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7"/>
      <p:bold r:id="rId38"/>
      <p:italic r:id="rId39"/>
      <p:boldItalic r:id="rId40"/>
    </p:embeddedFont>
    <p:embeddedFont>
      <p:font typeface="Fira Sans Extra Condensed Medium" panose="02010600030101010101" charset="0"/>
      <p:regular r:id="rId41"/>
      <p:bold r:id="rId42"/>
      <p:italic r:id="rId43"/>
      <p:boldItalic r:id="rId44"/>
    </p:embeddedFont>
    <p:embeddedFont>
      <p:font typeface="Proxima Nova" panose="02010600030101010101" charset="0"/>
      <p:regular r:id="rId45"/>
      <p:bold r:id="rId46"/>
      <p:italic r:id="rId47"/>
      <p:boldItalic r:id="rId48"/>
    </p:embeddedFont>
    <p:embeddedFont>
      <p:font typeface="Proxima Nova Semibold" panose="02010600030101010101" charset="0"/>
      <p:regular r:id="rId49"/>
      <p:bold r:id="rId50"/>
      <p:boldItalic r:id="rId51"/>
    </p:embeddedFont>
    <p:embeddedFont>
      <p:font typeface="Roboto" panose="02010600030101010101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9">
          <p15:clr>
            <a:srgbClr val="00FF00"/>
          </p15:clr>
        </p15:guide>
        <p15:guide id="2" orient="horz" pos="178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569"/>
        <p:guide orient="horz" pos="17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6451a910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6451a910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86451a9109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86451a9109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86451a910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86451a910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451a9109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451a9109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86451a9109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86451a9109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86451a910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86451a910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86451a910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86451a910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89dc37d3e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89dc37d3e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89dc37d3e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89dc37d3e0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89dc37d3e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89dc37d3e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8213fc6c5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8213fc6c5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89dc37d3e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89dc37d3e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89dc37d3e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89dc37d3e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89dc37d3e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89dc37d3e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89dc37d3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89dc37d3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89dc37d3e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89dc37d3e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89dc37d3e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89dc37d3e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89dc37d3e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89dc37d3e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89dc37d3e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89dc37d3e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89dc37d3e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89dc37d3e0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89dc37d3e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89dc37d3e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6451a910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6451a910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89dc37d3e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89dc37d3e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6451a910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6451a910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6451a910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6451a910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6451a910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6451a910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6451a91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6451a910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6451a910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86451a910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6451a9109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6451a9109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06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433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4537613" y="4243750"/>
            <a:ext cx="82175" cy="151250"/>
          </a:xfrm>
          <a:custGeom>
            <a:avLst/>
            <a:gdLst/>
            <a:ahLst/>
            <a:cxnLst/>
            <a:rect l="l" t="t" r="r" b="b"/>
            <a:pathLst>
              <a:path w="3287" h="6050" extrusionOk="0">
                <a:moveTo>
                  <a:pt x="0" y="1"/>
                </a:moveTo>
                <a:lnTo>
                  <a:pt x="3287" y="6049"/>
                </a:lnTo>
                <a:lnTo>
                  <a:pt x="3287" y="96"/>
                </a:lnTo>
                <a:lnTo>
                  <a:pt x="0" y="1"/>
                </a:lnTo>
                <a:close/>
              </a:path>
            </a:pathLst>
          </a:custGeom>
          <a:solidFill>
            <a:srgbClr val="2FC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/>
          <p:nvPr/>
        </p:nvSpPr>
        <p:spPr>
          <a:xfrm>
            <a:off x="5897913" y="3527000"/>
            <a:ext cx="67875" cy="90525"/>
          </a:xfrm>
          <a:custGeom>
            <a:avLst/>
            <a:gdLst/>
            <a:ahLst/>
            <a:cxnLst/>
            <a:rect l="l" t="t" r="r" b="b"/>
            <a:pathLst>
              <a:path w="2715" h="3621" extrusionOk="0">
                <a:moveTo>
                  <a:pt x="1131" y="1"/>
                </a:moveTo>
                <a:lnTo>
                  <a:pt x="0" y="2049"/>
                </a:lnTo>
                <a:lnTo>
                  <a:pt x="2715" y="3620"/>
                </a:lnTo>
                <a:lnTo>
                  <a:pt x="1131" y="1"/>
                </a:lnTo>
                <a:close/>
              </a:path>
            </a:pathLst>
          </a:custGeom>
          <a:solidFill>
            <a:srgbClr val="2FC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15"/>
          <p:cNvGrpSpPr/>
          <p:nvPr/>
        </p:nvGrpSpPr>
        <p:grpSpPr>
          <a:xfrm>
            <a:off x="4617688" y="2839725"/>
            <a:ext cx="3816311" cy="1555275"/>
            <a:chOff x="4617688" y="2839725"/>
            <a:chExt cx="3816311" cy="1555275"/>
          </a:xfrm>
        </p:grpSpPr>
        <p:sp>
          <p:nvSpPr>
            <p:cNvPr id="58" name="Google Shape;58;p15"/>
            <p:cNvSpPr/>
            <p:nvPr/>
          </p:nvSpPr>
          <p:spPr>
            <a:xfrm>
              <a:off x="4617688" y="2839725"/>
              <a:ext cx="1346900" cy="1555275"/>
            </a:xfrm>
            <a:custGeom>
              <a:avLst/>
              <a:gdLst/>
              <a:ahLst/>
              <a:cxnLst/>
              <a:rect l="l" t="t" r="r" b="b"/>
              <a:pathLst>
                <a:path w="53876" h="62211" extrusionOk="0">
                  <a:moveTo>
                    <a:pt x="0" y="0"/>
                  </a:moveTo>
                  <a:lnTo>
                    <a:pt x="0" y="62210"/>
                  </a:lnTo>
                  <a:cubicBezTo>
                    <a:pt x="23063" y="62210"/>
                    <a:pt x="43125" y="49697"/>
                    <a:pt x="53876" y="31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 txBox="1"/>
            <p:nvPr/>
          </p:nvSpPr>
          <p:spPr>
            <a:xfrm>
              <a:off x="6625591" y="35026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" name="Google Shape;60;p15"/>
            <p:cNvSpPr txBox="1"/>
            <p:nvPr/>
          </p:nvSpPr>
          <p:spPr>
            <a:xfrm>
              <a:off x="6625599" y="38494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1" name="Google Shape;61;p15"/>
            <p:cNvCxnSpPr>
              <a:stCxn id="59" idx="1"/>
            </p:cNvCxnSpPr>
            <p:nvPr/>
          </p:nvCxnSpPr>
          <p:spPr>
            <a:xfrm rot="10800000">
              <a:off x="5766691" y="3717425"/>
              <a:ext cx="858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62" name="Google Shape;62;p15"/>
          <p:cNvGrpSpPr/>
          <p:nvPr/>
        </p:nvGrpSpPr>
        <p:grpSpPr>
          <a:xfrm>
            <a:off x="4959528" y="3564650"/>
            <a:ext cx="369805" cy="353782"/>
            <a:chOff x="3950316" y="3820307"/>
            <a:chExt cx="369805" cy="353782"/>
          </a:xfrm>
        </p:grpSpPr>
        <p:sp>
          <p:nvSpPr>
            <p:cNvPr id="63" name="Google Shape;63;p15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723021" y="2839725"/>
            <a:ext cx="3894691" cy="1406450"/>
            <a:chOff x="723021" y="2839725"/>
            <a:chExt cx="3894691" cy="1406450"/>
          </a:xfrm>
        </p:grpSpPr>
        <p:sp>
          <p:nvSpPr>
            <p:cNvPr id="68" name="Google Shape;68;p15"/>
            <p:cNvSpPr/>
            <p:nvPr/>
          </p:nvSpPr>
          <p:spPr>
            <a:xfrm>
              <a:off x="3399088" y="2839725"/>
              <a:ext cx="1218625" cy="1406450"/>
            </a:xfrm>
            <a:custGeom>
              <a:avLst/>
              <a:gdLst/>
              <a:ahLst/>
              <a:cxnLst/>
              <a:rect l="l" t="t" r="r" b="b"/>
              <a:pathLst>
                <a:path w="48745" h="56258" extrusionOk="0">
                  <a:moveTo>
                    <a:pt x="48744" y="0"/>
                  </a:moveTo>
                  <a:lnTo>
                    <a:pt x="0" y="28111"/>
                  </a:lnTo>
                  <a:cubicBezTo>
                    <a:pt x="9727" y="44922"/>
                    <a:pt x="27908" y="56257"/>
                    <a:pt x="48744" y="56257"/>
                  </a:cubicBezTo>
                  <a:lnTo>
                    <a:pt x="48744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 txBox="1"/>
            <p:nvPr/>
          </p:nvSpPr>
          <p:spPr>
            <a:xfrm>
              <a:off x="723021" y="3502625"/>
              <a:ext cx="1795647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723025" y="38494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1" name="Google Shape;71;p15"/>
            <p:cNvCxnSpPr>
              <a:stCxn id="69" idx="3"/>
            </p:cNvCxnSpPr>
            <p:nvPr/>
          </p:nvCxnSpPr>
          <p:spPr>
            <a:xfrm>
              <a:off x="2518668" y="3717425"/>
              <a:ext cx="1084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72" name="Google Shape;72;p15"/>
          <p:cNvGrpSpPr/>
          <p:nvPr/>
        </p:nvGrpSpPr>
        <p:grpSpPr>
          <a:xfrm>
            <a:off x="3926109" y="3560764"/>
            <a:ext cx="368371" cy="361554"/>
            <a:chOff x="1731934" y="3355639"/>
            <a:chExt cx="368371" cy="361554"/>
          </a:xfrm>
        </p:grpSpPr>
        <p:sp>
          <p:nvSpPr>
            <p:cNvPr id="73" name="Google Shape;73;p15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5"/>
          <p:cNvSpPr/>
          <p:nvPr/>
        </p:nvSpPr>
        <p:spPr>
          <a:xfrm rot="-139911">
            <a:off x="5825176" y="2093678"/>
            <a:ext cx="73377" cy="34276"/>
          </a:xfrm>
          <a:custGeom>
            <a:avLst/>
            <a:gdLst/>
            <a:ahLst/>
            <a:cxnLst/>
            <a:rect l="l" t="t" r="r" b="b"/>
            <a:pathLst>
              <a:path w="2739" h="1371" extrusionOk="0">
                <a:moveTo>
                  <a:pt x="1" y="1"/>
                </a:moveTo>
                <a:lnTo>
                  <a:pt x="822" y="1370"/>
                </a:lnTo>
                <a:lnTo>
                  <a:pt x="2739" y="263"/>
                </a:lnTo>
                <a:lnTo>
                  <a:pt x="1" y="1"/>
                </a:lnTo>
                <a:close/>
              </a:path>
            </a:pathLst>
          </a:custGeom>
          <a:solidFill>
            <a:srgbClr val="E092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15"/>
          <p:cNvGrpSpPr/>
          <p:nvPr/>
        </p:nvGrpSpPr>
        <p:grpSpPr>
          <a:xfrm>
            <a:off x="4618875" y="2099075"/>
            <a:ext cx="3815178" cy="1479215"/>
            <a:chOff x="4618875" y="2099075"/>
            <a:chExt cx="3815178" cy="1479215"/>
          </a:xfrm>
        </p:grpSpPr>
        <p:sp>
          <p:nvSpPr>
            <p:cNvPr id="77" name="Google Shape;77;p15"/>
            <p:cNvSpPr/>
            <p:nvPr/>
          </p:nvSpPr>
          <p:spPr>
            <a:xfrm>
              <a:off x="4618875" y="2099075"/>
              <a:ext cx="1476700" cy="1479215"/>
            </a:xfrm>
            <a:custGeom>
              <a:avLst/>
              <a:gdLst/>
              <a:ahLst/>
              <a:cxnLst/>
              <a:rect l="l" t="t" r="r" b="b"/>
              <a:pathLst>
                <a:path w="59068" h="59080" extrusionOk="0">
                  <a:moveTo>
                    <a:pt x="51162" y="1"/>
                  </a:moveTo>
                  <a:lnTo>
                    <a:pt x="1" y="29540"/>
                  </a:lnTo>
                  <a:lnTo>
                    <a:pt x="51162" y="59080"/>
                  </a:lnTo>
                  <a:cubicBezTo>
                    <a:pt x="56186" y="50388"/>
                    <a:pt x="59068" y="40303"/>
                    <a:pt x="59068" y="29540"/>
                  </a:cubicBezTo>
                  <a:cubicBezTo>
                    <a:pt x="59068" y="18777"/>
                    <a:pt x="56186" y="8692"/>
                    <a:pt x="5116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6625591" y="2498725"/>
              <a:ext cx="1808462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6625597" y="28455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0" name="Google Shape;80;p15"/>
            <p:cNvCxnSpPr>
              <a:stCxn id="78" idx="1"/>
            </p:cNvCxnSpPr>
            <p:nvPr/>
          </p:nvCxnSpPr>
          <p:spPr>
            <a:xfrm rot="10800000">
              <a:off x="6034891" y="2713525"/>
              <a:ext cx="59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81" name="Google Shape;81;p15"/>
          <p:cNvGrpSpPr/>
          <p:nvPr/>
        </p:nvGrpSpPr>
        <p:grpSpPr>
          <a:xfrm>
            <a:off x="5473812" y="2656704"/>
            <a:ext cx="379489" cy="366046"/>
            <a:chOff x="1284212" y="1963766"/>
            <a:chExt cx="379489" cy="366046"/>
          </a:xfrm>
        </p:grpSpPr>
        <p:sp>
          <p:nvSpPr>
            <p:cNvPr id="82" name="Google Shape;82;p15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710275" y="1449675"/>
            <a:ext cx="3907438" cy="1390075"/>
            <a:chOff x="710275" y="1449675"/>
            <a:chExt cx="3907438" cy="1390075"/>
          </a:xfrm>
        </p:grpSpPr>
        <p:sp>
          <p:nvSpPr>
            <p:cNvPr id="85" name="Google Shape;85;p15"/>
            <p:cNvSpPr/>
            <p:nvPr/>
          </p:nvSpPr>
          <p:spPr>
            <a:xfrm>
              <a:off x="3413363" y="1449675"/>
              <a:ext cx="1204350" cy="1390075"/>
            </a:xfrm>
            <a:custGeom>
              <a:avLst/>
              <a:gdLst/>
              <a:ahLst/>
              <a:cxnLst/>
              <a:rect l="l" t="t" r="r" b="b"/>
              <a:pathLst>
                <a:path w="48174" h="55603" extrusionOk="0">
                  <a:moveTo>
                    <a:pt x="48173" y="0"/>
                  </a:moveTo>
                  <a:cubicBezTo>
                    <a:pt x="27635" y="0"/>
                    <a:pt x="9609" y="11204"/>
                    <a:pt x="1" y="27813"/>
                  </a:cubicBezTo>
                  <a:lnTo>
                    <a:pt x="48173" y="55602"/>
                  </a:lnTo>
                  <a:lnTo>
                    <a:pt x="4817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710278" y="1494825"/>
              <a:ext cx="1795647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710275" y="18416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8" name="Google Shape;88;p15"/>
            <p:cNvCxnSpPr>
              <a:stCxn id="86" idx="3"/>
            </p:cNvCxnSpPr>
            <p:nvPr/>
          </p:nvCxnSpPr>
          <p:spPr>
            <a:xfrm>
              <a:off x="2505925" y="1709625"/>
              <a:ext cx="1316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89" name="Google Shape;89;p15"/>
          <p:cNvGrpSpPr/>
          <p:nvPr/>
        </p:nvGrpSpPr>
        <p:grpSpPr>
          <a:xfrm>
            <a:off x="3947945" y="1777508"/>
            <a:ext cx="324698" cy="372863"/>
            <a:chOff x="2212084" y="1960358"/>
            <a:chExt cx="324698" cy="372863"/>
          </a:xfrm>
        </p:grpSpPr>
        <p:sp>
          <p:nvSpPr>
            <p:cNvPr id="90" name="Google Shape;90;p15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5"/>
          <p:cNvSpPr/>
          <p:nvPr/>
        </p:nvSpPr>
        <p:spPr>
          <a:xfrm>
            <a:off x="4593263" y="1418400"/>
            <a:ext cx="24425" cy="31600"/>
          </a:xfrm>
          <a:custGeom>
            <a:avLst/>
            <a:gdLst/>
            <a:ahLst/>
            <a:cxnLst/>
            <a:rect l="l" t="t" r="r" b="b"/>
            <a:pathLst>
              <a:path w="977" h="1264" extrusionOk="0">
                <a:moveTo>
                  <a:pt x="977" y="1"/>
                </a:moveTo>
                <a:lnTo>
                  <a:pt x="0" y="1263"/>
                </a:lnTo>
                <a:lnTo>
                  <a:pt x="977" y="1251"/>
                </a:lnTo>
                <a:lnTo>
                  <a:pt x="977" y="1"/>
                </a:lnTo>
                <a:close/>
              </a:path>
            </a:pathLst>
          </a:custGeom>
          <a:solidFill>
            <a:srgbClr val="C628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15"/>
          <p:cNvGrpSpPr/>
          <p:nvPr/>
        </p:nvGrpSpPr>
        <p:grpSpPr>
          <a:xfrm>
            <a:off x="4617688" y="1418400"/>
            <a:ext cx="3816366" cy="1421350"/>
            <a:chOff x="4617688" y="1418400"/>
            <a:chExt cx="3816366" cy="1421350"/>
          </a:xfrm>
        </p:grpSpPr>
        <p:sp>
          <p:nvSpPr>
            <p:cNvPr id="95" name="Google Shape;95;p15"/>
            <p:cNvSpPr/>
            <p:nvPr/>
          </p:nvSpPr>
          <p:spPr>
            <a:xfrm>
              <a:off x="4617688" y="1418400"/>
              <a:ext cx="1231125" cy="1421350"/>
            </a:xfrm>
            <a:custGeom>
              <a:avLst/>
              <a:gdLst/>
              <a:ahLst/>
              <a:cxnLst/>
              <a:rect l="l" t="t" r="r" b="b"/>
              <a:pathLst>
                <a:path w="49245" h="56854" extrusionOk="0">
                  <a:moveTo>
                    <a:pt x="0" y="1"/>
                  </a:moveTo>
                  <a:lnTo>
                    <a:pt x="0" y="56853"/>
                  </a:lnTo>
                  <a:lnTo>
                    <a:pt x="49244" y="28421"/>
                  </a:lnTo>
                  <a:cubicBezTo>
                    <a:pt x="39410" y="11431"/>
                    <a:pt x="20979" y="1"/>
                    <a:pt x="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 txBox="1"/>
            <p:nvPr/>
          </p:nvSpPr>
          <p:spPr>
            <a:xfrm>
              <a:off x="6625597" y="18416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15"/>
            <p:cNvSpPr txBox="1"/>
            <p:nvPr/>
          </p:nvSpPr>
          <p:spPr>
            <a:xfrm>
              <a:off x="6625591" y="1494825"/>
              <a:ext cx="1808462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98" name="Google Shape;98;p15"/>
            <p:cNvCxnSpPr>
              <a:stCxn id="97" idx="1"/>
            </p:cNvCxnSpPr>
            <p:nvPr/>
          </p:nvCxnSpPr>
          <p:spPr>
            <a:xfrm rot="10800000">
              <a:off x="5428591" y="1709625"/>
              <a:ext cx="1197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99" name="Google Shape;99;p15"/>
          <p:cNvSpPr/>
          <p:nvPr/>
        </p:nvSpPr>
        <p:spPr>
          <a:xfrm>
            <a:off x="4954208" y="1808903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3258600" y="3537725"/>
            <a:ext cx="213274" cy="117300"/>
          </a:xfrm>
          <a:custGeom>
            <a:avLst/>
            <a:gdLst/>
            <a:ahLst/>
            <a:cxnLst/>
            <a:rect l="l" t="t" r="r" b="b"/>
            <a:pathLst>
              <a:path w="8823" h="4692" extrusionOk="0">
                <a:moveTo>
                  <a:pt x="6061" y="0"/>
                </a:moveTo>
                <a:lnTo>
                  <a:pt x="0" y="3489"/>
                </a:lnTo>
                <a:lnTo>
                  <a:pt x="8823" y="4691"/>
                </a:lnTo>
                <a:lnTo>
                  <a:pt x="6061" y="0"/>
                </a:lnTo>
                <a:close/>
              </a:path>
            </a:pathLst>
          </a:custGeom>
          <a:solidFill>
            <a:srgbClr val="46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3258599" y="2039025"/>
            <a:ext cx="223984" cy="111350"/>
          </a:xfrm>
          <a:custGeom>
            <a:avLst/>
            <a:gdLst/>
            <a:ahLst/>
            <a:cxnLst/>
            <a:rect l="l" t="t" r="r" b="b"/>
            <a:pathLst>
              <a:path w="9359" h="4454" extrusionOk="0">
                <a:moveTo>
                  <a:pt x="9359" y="0"/>
                </a:moveTo>
                <a:lnTo>
                  <a:pt x="0" y="620"/>
                </a:lnTo>
                <a:lnTo>
                  <a:pt x="6656" y="4453"/>
                </a:lnTo>
                <a:lnTo>
                  <a:pt x="9359" y="0"/>
                </a:lnTo>
                <a:close/>
              </a:path>
            </a:pathLst>
          </a:custGeom>
          <a:solidFill>
            <a:srgbClr val="46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710275" y="2054500"/>
            <a:ext cx="3908613" cy="1570450"/>
            <a:chOff x="710275" y="2054500"/>
            <a:chExt cx="3908613" cy="1570450"/>
          </a:xfrm>
        </p:grpSpPr>
        <p:sp>
          <p:nvSpPr>
            <p:cNvPr id="103" name="Google Shape;103;p15"/>
            <p:cNvSpPr/>
            <p:nvPr/>
          </p:nvSpPr>
          <p:spPr>
            <a:xfrm>
              <a:off x="3048438" y="2054500"/>
              <a:ext cx="1570450" cy="1570450"/>
            </a:xfrm>
            <a:custGeom>
              <a:avLst/>
              <a:gdLst/>
              <a:ahLst/>
              <a:cxnLst/>
              <a:rect l="l" t="t" r="r" b="b"/>
              <a:pathLst>
                <a:path w="62818" h="62818" extrusionOk="0">
                  <a:moveTo>
                    <a:pt x="8406" y="1"/>
                  </a:moveTo>
                  <a:cubicBezTo>
                    <a:pt x="3060" y="9240"/>
                    <a:pt x="0" y="19967"/>
                    <a:pt x="0" y="31409"/>
                  </a:cubicBezTo>
                  <a:cubicBezTo>
                    <a:pt x="0" y="42851"/>
                    <a:pt x="3060" y="53579"/>
                    <a:pt x="8406" y="62818"/>
                  </a:cubicBezTo>
                  <a:lnTo>
                    <a:pt x="62818" y="3140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710278" y="24987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710275" y="28455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6" name="Google Shape;106;p15"/>
            <p:cNvCxnSpPr>
              <a:stCxn id="104" idx="3"/>
            </p:cNvCxnSpPr>
            <p:nvPr/>
          </p:nvCxnSpPr>
          <p:spPr>
            <a:xfrm>
              <a:off x="2505778" y="2713525"/>
              <a:ext cx="66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grpSp>
        <p:nvGrpSpPr>
          <p:cNvPr id="107" name="Google Shape;107;p15"/>
          <p:cNvGrpSpPr/>
          <p:nvPr/>
        </p:nvGrpSpPr>
        <p:grpSpPr>
          <a:xfrm>
            <a:off x="3361690" y="2663011"/>
            <a:ext cx="312179" cy="353431"/>
            <a:chOff x="2199565" y="2421172"/>
            <a:chExt cx="312179" cy="353431"/>
          </a:xfrm>
        </p:grpSpPr>
        <p:sp>
          <p:nvSpPr>
            <p:cNvPr id="108" name="Google Shape;108;p15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11" name="Google Shape;111;p15"/>
          <p:cNvGrpSpPr/>
          <p:nvPr/>
        </p:nvGrpSpPr>
        <p:grpSpPr>
          <a:xfrm>
            <a:off x="3945288" y="2166425"/>
            <a:ext cx="1346900" cy="1346900"/>
            <a:chOff x="3945288" y="2166425"/>
            <a:chExt cx="1346900" cy="1346900"/>
          </a:xfrm>
        </p:grpSpPr>
        <p:sp>
          <p:nvSpPr>
            <p:cNvPr id="112" name="Google Shape;112;p15"/>
            <p:cNvSpPr/>
            <p:nvPr/>
          </p:nvSpPr>
          <p:spPr>
            <a:xfrm>
              <a:off x="3945288" y="2166425"/>
              <a:ext cx="1346900" cy="1346900"/>
            </a:xfrm>
            <a:custGeom>
              <a:avLst/>
              <a:gdLst/>
              <a:ahLst/>
              <a:cxnLst/>
              <a:rect l="l" t="t" r="r" b="b"/>
              <a:pathLst>
                <a:path w="53876" h="53876" extrusionOk="0">
                  <a:moveTo>
                    <a:pt x="26944" y="0"/>
                  </a:moveTo>
                  <a:cubicBezTo>
                    <a:pt x="12085" y="0"/>
                    <a:pt x="0" y="12085"/>
                    <a:pt x="0" y="26932"/>
                  </a:cubicBezTo>
                  <a:cubicBezTo>
                    <a:pt x="0" y="41791"/>
                    <a:pt x="12085" y="53876"/>
                    <a:pt x="26944" y="53876"/>
                  </a:cubicBezTo>
                  <a:cubicBezTo>
                    <a:pt x="41791" y="53876"/>
                    <a:pt x="53876" y="41791"/>
                    <a:pt x="53876" y="26932"/>
                  </a:cubicBezTo>
                  <a:cubicBezTo>
                    <a:pt x="53876" y="12085"/>
                    <a:pt x="41791" y="0"/>
                    <a:pt x="26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003313" y="2224175"/>
              <a:ext cx="1231125" cy="1231125"/>
            </a:xfrm>
            <a:custGeom>
              <a:avLst/>
              <a:gdLst/>
              <a:ahLst/>
              <a:cxnLst/>
              <a:rect l="l" t="t" r="r" b="b"/>
              <a:pathLst>
                <a:path w="49245" h="49245" extrusionOk="0">
                  <a:moveTo>
                    <a:pt x="24623" y="750"/>
                  </a:moveTo>
                  <a:cubicBezTo>
                    <a:pt x="37803" y="750"/>
                    <a:pt x="48495" y="11442"/>
                    <a:pt x="48495" y="24622"/>
                  </a:cubicBezTo>
                  <a:cubicBezTo>
                    <a:pt x="48495" y="37814"/>
                    <a:pt x="37803" y="48506"/>
                    <a:pt x="24623" y="48506"/>
                  </a:cubicBezTo>
                  <a:cubicBezTo>
                    <a:pt x="11431" y="48506"/>
                    <a:pt x="739" y="37814"/>
                    <a:pt x="739" y="24622"/>
                  </a:cubicBezTo>
                  <a:cubicBezTo>
                    <a:pt x="739" y="11442"/>
                    <a:pt x="11431" y="750"/>
                    <a:pt x="24623" y="750"/>
                  </a:cubicBezTo>
                  <a:close/>
                  <a:moveTo>
                    <a:pt x="24623" y="0"/>
                  </a:moveTo>
                  <a:cubicBezTo>
                    <a:pt x="11038" y="0"/>
                    <a:pt x="1" y="11049"/>
                    <a:pt x="1" y="24622"/>
                  </a:cubicBezTo>
                  <a:cubicBezTo>
                    <a:pt x="1" y="38207"/>
                    <a:pt x="11038" y="49244"/>
                    <a:pt x="24623" y="49244"/>
                  </a:cubicBezTo>
                  <a:cubicBezTo>
                    <a:pt x="38196" y="49244"/>
                    <a:pt x="49245" y="38207"/>
                    <a:pt x="49245" y="24622"/>
                  </a:cubicBezTo>
                  <a:cubicBezTo>
                    <a:pt x="49245" y="11049"/>
                    <a:pt x="38196" y="0"/>
                    <a:pt x="24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670" name="Google Shape;670;p24"/>
          <p:cNvGrpSpPr/>
          <p:nvPr/>
        </p:nvGrpSpPr>
        <p:grpSpPr>
          <a:xfrm>
            <a:off x="817950" y="1257561"/>
            <a:ext cx="4007479" cy="2236597"/>
            <a:chOff x="817950" y="1257561"/>
            <a:chExt cx="4007479" cy="2236597"/>
          </a:xfrm>
        </p:grpSpPr>
        <p:cxnSp>
          <p:nvCxnSpPr>
            <p:cNvPr id="671" name="Google Shape;671;p24"/>
            <p:cNvCxnSpPr>
              <a:stCxn id="672" idx="3"/>
            </p:cNvCxnSpPr>
            <p:nvPr/>
          </p:nvCxnSpPr>
          <p:spPr>
            <a:xfrm>
              <a:off x="2702550" y="2155875"/>
              <a:ext cx="577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673" name="Google Shape;673;p24"/>
            <p:cNvSpPr/>
            <p:nvPr/>
          </p:nvSpPr>
          <p:spPr>
            <a:xfrm rot="-191915">
              <a:off x="3060924" y="1303485"/>
              <a:ext cx="1705999" cy="2144749"/>
            </a:xfrm>
            <a:custGeom>
              <a:avLst/>
              <a:gdLst/>
              <a:ahLst/>
              <a:cxnLst/>
              <a:rect l="l" t="t" r="r" b="b"/>
              <a:pathLst>
                <a:path w="68236" h="85785" extrusionOk="0">
                  <a:moveTo>
                    <a:pt x="59103" y="1"/>
                  </a:moveTo>
                  <a:cubicBezTo>
                    <a:pt x="26433" y="239"/>
                    <a:pt x="1" y="26790"/>
                    <a:pt x="1" y="59532"/>
                  </a:cubicBezTo>
                  <a:cubicBezTo>
                    <a:pt x="1" y="68950"/>
                    <a:pt x="2203" y="77867"/>
                    <a:pt x="6097" y="85785"/>
                  </a:cubicBezTo>
                  <a:lnTo>
                    <a:pt x="15729" y="69926"/>
                  </a:lnTo>
                  <a:lnTo>
                    <a:pt x="35469" y="69402"/>
                  </a:lnTo>
                  <a:cubicBezTo>
                    <a:pt x="34219" y="66354"/>
                    <a:pt x="33517" y="63020"/>
                    <a:pt x="33517" y="59532"/>
                  </a:cubicBezTo>
                  <a:cubicBezTo>
                    <a:pt x="33517" y="45316"/>
                    <a:pt x="44923" y="33767"/>
                    <a:pt x="59091" y="33529"/>
                  </a:cubicBezTo>
                  <a:lnTo>
                    <a:pt x="68235" y="16646"/>
                  </a:lnTo>
                  <a:lnTo>
                    <a:pt x="591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 txBox="1"/>
            <p:nvPr/>
          </p:nvSpPr>
          <p:spPr>
            <a:xfrm>
              <a:off x="817950" y="19410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4" name="Google Shape;674;p24"/>
            <p:cNvSpPr txBox="1"/>
            <p:nvPr/>
          </p:nvSpPr>
          <p:spPr>
            <a:xfrm>
              <a:off x="817950" y="22879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3517077" y="1976686"/>
            <a:ext cx="330613" cy="358379"/>
            <a:chOff x="3110102" y="1499880"/>
            <a:chExt cx="330613" cy="358379"/>
          </a:xfrm>
        </p:grpSpPr>
        <p:sp>
          <p:nvSpPr>
            <p:cNvPr id="676" name="Google Shape;676;p24"/>
            <p:cNvSpPr/>
            <p:nvPr/>
          </p:nvSpPr>
          <p:spPr>
            <a:xfrm>
              <a:off x="3385024" y="1775979"/>
              <a:ext cx="55341" cy="71211"/>
            </a:xfrm>
            <a:custGeom>
              <a:avLst/>
              <a:gdLst/>
              <a:ahLst/>
              <a:cxnLst/>
              <a:rect l="l" t="t" r="r" b="b"/>
              <a:pathLst>
                <a:path w="1740" h="2239" extrusionOk="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3347176" y="1535501"/>
              <a:ext cx="93189" cy="61765"/>
            </a:xfrm>
            <a:custGeom>
              <a:avLst/>
              <a:gdLst/>
              <a:ahLst/>
              <a:cxnLst/>
              <a:rect l="l" t="t" r="r" b="b"/>
              <a:pathLst>
                <a:path w="2930" h="1942" extrusionOk="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3110102" y="1580728"/>
              <a:ext cx="330613" cy="277530"/>
            </a:xfrm>
            <a:custGeom>
              <a:avLst/>
              <a:gdLst/>
              <a:ahLst/>
              <a:cxnLst/>
              <a:rect l="l" t="t" r="r" b="b"/>
              <a:pathLst>
                <a:path w="10395" h="8726" extrusionOk="0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3139267" y="1504428"/>
              <a:ext cx="77668" cy="78113"/>
            </a:xfrm>
            <a:custGeom>
              <a:avLst/>
              <a:gdLst/>
              <a:ahLst/>
              <a:cxnLst/>
              <a:rect l="l" t="t" r="r" b="b"/>
              <a:pathLst>
                <a:path w="2442" h="2456" extrusionOk="0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3226381" y="1499880"/>
              <a:ext cx="116279" cy="82661"/>
            </a:xfrm>
            <a:custGeom>
              <a:avLst/>
              <a:gdLst/>
              <a:ahLst/>
              <a:cxnLst/>
              <a:rect l="l" t="t" r="r" b="b"/>
              <a:pathLst>
                <a:path w="3656" h="2599" extrusionOk="0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3179786" y="1775216"/>
              <a:ext cx="86764" cy="46594"/>
            </a:xfrm>
            <a:custGeom>
              <a:avLst/>
              <a:gdLst/>
              <a:ahLst/>
              <a:cxnLst/>
              <a:rect l="l" t="t" r="r" b="b"/>
              <a:pathLst>
                <a:path w="2728" h="1465" extrusionOk="0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3154024" y="1712337"/>
              <a:ext cx="15203" cy="109473"/>
            </a:xfrm>
            <a:custGeom>
              <a:avLst/>
              <a:gdLst/>
              <a:ahLst/>
              <a:cxnLst/>
              <a:rect l="l" t="t" r="r" b="b"/>
              <a:pathLst>
                <a:path w="478" h="3442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4"/>
          <p:cNvGrpSpPr/>
          <p:nvPr/>
        </p:nvGrpSpPr>
        <p:grpSpPr>
          <a:xfrm>
            <a:off x="4568759" y="1189070"/>
            <a:ext cx="3757291" cy="2302340"/>
            <a:chOff x="4568759" y="1189070"/>
            <a:chExt cx="3757291" cy="2302340"/>
          </a:xfrm>
        </p:grpSpPr>
        <p:cxnSp>
          <p:nvCxnSpPr>
            <p:cNvPr id="684" name="Google Shape;684;p24"/>
            <p:cNvCxnSpPr>
              <a:stCxn id="685" idx="1"/>
            </p:cNvCxnSpPr>
            <p:nvPr/>
          </p:nvCxnSpPr>
          <p:spPr>
            <a:xfrm rot="10800000">
              <a:off x="5888850" y="2155875"/>
              <a:ext cx="552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686" name="Google Shape;686;p24"/>
            <p:cNvSpPr/>
            <p:nvPr/>
          </p:nvSpPr>
          <p:spPr>
            <a:xfrm rot="-191915">
              <a:off x="4629798" y="1226625"/>
              <a:ext cx="1408332" cy="2227229"/>
            </a:xfrm>
            <a:custGeom>
              <a:avLst/>
              <a:gdLst/>
              <a:ahLst/>
              <a:cxnLst/>
              <a:rect l="l" t="t" r="r" b="b"/>
              <a:pathLst>
                <a:path w="56330" h="89084" extrusionOk="0">
                  <a:moveTo>
                    <a:pt x="179" y="1"/>
                  </a:moveTo>
                  <a:lnTo>
                    <a:pt x="9264" y="16539"/>
                  </a:lnTo>
                  <a:lnTo>
                    <a:pt x="1" y="33624"/>
                  </a:lnTo>
                  <a:cubicBezTo>
                    <a:pt x="12859" y="35196"/>
                    <a:pt x="22813" y="46149"/>
                    <a:pt x="22813" y="59437"/>
                  </a:cubicBezTo>
                  <a:cubicBezTo>
                    <a:pt x="22813" y="64223"/>
                    <a:pt x="21515" y="68700"/>
                    <a:pt x="19265" y="72557"/>
                  </a:cubicBezTo>
                  <a:lnTo>
                    <a:pt x="29147" y="88667"/>
                  </a:lnTo>
                  <a:lnTo>
                    <a:pt x="48435" y="89083"/>
                  </a:lnTo>
                  <a:cubicBezTo>
                    <a:pt x="53460" y="80356"/>
                    <a:pt x="56329" y="70236"/>
                    <a:pt x="56329" y="59437"/>
                  </a:cubicBezTo>
                  <a:cubicBezTo>
                    <a:pt x="56329" y="27695"/>
                    <a:pt x="31481" y="1763"/>
                    <a:pt x="17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 txBox="1"/>
            <p:nvPr/>
          </p:nvSpPr>
          <p:spPr>
            <a:xfrm>
              <a:off x="6441450" y="19410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7" name="Google Shape;687;p24"/>
            <p:cNvSpPr txBox="1"/>
            <p:nvPr/>
          </p:nvSpPr>
          <p:spPr>
            <a:xfrm>
              <a:off x="6441450" y="22879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8" name="Google Shape;688;p24"/>
          <p:cNvGrpSpPr/>
          <p:nvPr/>
        </p:nvGrpSpPr>
        <p:grpSpPr>
          <a:xfrm>
            <a:off x="5288891" y="1976368"/>
            <a:ext cx="330613" cy="359015"/>
            <a:chOff x="2219466" y="1500293"/>
            <a:chExt cx="330613" cy="359015"/>
          </a:xfrm>
        </p:grpSpPr>
        <p:sp>
          <p:nvSpPr>
            <p:cNvPr id="689" name="Google Shape;689;p24"/>
            <p:cNvSpPr/>
            <p:nvPr/>
          </p:nvSpPr>
          <p:spPr>
            <a:xfrm>
              <a:off x="2353906" y="1635560"/>
              <a:ext cx="65518" cy="82121"/>
            </a:xfrm>
            <a:custGeom>
              <a:avLst/>
              <a:gdLst/>
              <a:ahLst/>
              <a:cxnLst/>
              <a:rect l="l" t="t" r="r" b="b"/>
              <a:pathLst>
                <a:path w="2060" h="2582" extrusionOk="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2219466" y="1500293"/>
              <a:ext cx="330613" cy="359015"/>
            </a:xfrm>
            <a:custGeom>
              <a:avLst/>
              <a:gdLst/>
              <a:ahLst/>
              <a:cxnLst/>
              <a:rect l="l" t="t" r="r" b="b"/>
              <a:pathLst>
                <a:path w="10395" h="11288" extrusionOk="0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4"/>
          <p:cNvGrpSpPr/>
          <p:nvPr/>
        </p:nvGrpSpPr>
        <p:grpSpPr>
          <a:xfrm>
            <a:off x="1015600" y="3014256"/>
            <a:ext cx="4877687" cy="1477135"/>
            <a:chOff x="1015600" y="3014256"/>
            <a:chExt cx="4877687" cy="1477135"/>
          </a:xfrm>
        </p:grpSpPr>
        <p:sp>
          <p:nvSpPr>
            <p:cNvPr id="692" name="Google Shape;692;p24"/>
            <p:cNvSpPr/>
            <p:nvPr/>
          </p:nvSpPr>
          <p:spPr>
            <a:xfrm>
              <a:off x="2907625" y="3711750"/>
              <a:ext cx="1662200" cy="779641"/>
            </a:xfrm>
            <a:custGeom>
              <a:avLst/>
              <a:gdLst/>
              <a:ahLst/>
              <a:cxnLst/>
              <a:rect l="l" t="t" r="r" b="b"/>
              <a:pathLst>
                <a:path w="66488" h="30204" extrusionOk="0">
                  <a:moveTo>
                    <a:pt x="66488" y="20397"/>
                  </a:moveTo>
                  <a:lnTo>
                    <a:pt x="66488" y="30204"/>
                  </a:lnTo>
                  <a:lnTo>
                    <a:pt x="6080" y="30204"/>
                  </a:lnTo>
                  <a:lnTo>
                    <a:pt x="6080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693" name="Google Shape;693;p24"/>
            <p:cNvSpPr/>
            <p:nvPr/>
          </p:nvSpPr>
          <p:spPr>
            <a:xfrm rot="-191915">
              <a:off x="3331449" y="3083976"/>
              <a:ext cx="2531447" cy="1160042"/>
            </a:xfrm>
            <a:custGeom>
              <a:avLst/>
              <a:gdLst/>
              <a:ahLst/>
              <a:cxnLst/>
              <a:rect l="l" t="t" r="r" b="b"/>
              <a:pathLst>
                <a:path w="101252" h="46399" extrusionOk="0">
                  <a:moveTo>
                    <a:pt x="29183" y="0"/>
                  </a:moveTo>
                  <a:lnTo>
                    <a:pt x="9704" y="524"/>
                  </a:lnTo>
                  <a:lnTo>
                    <a:pt x="0" y="16514"/>
                  </a:lnTo>
                  <a:cubicBezTo>
                    <a:pt x="10276" y="34374"/>
                    <a:pt x="29552" y="46399"/>
                    <a:pt x="51638" y="46399"/>
                  </a:cubicBezTo>
                  <a:cubicBezTo>
                    <a:pt x="72343" y="46399"/>
                    <a:pt x="90583" y="35826"/>
                    <a:pt x="101251" y="19777"/>
                  </a:cubicBezTo>
                  <a:lnTo>
                    <a:pt x="82106" y="19360"/>
                  </a:lnTo>
                  <a:lnTo>
                    <a:pt x="72057" y="2977"/>
                  </a:lnTo>
                  <a:cubicBezTo>
                    <a:pt x="67295" y="9013"/>
                    <a:pt x="59913" y="12883"/>
                    <a:pt x="51638" y="12883"/>
                  </a:cubicBezTo>
                  <a:cubicBezTo>
                    <a:pt x="42053" y="12883"/>
                    <a:pt x="33695" y="7704"/>
                    <a:pt x="2918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4"/>
            <p:cNvSpPr txBox="1"/>
            <p:nvPr/>
          </p:nvSpPr>
          <p:spPr>
            <a:xfrm>
              <a:off x="1015600" y="349550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95" name="Google Shape;695;p24"/>
            <p:cNvSpPr txBox="1"/>
            <p:nvPr/>
          </p:nvSpPr>
          <p:spPr>
            <a:xfrm>
              <a:off x="1015600" y="384235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6" name="Google Shape;696;p24"/>
          <p:cNvGrpSpPr/>
          <p:nvPr/>
        </p:nvGrpSpPr>
        <p:grpSpPr>
          <a:xfrm>
            <a:off x="4373931" y="3638131"/>
            <a:ext cx="396131" cy="355612"/>
            <a:chOff x="1865381" y="4277506"/>
            <a:chExt cx="396131" cy="355612"/>
          </a:xfrm>
        </p:grpSpPr>
        <p:sp>
          <p:nvSpPr>
            <p:cNvPr id="697" name="Google Shape;697;p24"/>
            <p:cNvSpPr/>
            <p:nvPr/>
          </p:nvSpPr>
          <p:spPr>
            <a:xfrm>
              <a:off x="1865381" y="4277506"/>
              <a:ext cx="396131" cy="355612"/>
            </a:xfrm>
            <a:custGeom>
              <a:avLst/>
              <a:gdLst/>
              <a:ahLst/>
              <a:cxnLst/>
              <a:rect l="l" t="t" r="r" b="b"/>
              <a:pathLst>
                <a:path w="12455" h="11181" extrusionOk="0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2057770" y="4294553"/>
              <a:ext cx="22741" cy="35622"/>
            </a:xfrm>
            <a:custGeom>
              <a:avLst/>
              <a:gdLst/>
              <a:ahLst/>
              <a:cxnLst/>
              <a:rect l="l" t="t" r="r" b="b"/>
              <a:pathLst>
                <a:path w="715" h="1120" extrusionOk="0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2048292" y="4456250"/>
              <a:ext cx="30724" cy="64055"/>
            </a:xfrm>
            <a:custGeom>
              <a:avLst/>
              <a:gdLst/>
              <a:ahLst/>
              <a:cxnLst/>
              <a:rect l="l" t="t" r="r" b="b"/>
              <a:pathLst>
                <a:path w="966" h="2014" extrusionOk="0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1898713" y="4487196"/>
              <a:ext cx="17461" cy="16030"/>
            </a:xfrm>
            <a:custGeom>
              <a:avLst/>
              <a:gdLst/>
              <a:ahLst/>
              <a:cxnLst/>
              <a:rect l="l" t="t" r="r" b="b"/>
              <a:pathLst>
                <a:path w="549" h="504" extrusionOk="0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1887740" y="4502494"/>
              <a:ext cx="19337" cy="13231"/>
            </a:xfrm>
            <a:custGeom>
              <a:avLst/>
              <a:gdLst/>
              <a:ahLst/>
              <a:cxnLst/>
              <a:rect l="l" t="t" r="r" b="b"/>
              <a:pathLst>
                <a:path w="608" h="416" extrusionOk="0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1913852" y="4477019"/>
              <a:ext cx="13676" cy="17874"/>
            </a:xfrm>
            <a:custGeom>
              <a:avLst/>
              <a:gdLst/>
              <a:ahLst/>
              <a:cxnLst/>
              <a:rect l="l" t="t" r="r" b="b"/>
              <a:pathLst>
                <a:path w="430" h="562" extrusionOk="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708" name="Google Shape;708;p25"/>
          <p:cNvGrpSpPr/>
          <p:nvPr/>
        </p:nvGrpSpPr>
        <p:grpSpPr>
          <a:xfrm>
            <a:off x="4354438" y="2834650"/>
            <a:ext cx="3927161" cy="1407925"/>
            <a:chOff x="4354438" y="2834650"/>
            <a:chExt cx="3927161" cy="1407925"/>
          </a:xfrm>
        </p:grpSpPr>
        <p:sp>
          <p:nvSpPr>
            <p:cNvPr id="709" name="Google Shape;709;p25"/>
            <p:cNvSpPr/>
            <p:nvPr/>
          </p:nvSpPr>
          <p:spPr>
            <a:xfrm>
              <a:off x="4354438" y="2834650"/>
              <a:ext cx="1703500" cy="1407925"/>
            </a:xfrm>
            <a:custGeom>
              <a:avLst/>
              <a:gdLst/>
              <a:ahLst/>
              <a:cxnLst/>
              <a:rect l="l" t="t" r="r" b="b"/>
              <a:pathLst>
                <a:path w="68140" h="56317" extrusionOk="0">
                  <a:moveTo>
                    <a:pt x="34517" y="0"/>
                  </a:moveTo>
                  <a:cubicBezTo>
                    <a:pt x="32957" y="12704"/>
                    <a:pt x="22241" y="22574"/>
                    <a:pt x="9156" y="22801"/>
                  </a:cubicBezTo>
                  <a:lnTo>
                    <a:pt x="0" y="39672"/>
                  </a:lnTo>
                  <a:lnTo>
                    <a:pt x="9132" y="56317"/>
                  </a:lnTo>
                  <a:cubicBezTo>
                    <a:pt x="40684" y="56090"/>
                    <a:pt x="66390" y="31337"/>
                    <a:pt x="68140" y="179"/>
                  </a:cubicBezTo>
                  <a:lnTo>
                    <a:pt x="68140" y="179"/>
                  </a:lnTo>
                  <a:lnTo>
                    <a:pt x="51602" y="9251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25"/>
            <p:cNvGrpSpPr/>
            <p:nvPr/>
          </p:nvGrpSpPr>
          <p:grpSpPr>
            <a:xfrm>
              <a:off x="5751391" y="3125025"/>
              <a:ext cx="2530208" cy="660350"/>
              <a:chOff x="5903791" y="3349400"/>
              <a:chExt cx="2530208" cy="660350"/>
            </a:xfrm>
          </p:grpSpPr>
          <p:grpSp>
            <p:nvGrpSpPr>
              <p:cNvPr id="711" name="Google Shape;711;p25"/>
              <p:cNvGrpSpPr/>
              <p:nvPr/>
            </p:nvGrpSpPr>
            <p:grpSpPr>
              <a:xfrm>
                <a:off x="6625591" y="3349400"/>
                <a:ext cx="1808408" cy="660350"/>
                <a:chOff x="6625591" y="3350225"/>
                <a:chExt cx="1808408" cy="660350"/>
              </a:xfrm>
            </p:grpSpPr>
            <p:sp>
              <p:nvSpPr>
                <p:cNvPr id="712" name="Google Shape;712;p25"/>
                <p:cNvSpPr txBox="1"/>
                <p:nvPr/>
              </p:nvSpPr>
              <p:spPr>
                <a:xfrm>
                  <a:off x="6625591" y="3350225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5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Saturn</a:t>
                  </a:r>
                  <a:endParaRPr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713" name="Google Shape;713;p25"/>
                <p:cNvSpPr txBox="1"/>
                <p:nvPr/>
              </p:nvSpPr>
              <p:spPr>
                <a:xfrm>
                  <a:off x="6625599" y="3697075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Saturn is the ringed one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714" name="Google Shape;714;p25"/>
              <p:cNvCxnSpPr>
                <a:stCxn id="712" idx="1"/>
              </p:cNvCxnSpPr>
              <p:nvPr/>
            </p:nvCxnSpPr>
            <p:spPr>
              <a:xfrm rot="10800000">
                <a:off x="5903791" y="3564200"/>
                <a:ext cx="721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715" name="Google Shape;715;p25"/>
          <p:cNvGrpSpPr/>
          <p:nvPr/>
        </p:nvGrpSpPr>
        <p:grpSpPr>
          <a:xfrm>
            <a:off x="5171366" y="3313139"/>
            <a:ext cx="290581" cy="372481"/>
            <a:chOff x="1325719" y="2887689"/>
            <a:chExt cx="290581" cy="372481"/>
          </a:xfrm>
        </p:grpSpPr>
        <p:sp>
          <p:nvSpPr>
            <p:cNvPr id="716" name="Google Shape;716;p25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5"/>
          <p:cNvGrpSpPr/>
          <p:nvPr/>
        </p:nvGrpSpPr>
        <p:grpSpPr>
          <a:xfrm>
            <a:off x="4652088" y="1268375"/>
            <a:ext cx="3629510" cy="1703500"/>
            <a:chOff x="4652088" y="1268375"/>
            <a:chExt cx="3629510" cy="1703500"/>
          </a:xfrm>
        </p:grpSpPr>
        <p:sp>
          <p:nvSpPr>
            <p:cNvPr id="719" name="Google Shape;719;p25"/>
            <p:cNvSpPr/>
            <p:nvPr/>
          </p:nvSpPr>
          <p:spPr>
            <a:xfrm>
              <a:off x="4652088" y="1268375"/>
              <a:ext cx="1408225" cy="1703500"/>
            </a:xfrm>
            <a:custGeom>
              <a:avLst/>
              <a:gdLst/>
              <a:ahLst/>
              <a:cxnLst/>
              <a:rect l="l" t="t" r="r" b="b"/>
              <a:pathLst>
                <a:path w="56329" h="68140" extrusionOk="0">
                  <a:moveTo>
                    <a:pt x="191" y="1"/>
                  </a:moveTo>
                  <a:lnTo>
                    <a:pt x="9264" y="16550"/>
                  </a:lnTo>
                  <a:lnTo>
                    <a:pt x="1" y="33624"/>
                  </a:lnTo>
                  <a:cubicBezTo>
                    <a:pt x="12716" y="35183"/>
                    <a:pt x="22587" y="45911"/>
                    <a:pt x="22813" y="58984"/>
                  </a:cubicBezTo>
                  <a:lnTo>
                    <a:pt x="39684" y="68140"/>
                  </a:lnTo>
                  <a:lnTo>
                    <a:pt x="56329" y="59008"/>
                  </a:lnTo>
                  <a:cubicBezTo>
                    <a:pt x="56103" y="27456"/>
                    <a:pt x="31350" y="1751"/>
                    <a:pt x="19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0" name="Google Shape;720;p25"/>
            <p:cNvGrpSpPr/>
            <p:nvPr/>
          </p:nvGrpSpPr>
          <p:grpSpPr>
            <a:xfrm>
              <a:off x="5721691" y="1725575"/>
              <a:ext cx="2559906" cy="660350"/>
              <a:chOff x="5874091" y="1498725"/>
              <a:chExt cx="2559906" cy="660350"/>
            </a:xfrm>
          </p:grpSpPr>
          <p:grpSp>
            <p:nvGrpSpPr>
              <p:cNvPr id="721" name="Google Shape;721;p25"/>
              <p:cNvGrpSpPr/>
              <p:nvPr/>
            </p:nvGrpSpPr>
            <p:grpSpPr>
              <a:xfrm>
                <a:off x="6625591" y="1498725"/>
                <a:ext cx="1808406" cy="660350"/>
                <a:chOff x="6625591" y="1516900"/>
                <a:chExt cx="1808406" cy="660350"/>
              </a:xfrm>
            </p:grpSpPr>
            <p:sp>
              <p:nvSpPr>
                <p:cNvPr id="722" name="Google Shape;722;p25"/>
                <p:cNvSpPr txBox="1"/>
                <p:nvPr/>
              </p:nvSpPr>
              <p:spPr>
                <a:xfrm>
                  <a:off x="6625591" y="1516900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6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Mars</a:t>
                  </a:r>
                  <a:endParaRPr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723" name="Google Shape;723;p25"/>
                <p:cNvSpPr txBox="1"/>
                <p:nvPr/>
              </p:nvSpPr>
              <p:spPr>
                <a:xfrm>
                  <a:off x="6625597" y="1863750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Mars is a cold place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724" name="Google Shape;724;p25"/>
              <p:cNvCxnSpPr>
                <a:stCxn id="722" idx="1"/>
              </p:cNvCxnSpPr>
              <p:nvPr/>
            </p:nvCxnSpPr>
            <p:spPr>
              <a:xfrm rot="10800000">
                <a:off x="5874091" y="1713525"/>
                <a:ext cx="751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725" name="Google Shape;725;p25"/>
          <p:cNvGrpSpPr/>
          <p:nvPr/>
        </p:nvGrpSpPr>
        <p:grpSpPr>
          <a:xfrm>
            <a:off x="5149752" y="1739621"/>
            <a:ext cx="333809" cy="373277"/>
            <a:chOff x="861113" y="2885746"/>
            <a:chExt cx="333809" cy="373277"/>
          </a:xfrm>
        </p:grpSpPr>
        <p:sp>
          <p:nvSpPr>
            <p:cNvPr id="726" name="Google Shape;726;p25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5"/>
          <p:cNvGrpSpPr/>
          <p:nvPr/>
        </p:nvGrpSpPr>
        <p:grpSpPr>
          <a:xfrm>
            <a:off x="862675" y="1266000"/>
            <a:ext cx="3926963" cy="1408225"/>
            <a:chOff x="862675" y="1266000"/>
            <a:chExt cx="3926963" cy="1408225"/>
          </a:xfrm>
        </p:grpSpPr>
        <p:sp>
          <p:nvSpPr>
            <p:cNvPr id="730" name="Google Shape;730;p25"/>
            <p:cNvSpPr/>
            <p:nvPr/>
          </p:nvSpPr>
          <p:spPr>
            <a:xfrm>
              <a:off x="3086113" y="1266000"/>
              <a:ext cx="1703525" cy="1408225"/>
            </a:xfrm>
            <a:custGeom>
              <a:avLst/>
              <a:gdLst/>
              <a:ahLst/>
              <a:cxnLst/>
              <a:rect l="l" t="t" r="r" b="b"/>
              <a:pathLst>
                <a:path w="68141" h="56329" extrusionOk="0">
                  <a:moveTo>
                    <a:pt x="59008" y="0"/>
                  </a:moveTo>
                  <a:cubicBezTo>
                    <a:pt x="27457" y="227"/>
                    <a:pt x="1751" y="24980"/>
                    <a:pt x="1" y="56138"/>
                  </a:cubicBezTo>
                  <a:lnTo>
                    <a:pt x="16550" y="47066"/>
                  </a:lnTo>
                  <a:lnTo>
                    <a:pt x="33624" y="56329"/>
                  </a:lnTo>
                  <a:cubicBezTo>
                    <a:pt x="35184" y="43613"/>
                    <a:pt x="45911" y="33754"/>
                    <a:pt x="58984" y="33528"/>
                  </a:cubicBezTo>
                  <a:lnTo>
                    <a:pt x="68140" y="16645"/>
                  </a:lnTo>
                  <a:lnTo>
                    <a:pt x="59008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25"/>
            <p:cNvGrpSpPr/>
            <p:nvPr/>
          </p:nvGrpSpPr>
          <p:grpSpPr>
            <a:xfrm>
              <a:off x="862675" y="1725575"/>
              <a:ext cx="2524803" cy="660350"/>
              <a:chOff x="710275" y="1498725"/>
              <a:chExt cx="2524803" cy="660350"/>
            </a:xfrm>
          </p:grpSpPr>
          <p:grpSp>
            <p:nvGrpSpPr>
              <p:cNvPr id="732" name="Google Shape;732;p25"/>
              <p:cNvGrpSpPr/>
              <p:nvPr/>
            </p:nvGrpSpPr>
            <p:grpSpPr>
              <a:xfrm>
                <a:off x="710275" y="1498725"/>
                <a:ext cx="1795503" cy="660350"/>
                <a:chOff x="710275" y="1516900"/>
                <a:chExt cx="1795503" cy="660350"/>
              </a:xfrm>
            </p:grpSpPr>
            <p:sp>
              <p:nvSpPr>
                <p:cNvPr id="733" name="Google Shape;733;p25"/>
                <p:cNvSpPr txBox="1"/>
                <p:nvPr/>
              </p:nvSpPr>
              <p:spPr>
                <a:xfrm>
                  <a:off x="710278" y="1516900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4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Jupiter</a:t>
                  </a:r>
                  <a:endParaRPr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734" name="Google Shape;734;p25"/>
                <p:cNvSpPr txBox="1"/>
                <p:nvPr/>
              </p:nvSpPr>
              <p:spPr>
                <a:xfrm>
                  <a:off x="710275" y="1863750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Jupiter is a gas giant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735" name="Google Shape;735;p25"/>
              <p:cNvCxnSpPr>
                <a:stCxn id="733" idx="3"/>
              </p:cNvCxnSpPr>
              <p:nvPr/>
            </p:nvCxnSpPr>
            <p:spPr>
              <a:xfrm>
                <a:off x="2505778" y="1713525"/>
                <a:ext cx="729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736" name="Google Shape;736;p25"/>
          <p:cNvGrpSpPr/>
          <p:nvPr/>
        </p:nvGrpSpPr>
        <p:grpSpPr>
          <a:xfrm>
            <a:off x="3651208" y="1745147"/>
            <a:ext cx="349354" cy="362223"/>
            <a:chOff x="1297654" y="1504481"/>
            <a:chExt cx="349354" cy="362223"/>
          </a:xfrm>
        </p:grpSpPr>
        <p:sp>
          <p:nvSpPr>
            <p:cNvPr id="737" name="Google Shape;737;p25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25"/>
          <p:cNvGrpSpPr/>
          <p:nvPr/>
        </p:nvGrpSpPr>
        <p:grpSpPr>
          <a:xfrm>
            <a:off x="875421" y="2536675"/>
            <a:ext cx="3616541" cy="1703525"/>
            <a:chOff x="875421" y="2536675"/>
            <a:chExt cx="3616541" cy="1703525"/>
          </a:xfrm>
        </p:grpSpPr>
        <p:sp>
          <p:nvSpPr>
            <p:cNvPr id="741" name="Google Shape;741;p25"/>
            <p:cNvSpPr/>
            <p:nvPr/>
          </p:nvSpPr>
          <p:spPr>
            <a:xfrm>
              <a:off x="3083738" y="2536675"/>
              <a:ext cx="1408225" cy="1703525"/>
            </a:xfrm>
            <a:custGeom>
              <a:avLst/>
              <a:gdLst/>
              <a:ahLst/>
              <a:cxnLst/>
              <a:rect l="l" t="t" r="r" b="b"/>
              <a:pathLst>
                <a:path w="56329" h="68141" extrusionOk="0">
                  <a:moveTo>
                    <a:pt x="16645" y="1"/>
                  </a:moveTo>
                  <a:lnTo>
                    <a:pt x="1" y="9133"/>
                  </a:lnTo>
                  <a:cubicBezTo>
                    <a:pt x="227" y="40685"/>
                    <a:pt x="24980" y="66390"/>
                    <a:pt x="56139" y="68140"/>
                  </a:cubicBezTo>
                  <a:lnTo>
                    <a:pt x="47066" y="51603"/>
                  </a:lnTo>
                  <a:lnTo>
                    <a:pt x="56329" y="34517"/>
                  </a:lnTo>
                  <a:cubicBezTo>
                    <a:pt x="43613" y="32957"/>
                    <a:pt x="33755" y="22242"/>
                    <a:pt x="33529" y="9157"/>
                  </a:cubicBezTo>
                  <a:lnTo>
                    <a:pt x="1664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2" name="Google Shape;742;p25"/>
            <p:cNvGrpSpPr/>
            <p:nvPr/>
          </p:nvGrpSpPr>
          <p:grpSpPr>
            <a:xfrm>
              <a:off x="875421" y="3125025"/>
              <a:ext cx="2532000" cy="660350"/>
              <a:chOff x="723021" y="3349400"/>
              <a:chExt cx="2532000" cy="660350"/>
            </a:xfrm>
          </p:grpSpPr>
          <p:grpSp>
            <p:nvGrpSpPr>
              <p:cNvPr id="743" name="Google Shape;743;p25"/>
              <p:cNvGrpSpPr/>
              <p:nvPr/>
            </p:nvGrpSpPr>
            <p:grpSpPr>
              <a:xfrm>
                <a:off x="723021" y="3349400"/>
                <a:ext cx="1795504" cy="660350"/>
                <a:chOff x="723021" y="3350225"/>
                <a:chExt cx="1795504" cy="660350"/>
              </a:xfrm>
            </p:grpSpPr>
            <p:sp>
              <p:nvSpPr>
                <p:cNvPr id="744" name="Google Shape;744;p25"/>
                <p:cNvSpPr txBox="1"/>
                <p:nvPr/>
              </p:nvSpPr>
              <p:spPr>
                <a:xfrm>
                  <a:off x="723021" y="3350225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2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Earth</a:t>
                  </a:r>
                  <a:endParaRPr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745" name="Google Shape;745;p25"/>
                <p:cNvSpPr txBox="1"/>
                <p:nvPr/>
              </p:nvSpPr>
              <p:spPr>
                <a:xfrm>
                  <a:off x="723025" y="3697075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Earth is the third planet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746" name="Google Shape;746;p25"/>
              <p:cNvCxnSpPr>
                <a:stCxn id="744" idx="3"/>
              </p:cNvCxnSpPr>
              <p:nvPr/>
            </p:nvCxnSpPr>
            <p:spPr>
              <a:xfrm>
                <a:off x="2518521" y="3564200"/>
                <a:ext cx="73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747" name="Google Shape;747;p25"/>
          <p:cNvGrpSpPr/>
          <p:nvPr/>
        </p:nvGrpSpPr>
        <p:grpSpPr>
          <a:xfrm>
            <a:off x="3656703" y="3327935"/>
            <a:ext cx="338364" cy="342887"/>
            <a:chOff x="1298037" y="2425727"/>
            <a:chExt cx="338364" cy="342887"/>
          </a:xfrm>
        </p:grpSpPr>
        <p:sp>
          <p:nvSpPr>
            <p:cNvPr id="748" name="Google Shape;748;p25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757" name="Google Shape;757;p26"/>
          <p:cNvGrpSpPr/>
          <p:nvPr/>
        </p:nvGrpSpPr>
        <p:grpSpPr>
          <a:xfrm>
            <a:off x="710275" y="1266013"/>
            <a:ext cx="4079313" cy="1095975"/>
            <a:chOff x="710275" y="1266013"/>
            <a:chExt cx="4079313" cy="1095975"/>
          </a:xfrm>
        </p:grpSpPr>
        <p:sp>
          <p:nvSpPr>
            <p:cNvPr id="758" name="Google Shape;758;p26"/>
            <p:cNvSpPr/>
            <p:nvPr/>
          </p:nvSpPr>
          <p:spPr>
            <a:xfrm>
              <a:off x="3331063" y="1266013"/>
              <a:ext cx="1458525" cy="1095975"/>
            </a:xfrm>
            <a:custGeom>
              <a:avLst/>
              <a:gdLst/>
              <a:ahLst/>
              <a:cxnLst/>
              <a:rect l="l" t="t" r="r" b="b"/>
              <a:pathLst>
                <a:path w="58341" h="43839" extrusionOk="0">
                  <a:moveTo>
                    <a:pt x="49209" y="0"/>
                  </a:moveTo>
                  <a:cubicBezTo>
                    <a:pt x="28659" y="155"/>
                    <a:pt x="10585" y="10704"/>
                    <a:pt x="0" y="26658"/>
                  </a:cubicBezTo>
                  <a:lnTo>
                    <a:pt x="18586" y="27063"/>
                  </a:lnTo>
                  <a:lnTo>
                    <a:pt x="28885" y="43839"/>
                  </a:lnTo>
                  <a:cubicBezTo>
                    <a:pt x="33552" y="37683"/>
                    <a:pt x="40898" y="33671"/>
                    <a:pt x="49185" y="33528"/>
                  </a:cubicBezTo>
                  <a:lnTo>
                    <a:pt x="58341" y="16645"/>
                  </a:lnTo>
                  <a:lnTo>
                    <a:pt x="4920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 txBox="1"/>
            <p:nvPr/>
          </p:nvSpPr>
          <p:spPr>
            <a:xfrm>
              <a:off x="710278" y="12678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60" name="Google Shape;760;p26"/>
            <p:cNvSpPr txBox="1"/>
            <p:nvPr/>
          </p:nvSpPr>
          <p:spPr>
            <a:xfrm>
              <a:off x="710275" y="16146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61" name="Google Shape;761;p26"/>
            <p:cNvCxnSpPr>
              <a:stCxn id="759" idx="3"/>
            </p:cNvCxnSpPr>
            <p:nvPr/>
          </p:nvCxnSpPr>
          <p:spPr>
            <a:xfrm>
              <a:off x="2505778" y="1482625"/>
              <a:ext cx="1316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762" name="Google Shape;762;p26"/>
          <p:cNvGrpSpPr/>
          <p:nvPr/>
        </p:nvGrpSpPr>
        <p:grpSpPr>
          <a:xfrm>
            <a:off x="4003190" y="1562477"/>
            <a:ext cx="371883" cy="365691"/>
            <a:chOff x="860940" y="2746477"/>
            <a:chExt cx="371883" cy="365691"/>
          </a:xfrm>
        </p:grpSpPr>
        <p:sp>
          <p:nvSpPr>
            <p:cNvPr id="763" name="Google Shape;763;p26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6"/>
          <p:cNvGrpSpPr/>
          <p:nvPr/>
        </p:nvGrpSpPr>
        <p:grpSpPr>
          <a:xfrm>
            <a:off x="710275" y="2014013"/>
            <a:ext cx="3292913" cy="1397825"/>
            <a:chOff x="710275" y="2014013"/>
            <a:chExt cx="3292913" cy="1397825"/>
          </a:xfrm>
        </p:grpSpPr>
        <p:sp>
          <p:nvSpPr>
            <p:cNvPr id="769" name="Google Shape;769;p26"/>
            <p:cNvSpPr/>
            <p:nvPr/>
          </p:nvSpPr>
          <p:spPr>
            <a:xfrm>
              <a:off x="3083713" y="2014013"/>
              <a:ext cx="919475" cy="1397825"/>
            </a:xfrm>
            <a:custGeom>
              <a:avLst/>
              <a:gdLst/>
              <a:ahLst/>
              <a:cxnLst/>
              <a:rect l="l" t="t" r="r" b="b"/>
              <a:pathLst>
                <a:path w="36779" h="55913" extrusionOk="0">
                  <a:moveTo>
                    <a:pt x="7870" y="0"/>
                  </a:moveTo>
                  <a:cubicBezTo>
                    <a:pt x="2858" y="8716"/>
                    <a:pt x="0" y="18836"/>
                    <a:pt x="0" y="29611"/>
                  </a:cubicBezTo>
                  <a:cubicBezTo>
                    <a:pt x="0" y="39053"/>
                    <a:pt x="2203" y="47983"/>
                    <a:pt x="6108" y="55912"/>
                  </a:cubicBezTo>
                  <a:lnTo>
                    <a:pt x="15752" y="40029"/>
                  </a:lnTo>
                  <a:lnTo>
                    <a:pt x="35469" y="39505"/>
                  </a:lnTo>
                  <a:cubicBezTo>
                    <a:pt x="34207" y="36457"/>
                    <a:pt x="33516" y="33112"/>
                    <a:pt x="33516" y="29611"/>
                  </a:cubicBezTo>
                  <a:cubicBezTo>
                    <a:pt x="33516" y="25027"/>
                    <a:pt x="34695" y="20729"/>
                    <a:pt x="36779" y="16991"/>
                  </a:cubicBezTo>
                  <a:lnTo>
                    <a:pt x="26611" y="405"/>
                  </a:lnTo>
                  <a:lnTo>
                    <a:pt x="787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 txBox="1"/>
            <p:nvPr/>
          </p:nvSpPr>
          <p:spPr>
            <a:xfrm>
              <a:off x="710278" y="24241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1" name="Google Shape;771;p26"/>
            <p:cNvSpPr txBox="1"/>
            <p:nvPr/>
          </p:nvSpPr>
          <p:spPr>
            <a:xfrm>
              <a:off x="710275" y="27709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72" name="Google Shape;772;p26"/>
            <p:cNvCxnSpPr>
              <a:stCxn id="770" idx="3"/>
            </p:cNvCxnSpPr>
            <p:nvPr/>
          </p:nvCxnSpPr>
          <p:spPr>
            <a:xfrm>
              <a:off x="2505778" y="2638925"/>
              <a:ext cx="66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773" name="Google Shape;773;p26"/>
          <p:cNvGrpSpPr/>
          <p:nvPr/>
        </p:nvGrpSpPr>
        <p:grpSpPr>
          <a:xfrm>
            <a:off x="3331073" y="2400459"/>
            <a:ext cx="372835" cy="342573"/>
            <a:chOff x="1952836" y="2774422"/>
            <a:chExt cx="372835" cy="342573"/>
          </a:xfrm>
        </p:grpSpPr>
        <p:sp>
          <p:nvSpPr>
            <p:cNvPr id="774" name="Google Shape;774;p26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26"/>
          <p:cNvGrpSpPr/>
          <p:nvPr/>
        </p:nvGrpSpPr>
        <p:grpSpPr>
          <a:xfrm>
            <a:off x="4652063" y="1267825"/>
            <a:ext cx="3781935" cy="1157262"/>
            <a:chOff x="4652063" y="1267825"/>
            <a:chExt cx="3781935" cy="1157262"/>
          </a:xfrm>
        </p:grpSpPr>
        <p:sp>
          <p:nvSpPr>
            <p:cNvPr id="778" name="Google Shape;778;p26"/>
            <p:cNvSpPr/>
            <p:nvPr/>
          </p:nvSpPr>
          <p:spPr>
            <a:xfrm>
              <a:off x="4652063" y="1268388"/>
              <a:ext cx="1203450" cy="1156700"/>
            </a:xfrm>
            <a:custGeom>
              <a:avLst/>
              <a:gdLst/>
              <a:ahLst/>
              <a:cxnLst/>
              <a:rect l="l" t="t" r="r" b="b"/>
              <a:pathLst>
                <a:path w="48138" h="46268" extrusionOk="0">
                  <a:moveTo>
                    <a:pt x="191" y="0"/>
                  </a:moveTo>
                  <a:lnTo>
                    <a:pt x="9263" y="16550"/>
                  </a:lnTo>
                  <a:lnTo>
                    <a:pt x="0" y="33624"/>
                  </a:lnTo>
                  <a:cubicBezTo>
                    <a:pt x="8204" y="34636"/>
                    <a:pt x="15216" y="39458"/>
                    <a:pt x="19229" y="46268"/>
                  </a:cubicBezTo>
                  <a:lnTo>
                    <a:pt x="38148" y="45756"/>
                  </a:lnTo>
                  <a:lnTo>
                    <a:pt x="48137" y="29302"/>
                  </a:lnTo>
                  <a:cubicBezTo>
                    <a:pt x="38338" y="12621"/>
                    <a:pt x="20646" y="1155"/>
                    <a:pt x="191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 txBox="1"/>
            <p:nvPr/>
          </p:nvSpPr>
          <p:spPr>
            <a:xfrm>
              <a:off x="6625597" y="16146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0" name="Google Shape;780;p26"/>
            <p:cNvSpPr txBox="1"/>
            <p:nvPr/>
          </p:nvSpPr>
          <p:spPr>
            <a:xfrm>
              <a:off x="6625591" y="12678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781" name="Google Shape;781;p26"/>
            <p:cNvCxnSpPr>
              <a:stCxn id="780" idx="1"/>
            </p:cNvCxnSpPr>
            <p:nvPr/>
          </p:nvCxnSpPr>
          <p:spPr>
            <a:xfrm rot="10800000">
              <a:off x="5172991" y="1482625"/>
              <a:ext cx="1452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782" name="Google Shape;782;p26"/>
          <p:cNvGrpSpPr/>
          <p:nvPr/>
        </p:nvGrpSpPr>
        <p:grpSpPr>
          <a:xfrm>
            <a:off x="5067203" y="1782111"/>
            <a:ext cx="373185" cy="302466"/>
            <a:chOff x="5220616" y="2791061"/>
            <a:chExt cx="373185" cy="302466"/>
          </a:xfrm>
        </p:grpSpPr>
        <p:sp>
          <p:nvSpPr>
            <p:cNvPr id="783" name="Google Shape;783;p26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26"/>
          <p:cNvGrpSpPr/>
          <p:nvPr/>
        </p:nvGrpSpPr>
        <p:grpSpPr>
          <a:xfrm>
            <a:off x="5134263" y="2084563"/>
            <a:ext cx="3299735" cy="1410300"/>
            <a:chOff x="5134263" y="2084563"/>
            <a:chExt cx="3299735" cy="1410300"/>
          </a:xfrm>
        </p:grpSpPr>
        <p:sp>
          <p:nvSpPr>
            <p:cNvPr id="802" name="Google Shape;802;p26"/>
            <p:cNvSpPr/>
            <p:nvPr/>
          </p:nvSpPr>
          <p:spPr>
            <a:xfrm>
              <a:off x="5134263" y="2084563"/>
              <a:ext cx="926025" cy="1410300"/>
            </a:xfrm>
            <a:custGeom>
              <a:avLst/>
              <a:gdLst/>
              <a:ahLst/>
              <a:cxnLst/>
              <a:rect l="l" t="t" r="r" b="b"/>
              <a:pathLst>
                <a:path w="37041" h="56412" extrusionOk="0">
                  <a:moveTo>
                    <a:pt x="30683" y="0"/>
                  </a:moveTo>
                  <a:lnTo>
                    <a:pt x="20753" y="16371"/>
                  </a:lnTo>
                  <a:lnTo>
                    <a:pt x="1572" y="16883"/>
                  </a:lnTo>
                  <a:cubicBezTo>
                    <a:pt x="2822" y="19931"/>
                    <a:pt x="3525" y="23277"/>
                    <a:pt x="3525" y="26789"/>
                  </a:cubicBezTo>
                  <a:cubicBezTo>
                    <a:pt x="3525" y="31552"/>
                    <a:pt x="2239" y="36017"/>
                    <a:pt x="0" y="39862"/>
                  </a:cubicBezTo>
                  <a:lnTo>
                    <a:pt x="9895" y="55995"/>
                  </a:lnTo>
                  <a:lnTo>
                    <a:pt x="29159" y="56412"/>
                  </a:lnTo>
                  <a:cubicBezTo>
                    <a:pt x="34171" y="47697"/>
                    <a:pt x="37041" y="37576"/>
                    <a:pt x="37041" y="26789"/>
                  </a:cubicBezTo>
                  <a:cubicBezTo>
                    <a:pt x="37041" y="17157"/>
                    <a:pt x="34755" y="8061"/>
                    <a:pt x="3068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6"/>
            <p:cNvSpPr txBox="1"/>
            <p:nvPr/>
          </p:nvSpPr>
          <p:spPr>
            <a:xfrm>
              <a:off x="6625591" y="24241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04" name="Google Shape;804;p26"/>
            <p:cNvSpPr txBox="1"/>
            <p:nvPr/>
          </p:nvSpPr>
          <p:spPr>
            <a:xfrm>
              <a:off x="6625597" y="27709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05" name="Google Shape;805;p26"/>
            <p:cNvCxnSpPr>
              <a:stCxn id="803" idx="1"/>
            </p:cNvCxnSpPr>
            <p:nvPr/>
          </p:nvCxnSpPr>
          <p:spPr>
            <a:xfrm rot="10800000">
              <a:off x="6034891" y="2638925"/>
              <a:ext cx="59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sp>
        <p:nvSpPr>
          <p:cNvPr id="806" name="Google Shape;806;p26"/>
          <p:cNvSpPr/>
          <p:nvPr/>
        </p:nvSpPr>
        <p:spPr>
          <a:xfrm>
            <a:off x="5440398" y="2775697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26"/>
          <p:cNvGrpSpPr/>
          <p:nvPr/>
        </p:nvGrpSpPr>
        <p:grpSpPr>
          <a:xfrm>
            <a:off x="4341013" y="3156113"/>
            <a:ext cx="4092986" cy="1086475"/>
            <a:chOff x="4341013" y="3156113"/>
            <a:chExt cx="4092986" cy="1086475"/>
          </a:xfrm>
        </p:grpSpPr>
        <p:sp>
          <p:nvSpPr>
            <p:cNvPr id="808" name="Google Shape;808;p26"/>
            <p:cNvSpPr/>
            <p:nvPr/>
          </p:nvSpPr>
          <p:spPr>
            <a:xfrm>
              <a:off x="4341013" y="3156113"/>
              <a:ext cx="1471625" cy="1086475"/>
            </a:xfrm>
            <a:custGeom>
              <a:avLst/>
              <a:gdLst/>
              <a:ahLst/>
              <a:cxnLst/>
              <a:rect l="l" t="t" r="r" b="b"/>
              <a:pathLst>
                <a:path w="58865" h="43459" extrusionOk="0">
                  <a:moveTo>
                    <a:pt x="29694" y="1"/>
                  </a:moveTo>
                  <a:cubicBezTo>
                    <a:pt x="24920" y="6049"/>
                    <a:pt x="17538" y="9942"/>
                    <a:pt x="9240" y="9942"/>
                  </a:cubicBezTo>
                  <a:lnTo>
                    <a:pt x="9156" y="9942"/>
                  </a:lnTo>
                  <a:lnTo>
                    <a:pt x="0" y="26813"/>
                  </a:lnTo>
                  <a:lnTo>
                    <a:pt x="9144" y="43458"/>
                  </a:lnTo>
                  <a:lnTo>
                    <a:pt x="9240" y="43458"/>
                  </a:lnTo>
                  <a:cubicBezTo>
                    <a:pt x="29956" y="43458"/>
                    <a:pt x="48197" y="32874"/>
                    <a:pt x="58865" y="16812"/>
                  </a:cubicBezTo>
                  <a:lnTo>
                    <a:pt x="39755" y="16395"/>
                  </a:lnTo>
                  <a:lnTo>
                    <a:pt x="29694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 txBox="1"/>
            <p:nvPr/>
          </p:nvSpPr>
          <p:spPr>
            <a:xfrm>
              <a:off x="6625591" y="35804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0" name="Google Shape;810;p26"/>
            <p:cNvSpPr txBox="1"/>
            <p:nvPr/>
          </p:nvSpPr>
          <p:spPr>
            <a:xfrm>
              <a:off x="6625599" y="39272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11" name="Google Shape;811;p26"/>
            <p:cNvCxnSpPr>
              <a:stCxn id="809" idx="1"/>
            </p:cNvCxnSpPr>
            <p:nvPr/>
          </p:nvCxnSpPr>
          <p:spPr>
            <a:xfrm rot="10800000">
              <a:off x="5501491" y="3795225"/>
              <a:ext cx="1124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812" name="Google Shape;812;p26"/>
          <p:cNvGrpSpPr/>
          <p:nvPr/>
        </p:nvGrpSpPr>
        <p:grpSpPr>
          <a:xfrm>
            <a:off x="4762210" y="3617606"/>
            <a:ext cx="372073" cy="355243"/>
            <a:chOff x="7390435" y="3680868"/>
            <a:chExt cx="372073" cy="355243"/>
          </a:xfrm>
        </p:grpSpPr>
        <p:sp>
          <p:nvSpPr>
            <p:cNvPr id="813" name="Google Shape;813;p26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6"/>
          <p:cNvGrpSpPr/>
          <p:nvPr/>
        </p:nvGrpSpPr>
        <p:grpSpPr>
          <a:xfrm>
            <a:off x="723021" y="3083188"/>
            <a:ext cx="3756416" cy="1157588"/>
            <a:chOff x="723021" y="3083188"/>
            <a:chExt cx="3756416" cy="1157588"/>
          </a:xfrm>
        </p:grpSpPr>
        <p:sp>
          <p:nvSpPr>
            <p:cNvPr id="820" name="Google Shape;820;p26"/>
            <p:cNvSpPr/>
            <p:nvPr/>
          </p:nvSpPr>
          <p:spPr>
            <a:xfrm>
              <a:off x="3281638" y="3083188"/>
              <a:ext cx="1197800" cy="1156125"/>
            </a:xfrm>
            <a:custGeom>
              <a:avLst/>
              <a:gdLst/>
              <a:ahLst/>
              <a:cxnLst/>
              <a:rect l="l" t="t" r="r" b="b"/>
              <a:pathLst>
                <a:path w="47912" h="46245" extrusionOk="0">
                  <a:moveTo>
                    <a:pt x="29171" y="1"/>
                  </a:moveTo>
                  <a:lnTo>
                    <a:pt x="9728" y="524"/>
                  </a:lnTo>
                  <a:lnTo>
                    <a:pt x="1" y="16538"/>
                  </a:lnTo>
                  <a:cubicBezTo>
                    <a:pt x="9669" y="33302"/>
                    <a:pt x="27266" y="44911"/>
                    <a:pt x="47674" y="46244"/>
                  </a:cubicBezTo>
                  <a:lnTo>
                    <a:pt x="38613" y="29730"/>
                  </a:lnTo>
                  <a:lnTo>
                    <a:pt x="47912" y="12597"/>
                  </a:lnTo>
                  <a:cubicBezTo>
                    <a:pt x="39911" y="11454"/>
                    <a:pt x="33100" y="6680"/>
                    <a:pt x="2917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 txBox="1"/>
            <p:nvPr/>
          </p:nvSpPr>
          <p:spPr>
            <a:xfrm>
              <a:off x="723021" y="35804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2" name="Google Shape;822;p26"/>
            <p:cNvSpPr txBox="1"/>
            <p:nvPr/>
          </p:nvSpPr>
          <p:spPr>
            <a:xfrm>
              <a:off x="723025" y="39272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23" name="Google Shape;823;p26"/>
            <p:cNvCxnSpPr>
              <a:stCxn id="821" idx="3"/>
            </p:cNvCxnSpPr>
            <p:nvPr/>
          </p:nvCxnSpPr>
          <p:spPr>
            <a:xfrm>
              <a:off x="2518521" y="3795225"/>
              <a:ext cx="1084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824" name="Google Shape;824;p26"/>
          <p:cNvGrpSpPr/>
          <p:nvPr/>
        </p:nvGrpSpPr>
        <p:grpSpPr>
          <a:xfrm>
            <a:off x="3690538" y="3411859"/>
            <a:ext cx="380012" cy="351274"/>
            <a:chOff x="7384751" y="4147984"/>
            <a:chExt cx="380012" cy="351274"/>
          </a:xfrm>
        </p:grpSpPr>
        <p:sp>
          <p:nvSpPr>
            <p:cNvPr id="825" name="Google Shape;825;p26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835" name="Google Shape;835;p27"/>
          <p:cNvGrpSpPr/>
          <p:nvPr/>
        </p:nvGrpSpPr>
        <p:grpSpPr>
          <a:xfrm>
            <a:off x="4211263" y="1266000"/>
            <a:ext cx="3841735" cy="926050"/>
            <a:chOff x="4211263" y="1266000"/>
            <a:chExt cx="3841735" cy="926050"/>
          </a:xfrm>
        </p:grpSpPr>
        <p:sp>
          <p:nvSpPr>
            <p:cNvPr id="836" name="Google Shape;836;p27"/>
            <p:cNvSpPr/>
            <p:nvPr/>
          </p:nvSpPr>
          <p:spPr>
            <a:xfrm>
              <a:off x="4211263" y="1266000"/>
              <a:ext cx="1486525" cy="926050"/>
            </a:xfrm>
            <a:custGeom>
              <a:avLst/>
              <a:gdLst/>
              <a:ahLst/>
              <a:cxnLst/>
              <a:rect l="l" t="t" r="r" b="b"/>
              <a:pathLst>
                <a:path w="59461" h="37042" extrusionOk="0">
                  <a:moveTo>
                    <a:pt x="14621" y="1"/>
                  </a:moveTo>
                  <a:lnTo>
                    <a:pt x="14621" y="13"/>
                  </a:lnTo>
                  <a:cubicBezTo>
                    <a:pt x="6692" y="13"/>
                    <a:pt x="0" y="7002"/>
                    <a:pt x="0" y="15288"/>
                  </a:cubicBezTo>
                  <a:cubicBezTo>
                    <a:pt x="0" y="21956"/>
                    <a:pt x="4501" y="27599"/>
                    <a:pt x="10621" y="29338"/>
                  </a:cubicBezTo>
                  <a:cubicBezTo>
                    <a:pt x="11871" y="29183"/>
                    <a:pt x="13133" y="29100"/>
                    <a:pt x="14431" y="29100"/>
                  </a:cubicBezTo>
                  <a:cubicBezTo>
                    <a:pt x="22324" y="29100"/>
                    <a:pt x="29516" y="32100"/>
                    <a:pt x="34933" y="37041"/>
                  </a:cubicBezTo>
                  <a:cubicBezTo>
                    <a:pt x="34969" y="35672"/>
                    <a:pt x="35159" y="34291"/>
                    <a:pt x="35528" y="32933"/>
                  </a:cubicBezTo>
                  <a:cubicBezTo>
                    <a:pt x="36767" y="28302"/>
                    <a:pt x="39731" y="24444"/>
                    <a:pt x="43875" y="22051"/>
                  </a:cubicBezTo>
                  <a:cubicBezTo>
                    <a:pt x="46804" y="20358"/>
                    <a:pt x="50046" y="19557"/>
                    <a:pt x="53240" y="19557"/>
                  </a:cubicBezTo>
                  <a:cubicBezTo>
                    <a:pt x="55370" y="19557"/>
                    <a:pt x="57479" y="19913"/>
                    <a:pt x="59460" y="20599"/>
                  </a:cubicBezTo>
                  <a:cubicBezTo>
                    <a:pt x="48590" y="8026"/>
                    <a:pt x="32528" y="60"/>
                    <a:pt x="14621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27"/>
            <p:cNvGrpSpPr/>
            <p:nvPr/>
          </p:nvGrpSpPr>
          <p:grpSpPr>
            <a:xfrm>
              <a:off x="6244591" y="1418625"/>
              <a:ext cx="1808406" cy="660350"/>
              <a:chOff x="6625591" y="1418625"/>
              <a:chExt cx="1808406" cy="660350"/>
            </a:xfrm>
          </p:grpSpPr>
          <p:sp>
            <p:nvSpPr>
              <p:cNvPr id="838" name="Google Shape;838;p27"/>
              <p:cNvSpPr txBox="1"/>
              <p:nvPr/>
            </p:nvSpPr>
            <p:spPr>
              <a:xfrm>
                <a:off x="6625597" y="17654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39" name="Google Shape;839;p27"/>
              <p:cNvSpPr txBox="1"/>
              <p:nvPr/>
            </p:nvSpPr>
            <p:spPr>
              <a:xfrm>
                <a:off x="6625591" y="14186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840" name="Google Shape;840;p27"/>
            <p:cNvSpPr txBox="1"/>
            <p:nvPr/>
          </p:nvSpPr>
          <p:spPr>
            <a:xfrm>
              <a:off x="4289750" y="1454800"/>
              <a:ext cx="4665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/>
            </a:p>
          </p:txBody>
        </p:sp>
      </p:grpSp>
      <p:grpSp>
        <p:nvGrpSpPr>
          <p:cNvPr id="841" name="Google Shape;841;p27"/>
          <p:cNvGrpSpPr/>
          <p:nvPr/>
        </p:nvGrpSpPr>
        <p:grpSpPr>
          <a:xfrm>
            <a:off x="4865824" y="1580652"/>
            <a:ext cx="291564" cy="296729"/>
            <a:chOff x="-65144125" y="4094450"/>
            <a:chExt cx="311900" cy="317425"/>
          </a:xfrm>
        </p:grpSpPr>
        <p:sp>
          <p:nvSpPr>
            <p:cNvPr id="842" name="Google Shape;842;p27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27"/>
          <p:cNvGrpSpPr/>
          <p:nvPr/>
        </p:nvGrpSpPr>
        <p:grpSpPr>
          <a:xfrm>
            <a:off x="5162863" y="1837250"/>
            <a:ext cx="3194935" cy="1405525"/>
            <a:chOff x="5162863" y="1837250"/>
            <a:chExt cx="3194935" cy="1405525"/>
          </a:xfrm>
        </p:grpSpPr>
        <p:sp>
          <p:nvSpPr>
            <p:cNvPr id="846" name="Google Shape;846;p27"/>
            <p:cNvSpPr/>
            <p:nvPr/>
          </p:nvSpPr>
          <p:spPr>
            <a:xfrm>
              <a:off x="5162863" y="1837250"/>
              <a:ext cx="897450" cy="1405525"/>
            </a:xfrm>
            <a:custGeom>
              <a:avLst/>
              <a:gdLst/>
              <a:ahLst/>
              <a:cxnLst/>
              <a:rect l="l" t="t" r="r" b="b"/>
              <a:pathLst>
                <a:path w="35898" h="56221" extrusionOk="0">
                  <a:moveTo>
                    <a:pt x="15210" y="1"/>
                  </a:moveTo>
                  <a:cubicBezTo>
                    <a:pt x="12572" y="1"/>
                    <a:pt x="9892" y="663"/>
                    <a:pt x="7466" y="2059"/>
                  </a:cubicBezTo>
                  <a:cubicBezTo>
                    <a:pt x="4084" y="4011"/>
                    <a:pt x="1667" y="7166"/>
                    <a:pt x="655" y="10941"/>
                  </a:cubicBezTo>
                  <a:cubicBezTo>
                    <a:pt x="1" y="13381"/>
                    <a:pt x="1" y="15894"/>
                    <a:pt x="608" y="18287"/>
                  </a:cubicBezTo>
                  <a:cubicBezTo>
                    <a:pt x="4489" y="23395"/>
                    <a:pt x="6799" y="29764"/>
                    <a:pt x="6799" y="36682"/>
                  </a:cubicBezTo>
                  <a:cubicBezTo>
                    <a:pt x="6799" y="38920"/>
                    <a:pt x="6549" y="41087"/>
                    <a:pt x="6097" y="43195"/>
                  </a:cubicBezTo>
                  <a:cubicBezTo>
                    <a:pt x="7311" y="42540"/>
                    <a:pt x="8597" y="42016"/>
                    <a:pt x="9954" y="41647"/>
                  </a:cubicBezTo>
                  <a:cubicBezTo>
                    <a:pt x="11492" y="41235"/>
                    <a:pt x="13054" y="41031"/>
                    <a:pt x="14607" y="41031"/>
                  </a:cubicBezTo>
                  <a:cubicBezTo>
                    <a:pt x="17716" y="41031"/>
                    <a:pt x="20787" y="41848"/>
                    <a:pt x="23551" y="43445"/>
                  </a:cubicBezTo>
                  <a:cubicBezTo>
                    <a:pt x="27659" y="45814"/>
                    <a:pt x="30802" y="49826"/>
                    <a:pt x="32183" y="54446"/>
                  </a:cubicBezTo>
                  <a:cubicBezTo>
                    <a:pt x="32350" y="55041"/>
                    <a:pt x="32505" y="55625"/>
                    <a:pt x="32612" y="56220"/>
                  </a:cubicBezTo>
                  <a:cubicBezTo>
                    <a:pt x="34743" y="50100"/>
                    <a:pt x="35898" y="43528"/>
                    <a:pt x="35898" y="36682"/>
                  </a:cubicBezTo>
                  <a:cubicBezTo>
                    <a:pt x="35898" y="25907"/>
                    <a:pt x="33028" y="15798"/>
                    <a:pt x="28028" y="7071"/>
                  </a:cubicBezTo>
                  <a:lnTo>
                    <a:pt x="28004" y="7083"/>
                  </a:lnTo>
                  <a:cubicBezTo>
                    <a:pt x="25387" y="2542"/>
                    <a:pt x="20379" y="1"/>
                    <a:pt x="1521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7" name="Google Shape;847;p27"/>
            <p:cNvGrpSpPr/>
            <p:nvPr/>
          </p:nvGrpSpPr>
          <p:grpSpPr>
            <a:xfrm>
              <a:off x="6549391" y="2346325"/>
              <a:ext cx="1808406" cy="660350"/>
              <a:chOff x="6625591" y="2346325"/>
              <a:chExt cx="1808406" cy="660350"/>
            </a:xfrm>
          </p:grpSpPr>
          <p:sp>
            <p:nvSpPr>
              <p:cNvPr id="848" name="Google Shape;848;p27"/>
              <p:cNvSpPr txBox="1"/>
              <p:nvPr/>
            </p:nvSpPr>
            <p:spPr>
              <a:xfrm>
                <a:off x="6625591" y="23463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49" name="Google Shape;849;p27"/>
              <p:cNvSpPr txBox="1"/>
              <p:nvPr/>
            </p:nvSpPr>
            <p:spPr>
              <a:xfrm>
                <a:off x="6625597" y="26931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50" name="Google Shape;850;p27"/>
            <p:cNvSpPr txBox="1"/>
            <p:nvPr/>
          </p:nvSpPr>
          <p:spPr>
            <a:xfrm>
              <a:off x="5304700" y="1950150"/>
              <a:ext cx="4665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851" name="Google Shape;851;p27"/>
          <p:cNvGrpSpPr/>
          <p:nvPr/>
        </p:nvGrpSpPr>
        <p:grpSpPr>
          <a:xfrm>
            <a:off x="5530202" y="2476781"/>
            <a:ext cx="299463" cy="297360"/>
            <a:chOff x="-63250675" y="3744075"/>
            <a:chExt cx="320350" cy="318100"/>
          </a:xfrm>
        </p:grpSpPr>
        <p:sp>
          <p:nvSpPr>
            <p:cNvPr id="852" name="Google Shape;852;p27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7"/>
          <p:cNvGrpSpPr/>
          <p:nvPr/>
        </p:nvGrpSpPr>
        <p:grpSpPr>
          <a:xfrm>
            <a:off x="786475" y="2265825"/>
            <a:ext cx="3194413" cy="1405000"/>
            <a:chOff x="786475" y="2265825"/>
            <a:chExt cx="3194413" cy="1405000"/>
          </a:xfrm>
        </p:grpSpPr>
        <p:sp>
          <p:nvSpPr>
            <p:cNvPr id="856" name="Google Shape;856;p27"/>
            <p:cNvSpPr/>
            <p:nvPr/>
          </p:nvSpPr>
          <p:spPr>
            <a:xfrm>
              <a:off x="3083738" y="2265825"/>
              <a:ext cx="897150" cy="1405000"/>
            </a:xfrm>
            <a:custGeom>
              <a:avLst/>
              <a:gdLst/>
              <a:ahLst/>
              <a:cxnLst/>
              <a:rect l="l" t="t" r="r" b="b"/>
              <a:pathLst>
                <a:path w="35886" h="56200" extrusionOk="0">
                  <a:moveTo>
                    <a:pt x="3275" y="1"/>
                  </a:moveTo>
                  <a:cubicBezTo>
                    <a:pt x="1155" y="6121"/>
                    <a:pt x="0" y="12693"/>
                    <a:pt x="0" y="19539"/>
                  </a:cubicBezTo>
                  <a:cubicBezTo>
                    <a:pt x="0" y="30314"/>
                    <a:pt x="2858" y="40422"/>
                    <a:pt x="7870" y="49150"/>
                  </a:cubicBezTo>
                  <a:lnTo>
                    <a:pt x="7882" y="49138"/>
                  </a:lnTo>
                  <a:cubicBezTo>
                    <a:pt x="9811" y="52472"/>
                    <a:pt x="13050" y="54829"/>
                    <a:pt x="17002" y="55770"/>
                  </a:cubicBezTo>
                  <a:cubicBezTo>
                    <a:pt x="18207" y="56058"/>
                    <a:pt x="19438" y="56199"/>
                    <a:pt x="20664" y="56199"/>
                  </a:cubicBezTo>
                  <a:cubicBezTo>
                    <a:pt x="23388" y="56199"/>
                    <a:pt x="26089" y="55501"/>
                    <a:pt x="28421" y="54162"/>
                  </a:cubicBezTo>
                  <a:cubicBezTo>
                    <a:pt x="31802" y="52210"/>
                    <a:pt x="34219" y="49055"/>
                    <a:pt x="35231" y="45280"/>
                  </a:cubicBezTo>
                  <a:cubicBezTo>
                    <a:pt x="35886" y="42839"/>
                    <a:pt x="35886" y="40327"/>
                    <a:pt x="35290" y="37934"/>
                  </a:cubicBezTo>
                  <a:cubicBezTo>
                    <a:pt x="31397" y="32826"/>
                    <a:pt x="29087" y="26456"/>
                    <a:pt x="29087" y="19539"/>
                  </a:cubicBezTo>
                  <a:cubicBezTo>
                    <a:pt x="29087" y="17301"/>
                    <a:pt x="29337" y="15134"/>
                    <a:pt x="29802" y="13026"/>
                  </a:cubicBezTo>
                  <a:lnTo>
                    <a:pt x="29802" y="13026"/>
                  </a:lnTo>
                  <a:cubicBezTo>
                    <a:pt x="27181" y="14434"/>
                    <a:pt x="24243" y="15174"/>
                    <a:pt x="21270" y="15174"/>
                  </a:cubicBezTo>
                  <a:cubicBezTo>
                    <a:pt x="18232" y="15174"/>
                    <a:pt x="15157" y="14401"/>
                    <a:pt x="12347" y="12776"/>
                  </a:cubicBezTo>
                  <a:cubicBezTo>
                    <a:pt x="8239" y="10407"/>
                    <a:pt x="5096" y="6395"/>
                    <a:pt x="3715" y="1775"/>
                  </a:cubicBezTo>
                  <a:cubicBezTo>
                    <a:pt x="3537" y="1180"/>
                    <a:pt x="3394" y="596"/>
                    <a:pt x="327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27"/>
            <p:cNvGrpSpPr/>
            <p:nvPr/>
          </p:nvGrpSpPr>
          <p:grpSpPr>
            <a:xfrm>
              <a:off x="786475" y="2346325"/>
              <a:ext cx="1795503" cy="660350"/>
              <a:chOff x="710275" y="2346325"/>
              <a:chExt cx="1795503" cy="660350"/>
            </a:xfrm>
          </p:grpSpPr>
          <p:sp>
            <p:nvSpPr>
              <p:cNvPr id="858" name="Google Shape;858;p27"/>
              <p:cNvSpPr txBox="1"/>
              <p:nvPr/>
            </p:nvSpPr>
            <p:spPr>
              <a:xfrm>
                <a:off x="710278" y="23463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59" name="Google Shape;859;p27"/>
              <p:cNvSpPr txBox="1"/>
              <p:nvPr/>
            </p:nvSpPr>
            <p:spPr>
              <a:xfrm>
                <a:off x="710275" y="26931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60" name="Google Shape;860;p27"/>
            <p:cNvSpPr txBox="1"/>
            <p:nvPr/>
          </p:nvSpPr>
          <p:spPr>
            <a:xfrm>
              <a:off x="3375850" y="3208450"/>
              <a:ext cx="4665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</p:grpSp>
      <p:grpSp>
        <p:nvGrpSpPr>
          <p:cNvPr id="861" name="Google Shape;861;p27"/>
          <p:cNvGrpSpPr/>
          <p:nvPr/>
        </p:nvGrpSpPr>
        <p:grpSpPr>
          <a:xfrm>
            <a:off x="3325869" y="2709939"/>
            <a:ext cx="296729" cy="296729"/>
            <a:chOff x="-63250675" y="4110200"/>
            <a:chExt cx="317425" cy="317425"/>
          </a:xfrm>
        </p:grpSpPr>
        <p:sp>
          <p:nvSpPr>
            <p:cNvPr id="862" name="Google Shape;862;p27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27"/>
          <p:cNvGrpSpPr/>
          <p:nvPr/>
        </p:nvGrpSpPr>
        <p:grpSpPr>
          <a:xfrm>
            <a:off x="4802988" y="2945875"/>
            <a:ext cx="3250011" cy="1270525"/>
            <a:chOff x="4802988" y="2945875"/>
            <a:chExt cx="3250011" cy="1270525"/>
          </a:xfrm>
        </p:grpSpPr>
        <p:sp>
          <p:nvSpPr>
            <p:cNvPr id="872" name="Google Shape;872;p27"/>
            <p:cNvSpPr/>
            <p:nvPr/>
          </p:nvSpPr>
          <p:spPr>
            <a:xfrm>
              <a:off x="4802988" y="2945875"/>
              <a:ext cx="1114150" cy="1270525"/>
            </a:xfrm>
            <a:custGeom>
              <a:avLst/>
              <a:gdLst/>
              <a:ahLst/>
              <a:cxnLst/>
              <a:rect l="l" t="t" r="r" b="b"/>
              <a:pathLst>
                <a:path w="44566" h="50821" extrusionOk="0">
                  <a:moveTo>
                    <a:pt x="29001" y="1"/>
                  </a:moveTo>
                  <a:cubicBezTo>
                    <a:pt x="27734" y="1"/>
                    <a:pt x="26461" y="167"/>
                    <a:pt x="25206" y="505"/>
                  </a:cubicBezTo>
                  <a:cubicBezTo>
                    <a:pt x="22766" y="1159"/>
                    <a:pt x="20599" y="2410"/>
                    <a:pt x="18837" y="4112"/>
                  </a:cubicBezTo>
                  <a:cubicBezTo>
                    <a:pt x="15408" y="12280"/>
                    <a:pt x="8514" y="18638"/>
                    <a:pt x="1" y="21341"/>
                  </a:cubicBezTo>
                  <a:cubicBezTo>
                    <a:pt x="5097" y="24508"/>
                    <a:pt x="8502" y="30151"/>
                    <a:pt x="8502" y="36581"/>
                  </a:cubicBezTo>
                  <a:cubicBezTo>
                    <a:pt x="8502" y="42224"/>
                    <a:pt x="5930" y="47368"/>
                    <a:pt x="1953" y="50820"/>
                  </a:cubicBezTo>
                  <a:cubicBezTo>
                    <a:pt x="19146" y="47546"/>
                    <a:pt x="33707" y="36890"/>
                    <a:pt x="42232" y="22269"/>
                  </a:cubicBezTo>
                  <a:lnTo>
                    <a:pt x="42220" y="22257"/>
                  </a:lnTo>
                  <a:cubicBezTo>
                    <a:pt x="44137" y="18935"/>
                    <a:pt x="44566" y="14947"/>
                    <a:pt x="43399" y="11054"/>
                  </a:cubicBezTo>
                  <a:cubicBezTo>
                    <a:pt x="42268" y="7232"/>
                    <a:pt x="39672" y="3922"/>
                    <a:pt x="36291" y="1969"/>
                  </a:cubicBezTo>
                  <a:cubicBezTo>
                    <a:pt x="34037" y="667"/>
                    <a:pt x="31534" y="1"/>
                    <a:pt x="2900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27"/>
            <p:cNvGrpSpPr/>
            <p:nvPr/>
          </p:nvGrpSpPr>
          <p:grpSpPr>
            <a:xfrm>
              <a:off x="6244591" y="3274025"/>
              <a:ext cx="1808408" cy="660350"/>
              <a:chOff x="6625591" y="3274025"/>
              <a:chExt cx="1808408" cy="660350"/>
            </a:xfrm>
          </p:grpSpPr>
          <p:sp>
            <p:nvSpPr>
              <p:cNvPr id="874" name="Google Shape;874;p27"/>
              <p:cNvSpPr txBox="1"/>
              <p:nvPr/>
            </p:nvSpPr>
            <p:spPr>
              <a:xfrm>
                <a:off x="6625591" y="32740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75" name="Google Shape;875;p27"/>
              <p:cNvSpPr txBox="1"/>
              <p:nvPr/>
            </p:nvSpPr>
            <p:spPr>
              <a:xfrm>
                <a:off x="6625599" y="36208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76" name="Google Shape;876;p27"/>
            <p:cNvSpPr txBox="1"/>
            <p:nvPr/>
          </p:nvSpPr>
          <p:spPr>
            <a:xfrm>
              <a:off x="5330925" y="3082800"/>
              <a:ext cx="4665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  <p:grpSp>
          <p:nvGrpSpPr>
            <p:cNvPr id="877" name="Google Shape;877;p27"/>
            <p:cNvGrpSpPr/>
            <p:nvPr/>
          </p:nvGrpSpPr>
          <p:grpSpPr>
            <a:xfrm>
              <a:off x="5098360" y="3563341"/>
              <a:ext cx="295280" cy="297640"/>
              <a:chOff x="-62516625" y="3743175"/>
              <a:chExt cx="315875" cy="318400"/>
            </a:xfrm>
          </p:grpSpPr>
          <p:sp>
            <p:nvSpPr>
              <p:cNvPr id="878" name="Google Shape;878;p27"/>
              <p:cNvSpPr/>
              <p:nvPr/>
            </p:nvSpPr>
            <p:spPr>
              <a:xfrm>
                <a:off x="-62334675" y="3884950"/>
                <a:ext cx="62250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29" extrusionOk="0">
                    <a:moveTo>
                      <a:pt x="1229" y="0"/>
                    </a:moveTo>
                    <a:cubicBezTo>
                      <a:pt x="977" y="0"/>
                      <a:pt x="820" y="189"/>
                      <a:pt x="820" y="410"/>
                    </a:cubicBezTo>
                    <a:lnTo>
                      <a:pt x="820" y="662"/>
                    </a:lnTo>
                    <a:cubicBezTo>
                      <a:pt x="347" y="819"/>
                      <a:pt x="0" y="1292"/>
                      <a:pt x="0" y="1859"/>
                    </a:cubicBezTo>
                    <a:cubicBezTo>
                      <a:pt x="0" y="2520"/>
                      <a:pt x="536" y="2930"/>
                      <a:pt x="977" y="3245"/>
                    </a:cubicBezTo>
                    <a:cubicBezTo>
                      <a:pt x="1292" y="3466"/>
                      <a:pt x="1639" y="3718"/>
                      <a:pt x="1639" y="3938"/>
                    </a:cubicBezTo>
                    <a:cubicBezTo>
                      <a:pt x="1639" y="4190"/>
                      <a:pt x="1450" y="4348"/>
                      <a:pt x="1229" y="4348"/>
                    </a:cubicBezTo>
                    <a:cubicBezTo>
                      <a:pt x="977" y="4348"/>
                      <a:pt x="820" y="4127"/>
                      <a:pt x="820" y="3938"/>
                    </a:cubicBezTo>
                    <a:cubicBezTo>
                      <a:pt x="820" y="3718"/>
                      <a:pt x="631" y="3497"/>
                      <a:pt x="442" y="3497"/>
                    </a:cubicBezTo>
                    <a:cubicBezTo>
                      <a:pt x="221" y="3497"/>
                      <a:pt x="0" y="3718"/>
                      <a:pt x="0" y="3938"/>
                    </a:cubicBezTo>
                    <a:cubicBezTo>
                      <a:pt x="0" y="4505"/>
                      <a:pt x="347" y="4915"/>
                      <a:pt x="820" y="5135"/>
                    </a:cubicBezTo>
                    <a:lnTo>
                      <a:pt x="820" y="5387"/>
                    </a:lnTo>
                    <a:cubicBezTo>
                      <a:pt x="820" y="5639"/>
                      <a:pt x="1009" y="5828"/>
                      <a:pt x="1229" y="5828"/>
                    </a:cubicBezTo>
                    <a:cubicBezTo>
                      <a:pt x="1450" y="5828"/>
                      <a:pt x="1639" y="5639"/>
                      <a:pt x="1639" y="5387"/>
                    </a:cubicBezTo>
                    <a:lnTo>
                      <a:pt x="1639" y="5135"/>
                    </a:lnTo>
                    <a:cubicBezTo>
                      <a:pt x="2111" y="4978"/>
                      <a:pt x="2489" y="4505"/>
                      <a:pt x="2489" y="3938"/>
                    </a:cubicBezTo>
                    <a:cubicBezTo>
                      <a:pt x="2489" y="3277"/>
                      <a:pt x="1922" y="2867"/>
                      <a:pt x="1481" y="2552"/>
                    </a:cubicBezTo>
                    <a:cubicBezTo>
                      <a:pt x="1166" y="2331"/>
                      <a:pt x="820" y="2079"/>
                      <a:pt x="820" y="1859"/>
                    </a:cubicBezTo>
                    <a:cubicBezTo>
                      <a:pt x="820" y="1607"/>
                      <a:pt x="1009" y="1418"/>
                      <a:pt x="1229" y="1418"/>
                    </a:cubicBezTo>
                    <a:cubicBezTo>
                      <a:pt x="1450" y="1418"/>
                      <a:pt x="1639" y="1607"/>
                      <a:pt x="1639" y="1859"/>
                    </a:cubicBezTo>
                    <a:cubicBezTo>
                      <a:pt x="1639" y="2079"/>
                      <a:pt x="1859" y="2237"/>
                      <a:pt x="2048" y="2237"/>
                    </a:cubicBezTo>
                    <a:cubicBezTo>
                      <a:pt x="2237" y="2237"/>
                      <a:pt x="2489" y="2048"/>
                      <a:pt x="2489" y="1859"/>
                    </a:cubicBezTo>
                    <a:cubicBezTo>
                      <a:pt x="2489" y="1292"/>
                      <a:pt x="2143" y="882"/>
                      <a:pt x="1639" y="662"/>
                    </a:cubicBezTo>
                    <a:lnTo>
                      <a:pt x="1639" y="410"/>
                    </a:lnTo>
                    <a:cubicBezTo>
                      <a:pt x="1639" y="158"/>
                      <a:pt x="1450" y="0"/>
                      <a:pt x="1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7"/>
              <p:cNvSpPr/>
              <p:nvPr/>
            </p:nvSpPr>
            <p:spPr>
              <a:xfrm>
                <a:off x="-62516625" y="3743175"/>
                <a:ext cx="3158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2736" extrusionOk="0">
                    <a:moveTo>
                      <a:pt x="4632" y="3308"/>
                    </a:moveTo>
                    <a:cubicBezTo>
                      <a:pt x="5388" y="3308"/>
                      <a:pt x="6018" y="3938"/>
                      <a:pt x="6018" y="4694"/>
                    </a:cubicBezTo>
                    <a:cubicBezTo>
                      <a:pt x="6018" y="5450"/>
                      <a:pt x="5420" y="6049"/>
                      <a:pt x="4632" y="6049"/>
                    </a:cubicBezTo>
                    <a:cubicBezTo>
                      <a:pt x="3876" y="6049"/>
                      <a:pt x="3246" y="5419"/>
                      <a:pt x="3246" y="4694"/>
                    </a:cubicBezTo>
                    <a:cubicBezTo>
                      <a:pt x="3246" y="3938"/>
                      <a:pt x="3876" y="3308"/>
                      <a:pt x="4632" y="3308"/>
                    </a:cubicBezTo>
                    <a:close/>
                    <a:moveTo>
                      <a:pt x="8507" y="5230"/>
                    </a:moveTo>
                    <a:cubicBezTo>
                      <a:pt x="10303" y="5230"/>
                      <a:pt x="11815" y="6742"/>
                      <a:pt x="11815" y="8538"/>
                    </a:cubicBezTo>
                    <a:cubicBezTo>
                      <a:pt x="11815" y="10365"/>
                      <a:pt x="10334" y="11846"/>
                      <a:pt x="8507" y="11846"/>
                    </a:cubicBezTo>
                    <a:cubicBezTo>
                      <a:pt x="6680" y="11846"/>
                      <a:pt x="5199" y="10365"/>
                      <a:pt x="5199" y="8538"/>
                    </a:cubicBezTo>
                    <a:cubicBezTo>
                      <a:pt x="5199" y="6742"/>
                      <a:pt x="6680" y="5230"/>
                      <a:pt x="8507" y="5230"/>
                    </a:cubicBezTo>
                    <a:close/>
                    <a:moveTo>
                      <a:pt x="4664" y="0"/>
                    </a:moveTo>
                    <a:cubicBezTo>
                      <a:pt x="2080" y="0"/>
                      <a:pt x="1" y="2079"/>
                      <a:pt x="1" y="4694"/>
                    </a:cubicBezTo>
                    <a:cubicBezTo>
                      <a:pt x="1" y="5703"/>
                      <a:pt x="316" y="6711"/>
                      <a:pt x="914" y="7498"/>
                    </a:cubicBezTo>
                    <a:lnTo>
                      <a:pt x="4317" y="12571"/>
                    </a:lnTo>
                    <a:cubicBezTo>
                      <a:pt x="4396" y="12681"/>
                      <a:pt x="4530" y="12736"/>
                      <a:pt x="4660" y="12736"/>
                    </a:cubicBezTo>
                    <a:cubicBezTo>
                      <a:pt x="4790" y="12736"/>
                      <a:pt x="4916" y="12681"/>
                      <a:pt x="4979" y="12571"/>
                    </a:cubicBezTo>
                    <a:lnTo>
                      <a:pt x="5672" y="11531"/>
                    </a:lnTo>
                    <a:cubicBezTo>
                      <a:pt x="6396" y="12256"/>
                      <a:pt x="7404" y="12665"/>
                      <a:pt x="8507" y="12665"/>
                    </a:cubicBezTo>
                    <a:cubicBezTo>
                      <a:pt x="10776" y="12665"/>
                      <a:pt x="12634" y="10838"/>
                      <a:pt x="12634" y="8538"/>
                    </a:cubicBezTo>
                    <a:cubicBezTo>
                      <a:pt x="12634" y="6553"/>
                      <a:pt x="11217" y="4852"/>
                      <a:pt x="9326" y="4474"/>
                    </a:cubicBezTo>
                    <a:lnTo>
                      <a:pt x="9326" y="4222"/>
                    </a:lnTo>
                    <a:cubicBezTo>
                      <a:pt x="9074" y="1796"/>
                      <a:pt x="7089" y="0"/>
                      <a:pt x="46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0" name="Google Shape;880;p27"/>
          <p:cNvGrpSpPr/>
          <p:nvPr/>
        </p:nvGrpSpPr>
        <p:grpSpPr>
          <a:xfrm>
            <a:off x="1091275" y="1292200"/>
            <a:ext cx="3249788" cy="1270175"/>
            <a:chOff x="1091275" y="1292200"/>
            <a:chExt cx="3249788" cy="1270175"/>
          </a:xfrm>
        </p:grpSpPr>
        <p:sp>
          <p:nvSpPr>
            <p:cNvPr id="881" name="Google Shape;881;p27"/>
            <p:cNvSpPr/>
            <p:nvPr/>
          </p:nvSpPr>
          <p:spPr>
            <a:xfrm>
              <a:off x="3226913" y="1292200"/>
              <a:ext cx="1114150" cy="1270175"/>
            </a:xfrm>
            <a:custGeom>
              <a:avLst/>
              <a:gdLst/>
              <a:ahLst/>
              <a:cxnLst/>
              <a:rect l="l" t="t" r="r" b="b"/>
              <a:pathLst>
                <a:path w="44566" h="50807" extrusionOk="0">
                  <a:moveTo>
                    <a:pt x="42613" y="1"/>
                  </a:moveTo>
                  <a:lnTo>
                    <a:pt x="42613" y="1"/>
                  </a:lnTo>
                  <a:cubicBezTo>
                    <a:pt x="25420" y="3275"/>
                    <a:pt x="10859" y="13931"/>
                    <a:pt x="2334" y="28552"/>
                  </a:cubicBezTo>
                  <a:lnTo>
                    <a:pt x="2346" y="28564"/>
                  </a:lnTo>
                  <a:cubicBezTo>
                    <a:pt x="429" y="31885"/>
                    <a:pt x="0" y="35874"/>
                    <a:pt x="1167" y="39767"/>
                  </a:cubicBezTo>
                  <a:cubicBezTo>
                    <a:pt x="2298" y="43589"/>
                    <a:pt x="4894" y="46899"/>
                    <a:pt x="8275" y="48852"/>
                  </a:cubicBezTo>
                  <a:cubicBezTo>
                    <a:pt x="10566" y="50177"/>
                    <a:pt x="13072" y="50806"/>
                    <a:pt x="15547" y="50806"/>
                  </a:cubicBezTo>
                  <a:cubicBezTo>
                    <a:pt x="19297" y="50806"/>
                    <a:pt x="22976" y="49362"/>
                    <a:pt x="25730" y="46709"/>
                  </a:cubicBezTo>
                  <a:cubicBezTo>
                    <a:pt x="29159" y="38541"/>
                    <a:pt x="36052" y="32183"/>
                    <a:pt x="44565" y="29480"/>
                  </a:cubicBezTo>
                  <a:cubicBezTo>
                    <a:pt x="39469" y="26313"/>
                    <a:pt x="36064" y="20670"/>
                    <a:pt x="36064" y="14240"/>
                  </a:cubicBezTo>
                  <a:cubicBezTo>
                    <a:pt x="36064" y="8597"/>
                    <a:pt x="38636" y="3453"/>
                    <a:pt x="4261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27"/>
            <p:cNvGrpSpPr/>
            <p:nvPr/>
          </p:nvGrpSpPr>
          <p:grpSpPr>
            <a:xfrm>
              <a:off x="1091275" y="1418625"/>
              <a:ext cx="1795503" cy="660350"/>
              <a:chOff x="710275" y="1418625"/>
              <a:chExt cx="1795503" cy="660350"/>
            </a:xfrm>
          </p:grpSpPr>
          <p:sp>
            <p:nvSpPr>
              <p:cNvPr id="883" name="Google Shape;883;p27"/>
              <p:cNvSpPr txBox="1"/>
              <p:nvPr/>
            </p:nvSpPr>
            <p:spPr>
              <a:xfrm>
                <a:off x="710278" y="14186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84" name="Google Shape;884;p27"/>
              <p:cNvSpPr txBox="1"/>
              <p:nvPr/>
            </p:nvSpPr>
            <p:spPr>
              <a:xfrm>
                <a:off x="710275" y="17654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85" name="Google Shape;885;p27"/>
            <p:cNvSpPr txBox="1"/>
            <p:nvPr/>
          </p:nvSpPr>
          <p:spPr>
            <a:xfrm>
              <a:off x="3325875" y="2105225"/>
              <a:ext cx="4665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/>
            </a:p>
          </p:txBody>
        </p:sp>
      </p:grpSp>
      <p:grpSp>
        <p:nvGrpSpPr>
          <p:cNvPr id="886" name="Google Shape;886;p27"/>
          <p:cNvGrpSpPr/>
          <p:nvPr/>
        </p:nvGrpSpPr>
        <p:grpSpPr>
          <a:xfrm>
            <a:off x="3792369" y="1653403"/>
            <a:ext cx="213555" cy="296752"/>
            <a:chOff x="-64001300" y="4093650"/>
            <a:chExt cx="228450" cy="317450"/>
          </a:xfrm>
        </p:grpSpPr>
        <p:sp>
          <p:nvSpPr>
            <p:cNvPr id="887" name="Google Shape;887;p27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7"/>
          <p:cNvGrpSpPr/>
          <p:nvPr/>
        </p:nvGrpSpPr>
        <p:grpSpPr>
          <a:xfrm>
            <a:off x="1104021" y="3274025"/>
            <a:ext cx="3828766" cy="968575"/>
            <a:chOff x="1104021" y="3274025"/>
            <a:chExt cx="3828766" cy="968575"/>
          </a:xfrm>
        </p:grpSpPr>
        <p:sp>
          <p:nvSpPr>
            <p:cNvPr id="892" name="Google Shape;892;p27"/>
            <p:cNvSpPr/>
            <p:nvPr/>
          </p:nvSpPr>
          <p:spPr>
            <a:xfrm>
              <a:off x="3446288" y="3316550"/>
              <a:ext cx="1486500" cy="926050"/>
            </a:xfrm>
            <a:custGeom>
              <a:avLst/>
              <a:gdLst/>
              <a:ahLst/>
              <a:cxnLst/>
              <a:rect l="l" t="t" r="r" b="b"/>
              <a:pathLst>
                <a:path w="59460" h="37042" extrusionOk="0">
                  <a:moveTo>
                    <a:pt x="24527" y="1"/>
                  </a:moveTo>
                  <a:cubicBezTo>
                    <a:pt x="24479" y="1370"/>
                    <a:pt x="24289" y="2751"/>
                    <a:pt x="23932" y="4108"/>
                  </a:cubicBezTo>
                  <a:cubicBezTo>
                    <a:pt x="22693" y="8740"/>
                    <a:pt x="19729" y="12598"/>
                    <a:pt x="15574" y="14991"/>
                  </a:cubicBezTo>
                  <a:cubicBezTo>
                    <a:pt x="12740" y="16634"/>
                    <a:pt x="9466" y="17479"/>
                    <a:pt x="6156" y="17479"/>
                  </a:cubicBezTo>
                  <a:cubicBezTo>
                    <a:pt x="4667" y="17479"/>
                    <a:pt x="3191" y="17312"/>
                    <a:pt x="1727" y="16967"/>
                  </a:cubicBezTo>
                  <a:cubicBezTo>
                    <a:pt x="1143" y="16824"/>
                    <a:pt x="572" y="16658"/>
                    <a:pt x="0" y="16467"/>
                  </a:cubicBezTo>
                  <a:lnTo>
                    <a:pt x="0" y="16467"/>
                  </a:lnTo>
                  <a:cubicBezTo>
                    <a:pt x="10882" y="29028"/>
                    <a:pt x="26932" y="36982"/>
                    <a:pt x="44839" y="37041"/>
                  </a:cubicBezTo>
                  <a:lnTo>
                    <a:pt x="44839" y="37029"/>
                  </a:lnTo>
                  <a:cubicBezTo>
                    <a:pt x="52757" y="37029"/>
                    <a:pt x="59460" y="30040"/>
                    <a:pt x="59460" y="21754"/>
                  </a:cubicBezTo>
                  <a:cubicBezTo>
                    <a:pt x="59460" y="15086"/>
                    <a:pt x="54959" y="9442"/>
                    <a:pt x="48840" y="7704"/>
                  </a:cubicBezTo>
                  <a:cubicBezTo>
                    <a:pt x="47589" y="7859"/>
                    <a:pt x="46315" y="7942"/>
                    <a:pt x="45030" y="7942"/>
                  </a:cubicBezTo>
                  <a:cubicBezTo>
                    <a:pt x="37136" y="7942"/>
                    <a:pt x="29932" y="4942"/>
                    <a:pt x="2452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27"/>
            <p:cNvGrpSpPr/>
            <p:nvPr/>
          </p:nvGrpSpPr>
          <p:grpSpPr>
            <a:xfrm>
              <a:off x="1104021" y="3274025"/>
              <a:ext cx="1795504" cy="660350"/>
              <a:chOff x="723021" y="3274025"/>
              <a:chExt cx="1795504" cy="660350"/>
            </a:xfrm>
          </p:grpSpPr>
          <p:sp>
            <p:nvSpPr>
              <p:cNvPr id="894" name="Google Shape;894;p27"/>
              <p:cNvSpPr txBox="1"/>
              <p:nvPr/>
            </p:nvSpPr>
            <p:spPr>
              <a:xfrm>
                <a:off x="723021" y="32740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95" name="Google Shape;895;p27"/>
              <p:cNvSpPr txBox="1"/>
              <p:nvPr/>
            </p:nvSpPr>
            <p:spPr>
              <a:xfrm>
                <a:off x="723025" y="36208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96" name="Google Shape;896;p27"/>
            <p:cNvSpPr txBox="1"/>
            <p:nvPr/>
          </p:nvSpPr>
          <p:spPr>
            <a:xfrm>
              <a:off x="4399325" y="3705500"/>
              <a:ext cx="466500" cy="35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897" name="Google Shape;897;p27"/>
          <p:cNvGrpSpPr/>
          <p:nvPr/>
        </p:nvGrpSpPr>
        <p:grpSpPr>
          <a:xfrm>
            <a:off x="3915269" y="3670817"/>
            <a:ext cx="296004" cy="295911"/>
            <a:chOff x="-60255350" y="3733825"/>
            <a:chExt cx="316650" cy="316550"/>
          </a:xfrm>
        </p:grpSpPr>
        <p:sp>
          <p:nvSpPr>
            <p:cNvPr id="898" name="Google Shape;898;p27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910" name="Google Shape;910;p28"/>
          <p:cNvGrpSpPr/>
          <p:nvPr/>
        </p:nvGrpSpPr>
        <p:grpSpPr>
          <a:xfrm>
            <a:off x="4621700" y="1265925"/>
            <a:ext cx="3355097" cy="1073450"/>
            <a:chOff x="4621700" y="1265925"/>
            <a:chExt cx="3355097" cy="1073450"/>
          </a:xfrm>
        </p:grpSpPr>
        <p:sp>
          <p:nvSpPr>
            <p:cNvPr id="911" name="Google Shape;911;p28"/>
            <p:cNvSpPr/>
            <p:nvPr/>
          </p:nvSpPr>
          <p:spPr>
            <a:xfrm>
              <a:off x="4621700" y="1265925"/>
              <a:ext cx="1188550" cy="1073450"/>
            </a:xfrm>
            <a:custGeom>
              <a:avLst/>
              <a:gdLst/>
              <a:ahLst/>
              <a:cxnLst/>
              <a:rect l="l" t="t" r="r" b="b"/>
              <a:pathLst>
                <a:path w="47542" h="42938" extrusionOk="0">
                  <a:moveTo>
                    <a:pt x="5001" y="1"/>
                  </a:moveTo>
                  <a:cubicBezTo>
                    <a:pt x="2281" y="1"/>
                    <a:pt x="0" y="2182"/>
                    <a:pt x="0" y="4981"/>
                  </a:cubicBezTo>
                  <a:lnTo>
                    <a:pt x="0" y="29793"/>
                  </a:lnTo>
                  <a:cubicBezTo>
                    <a:pt x="3667" y="30043"/>
                    <a:pt x="7156" y="30948"/>
                    <a:pt x="10335" y="32401"/>
                  </a:cubicBezTo>
                  <a:lnTo>
                    <a:pt x="10335" y="38449"/>
                  </a:lnTo>
                  <a:lnTo>
                    <a:pt x="15550" y="35449"/>
                  </a:lnTo>
                  <a:cubicBezTo>
                    <a:pt x="18372" y="37497"/>
                    <a:pt x="20824" y="40033"/>
                    <a:pt x="22777" y="42938"/>
                  </a:cubicBezTo>
                  <a:lnTo>
                    <a:pt x="44256" y="30531"/>
                  </a:lnTo>
                  <a:cubicBezTo>
                    <a:pt x="46851" y="29031"/>
                    <a:pt x="47542" y="25590"/>
                    <a:pt x="45732" y="23209"/>
                  </a:cubicBezTo>
                  <a:cubicBezTo>
                    <a:pt x="36231" y="10743"/>
                    <a:pt x="21955" y="2111"/>
                    <a:pt x="5632" y="40"/>
                  </a:cubicBezTo>
                  <a:cubicBezTo>
                    <a:pt x="5420" y="13"/>
                    <a:pt x="5209" y="1"/>
                    <a:pt x="500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12" name="Google Shape;912;p28"/>
            <p:cNvGrpSpPr/>
            <p:nvPr/>
          </p:nvGrpSpPr>
          <p:grpSpPr>
            <a:xfrm>
              <a:off x="6168391" y="1472475"/>
              <a:ext cx="1808406" cy="660350"/>
              <a:chOff x="6625591" y="1342425"/>
              <a:chExt cx="1808406" cy="660350"/>
            </a:xfrm>
          </p:grpSpPr>
          <p:sp>
            <p:nvSpPr>
              <p:cNvPr id="913" name="Google Shape;913;p28"/>
              <p:cNvSpPr txBox="1"/>
              <p:nvPr/>
            </p:nvSpPr>
            <p:spPr>
              <a:xfrm>
                <a:off x="6625597" y="16892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14" name="Google Shape;914;p28"/>
              <p:cNvSpPr txBox="1"/>
              <p:nvPr/>
            </p:nvSpPr>
            <p:spPr>
              <a:xfrm>
                <a:off x="6625591" y="13424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15" name="Google Shape;915;p28"/>
          <p:cNvGrpSpPr/>
          <p:nvPr/>
        </p:nvGrpSpPr>
        <p:grpSpPr>
          <a:xfrm>
            <a:off x="4968399" y="1645404"/>
            <a:ext cx="376444" cy="253772"/>
            <a:chOff x="1777536" y="2014866"/>
            <a:chExt cx="376444" cy="253772"/>
          </a:xfrm>
        </p:grpSpPr>
        <p:sp>
          <p:nvSpPr>
            <p:cNvPr id="916" name="Google Shape;916;p28"/>
            <p:cNvSpPr/>
            <p:nvPr/>
          </p:nvSpPr>
          <p:spPr>
            <a:xfrm>
              <a:off x="1777536" y="2178503"/>
              <a:ext cx="376444" cy="90135"/>
            </a:xfrm>
            <a:custGeom>
              <a:avLst/>
              <a:gdLst/>
              <a:ahLst/>
              <a:cxnLst/>
              <a:rect l="l" t="t" r="r" b="b"/>
              <a:pathLst>
                <a:path w="11836" h="2834" extrusionOk="0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1859338" y="2014866"/>
              <a:ext cx="107565" cy="167072"/>
            </a:xfrm>
            <a:custGeom>
              <a:avLst/>
              <a:gdLst/>
              <a:ahLst/>
              <a:cxnLst/>
              <a:rect l="l" t="t" r="r" b="b"/>
              <a:pathLst>
                <a:path w="3382" h="5253" extrusionOk="0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1777536" y="2036335"/>
              <a:ext cx="71243" cy="169457"/>
            </a:xfrm>
            <a:custGeom>
              <a:avLst/>
              <a:gdLst/>
              <a:ahLst/>
              <a:cxnLst/>
              <a:rect l="l" t="t" r="r" b="b"/>
              <a:pathLst>
                <a:path w="2240" h="5328" extrusionOk="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1817197" y="2078794"/>
              <a:ext cx="85714" cy="54291"/>
            </a:xfrm>
            <a:custGeom>
              <a:avLst/>
              <a:gdLst/>
              <a:ahLst/>
              <a:cxnLst/>
              <a:rect l="l" t="t" r="r" b="b"/>
              <a:pathLst>
                <a:path w="2695" h="1707" extrusionOk="0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1826007" y="2113716"/>
              <a:ext cx="88641" cy="56867"/>
            </a:xfrm>
            <a:custGeom>
              <a:avLst/>
              <a:gdLst/>
              <a:ahLst/>
              <a:cxnLst/>
              <a:rect l="l" t="t" r="r" b="b"/>
              <a:pathLst>
                <a:path w="2787" h="1788" extrusionOk="0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8"/>
          <p:cNvGrpSpPr/>
          <p:nvPr/>
        </p:nvGrpSpPr>
        <p:grpSpPr>
          <a:xfrm>
            <a:off x="1167475" y="1265925"/>
            <a:ext cx="3354825" cy="1073450"/>
            <a:chOff x="1167475" y="1265925"/>
            <a:chExt cx="3354825" cy="1073450"/>
          </a:xfrm>
        </p:grpSpPr>
        <p:sp>
          <p:nvSpPr>
            <p:cNvPr id="922" name="Google Shape;922;p28"/>
            <p:cNvSpPr/>
            <p:nvPr/>
          </p:nvSpPr>
          <p:spPr>
            <a:xfrm>
              <a:off x="3333425" y="1265925"/>
              <a:ext cx="1188875" cy="1073450"/>
            </a:xfrm>
            <a:custGeom>
              <a:avLst/>
              <a:gdLst/>
              <a:ahLst/>
              <a:cxnLst/>
              <a:rect l="l" t="t" r="r" b="b"/>
              <a:pathLst>
                <a:path w="47555" h="42938" extrusionOk="0">
                  <a:moveTo>
                    <a:pt x="42554" y="1"/>
                  </a:moveTo>
                  <a:cubicBezTo>
                    <a:pt x="42346" y="1"/>
                    <a:pt x="42135" y="13"/>
                    <a:pt x="41923" y="40"/>
                  </a:cubicBezTo>
                  <a:cubicBezTo>
                    <a:pt x="25599" y="2111"/>
                    <a:pt x="11324" y="10743"/>
                    <a:pt x="1823" y="23209"/>
                  </a:cubicBezTo>
                  <a:cubicBezTo>
                    <a:pt x="1" y="25590"/>
                    <a:pt x="692" y="29031"/>
                    <a:pt x="3299" y="30531"/>
                  </a:cubicBezTo>
                  <a:lnTo>
                    <a:pt x="24778" y="42938"/>
                  </a:lnTo>
                  <a:cubicBezTo>
                    <a:pt x="26754" y="39985"/>
                    <a:pt x="29267" y="37413"/>
                    <a:pt x="32148" y="35341"/>
                  </a:cubicBezTo>
                  <a:lnTo>
                    <a:pt x="37529" y="38449"/>
                  </a:lnTo>
                  <a:lnTo>
                    <a:pt x="37529" y="32258"/>
                  </a:lnTo>
                  <a:cubicBezTo>
                    <a:pt x="40625" y="30889"/>
                    <a:pt x="44006" y="30031"/>
                    <a:pt x="47555" y="29793"/>
                  </a:cubicBezTo>
                  <a:lnTo>
                    <a:pt x="47555" y="4981"/>
                  </a:lnTo>
                  <a:cubicBezTo>
                    <a:pt x="47555" y="2182"/>
                    <a:pt x="45274" y="1"/>
                    <a:pt x="4255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23" name="Google Shape;923;p28"/>
            <p:cNvGrpSpPr/>
            <p:nvPr/>
          </p:nvGrpSpPr>
          <p:grpSpPr>
            <a:xfrm>
              <a:off x="1167475" y="1472475"/>
              <a:ext cx="1795503" cy="660350"/>
              <a:chOff x="710275" y="1342425"/>
              <a:chExt cx="1795503" cy="660350"/>
            </a:xfrm>
          </p:grpSpPr>
          <p:sp>
            <p:nvSpPr>
              <p:cNvPr id="924" name="Google Shape;924;p28"/>
              <p:cNvSpPr txBox="1"/>
              <p:nvPr/>
            </p:nvSpPr>
            <p:spPr>
              <a:xfrm>
                <a:off x="710278" y="13424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25" name="Google Shape;925;p28"/>
              <p:cNvSpPr txBox="1"/>
              <p:nvPr/>
            </p:nvSpPr>
            <p:spPr>
              <a:xfrm>
                <a:off x="710275" y="16892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926" name="Google Shape;926;p28"/>
          <p:cNvSpPr/>
          <p:nvPr/>
        </p:nvSpPr>
        <p:spPr>
          <a:xfrm>
            <a:off x="3831353" y="1679976"/>
            <a:ext cx="360160" cy="184628"/>
          </a:xfrm>
          <a:custGeom>
            <a:avLst/>
            <a:gdLst/>
            <a:ahLst/>
            <a:cxnLst/>
            <a:rect l="l" t="t" r="r" b="b"/>
            <a:pathLst>
              <a:path w="11324" h="5805" extrusionOk="0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28"/>
          <p:cNvGrpSpPr/>
          <p:nvPr/>
        </p:nvGrpSpPr>
        <p:grpSpPr>
          <a:xfrm>
            <a:off x="710275" y="2098475"/>
            <a:ext cx="3256900" cy="1311500"/>
            <a:chOff x="710275" y="2098475"/>
            <a:chExt cx="3256900" cy="1311500"/>
          </a:xfrm>
        </p:grpSpPr>
        <p:sp>
          <p:nvSpPr>
            <p:cNvPr id="928" name="Google Shape;928;p28"/>
            <p:cNvSpPr/>
            <p:nvPr/>
          </p:nvSpPr>
          <p:spPr>
            <a:xfrm>
              <a:off x="3072700" y="2098475"/>
              <a:ext cx="894475" cy="1311500"/>
            </a:xfrm>
            <a:custGeom>
              <a:avLst/>
              <a:gdLst/>
              <a:ahLst/>
              <a:cxnLst/>
              <a:rect l="l" t="t" r="r" b="b"/>
              <a:pathLst>
                <a:path w="35779" h="52460" extrusionOk="0">
                  <a:moveTo>
                    <a:pt x="9238" y="1"/>
                  </a:moveTo>
                  <a:cubicBezTo>
                    <a:pt x="7309" y="1"/>
                    <a:pt x="5448" y="1128"/>
                    <a:pt x="4644" y="3052"/>
                  </a:cubicBezTo>
                  <a:cubicBezTo>
                    <a:pt x="1655" y="10183"/>
                    <a:pt x="0" y="18018"/>
                    <a:pt x="0" y="26233"/>
                  </a:cubicBezTo>
                  <a:cubicBezTo>
                    <a:pt x="0" y="34448"/>
                    <a:pt x="1655" y="42283"/>
                    <a:pt x="4644" y="49414"/>
                  </a:cubicBezTo>
                  <a:cubicBezTo>
                    <a:pt x="5448" y="51339"/>
                    <a:pt x="7310" y="52460"/>
                    <a:pt x="9239" y="52460"/>
                  </a:cubicBezTo>
                  <a:cubicBezTo>
                    <a:pt x="10079" y="52460"/>
                    <a:pt x="10932" y="52247"/>
                    <a:pt x="11716" y="51796"/>
                  </a:cubicBezTo>
                  <a:lnTo>
                    <a:pt x="33219" y="39377"/>
                  </a:lnTo>
                  <a:cubicBezTo>
                    <a:pt x="31706" y="36306"/>
                    <a:pt x="30706" y="32936"/>
                    <a:pt x="30337" y="29376"/>
                  </a:cubicBezTo>
                  <a:lnTo>
                    <a:pt x="35778" y="26233"/>
                  </a:lnTo>
                  <a:lnTo>
                    <a:pt x="30337" y="23090"/>
                  </a:lnTo>
                  <a:cubicBezTo>
                    <a:pt x="30706" y="19530"/>
                    <a:pt x="31706" y="16160"/>
                    <a:pt x="33219" y="13077"/>
                  </a:cubicBezTo>
                  <a:lnTo>
                    <a:pt x="11716" y="670"/>
                  </a:lnTo>
                  <a:cubicBezTo>
                    <a:pt x="10932" y="215"/>
                    <a:pt x="10078" y="1"/>
                    <a:pt x="923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29" name="Google Shape;929;p28"/>
            <p:cNvGrpSpPr/>
            <p:nvPr/>
          </p:nvGrpSpPr>
          <p:grpSpPr>
            <a:xfrm>
              <a:off x="710275" y="2424050"/>
              <a:ext cx="1795503" cy="660350"/>
              <a:chOff x="710275" y="2514625"/>
              <a:chExt cx="1795503" cy="660350"/>
            </a:xfrm>
          </p:grpSpPr>
          <p:sp>
            <p:nvSpPr>
              <p:cNvPr id="930" name="Google Shape;930;p28"/>
              <p:cNvSpPr txBox="1"/>
              <p:nvPr/>
            </p:nvSpPr>
            <p:spPr>
              <a:xfrm>
                <a:off x="710278" y="25146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31" name="Google Shape;931;p28"/>
              <p:cNvSpPr txBox="1"/>
              <p:nvPr/>
            </p:nvSpPr>
            <p:spPr>
              <a:xfrm>
                <a:off x="710275" y="28614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32" name="Google Shape;932;p28"/>
          <p:cNvGrpSpPr/>
          <p:nvPr/>
        </p:nvGrpSpPr>
        <p:grpSpPr>
          <a:xfrm>
            <a:off x="3265488" y="2576419"/>
            <a:ext cx="355612" cy="355612"/>
            <a:chOff x="2639038" y="2894942"/>
            <a:chExt cx="355612" cy="355612"/>
          </a:xfrm>
        </p:grpSpPr>
        <p:sp>
          <p:nvSpPr>
            <p:cNvPr id="933" name="Google Shape;933;p28"/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8"/>
          <p:cNvGrpSpPr/>
          <p:nvPr/>
        </p:nvGrpSpPr>
        <p:grpSpPr>
          <a:xfrm>
            <a:off x="5184550" y="2098475"/>
            <a:ext cx="3249447" cy="1311500"/>
            <a:chOff x="5184550" y="2098475"/>
            <a:chExt cx="3249447" cy="1311500"/>
          </a:xfrm>
        </p:grpSpPr>
        <p:sp>
          <p:nvSpPr>
            <p:cNvPr id="936" name="Google Shape;936;p28"/>
            <p:cNvSpPr/>
            <p:nvPr/>
          </p:nvSpPr>
          <p:spPr>
            <a:xfrm>
              <a:off x="5184550" y="2098475"/>
              <a:ext cx="886750" cy="1311500"/>
            </a:xfrm>
            <a:custGeom>
              <a:avLst/>
              <a:gdLst/>
              <a:ahLst/>
              <a:cxnLst/>
              <a:rect l="l" t="t" r="r" b="b"/>
              <a:pathLst>
                <a:path w="35470" h="52460" extrusionOk="0">
                  <a:moveTo>
                    <a:pt x="26226" y="1"/>
                  </a:moveTo>
                  <a:cubicBezTo>
                    <a:pt x="25385" y="1"/>
                    <a:pt x="24530" y="215"/>
                    <a:pt x="23742" y="670"/>
                  </a:cubicBezTo>
                  <a:lnTo>
                    <a:pt x="2251" y="13077"/>
                  </a:lnTo>
                  <a:cubicBezTo>
                    <a:pt x="3787" y="16208"/>
                    <a:pt x="4787" y="19637"/>
                    <a:pt x="5144" y="23256"/>
                  </a:cubicBezTo>
                  <a:lnTo>
                    <a:pt x="1" y="26233"/>
                  </a:lnTo>
                  <a:lnTo>
                    <a:pt x="5144" y="29209"/>
                  </a:lnTo>
                  <a:cubicBezTo>
                    <a:pt x="4787" y="32829"/>
                    <a:pt x="3787" y="36258"/>
                    <a:pt x="2251" y="39377"/>
                  </a:cubicBezTo>
                  <a:lnTo>
                    <a:pt x="23742" y="51796"/>
                  </a:lnTo>
                  <a:cubicBezTo>
                    <a:pt x="24529" y="52247"/>
                    <a:pt x="25384" y="52460"/>
                    <a:pt x="26224" y="52460"/>
                  </a:cubicBezTo>
                  <a:cubicBezTo>
                    <a:pt x="28155" y="52460"/>
                    <a:pt x="30013" y="51339"/>
                    <a:pt x="30826" y="49414"/>
                  </a:cubicBezTo>
                  <a:cubicBezTo>
                    <a:pt x="33815" y="42283"/>
                    <a:pt x="35470" y="34448"/>
                    <a:pt x="35470" y="26233"/>
                  </a:cubicBezTo>
                  <a:cubicBezTo>
                    <a:pt x="35470" y="18018"/>
                    <a:pt x="33815" y="10183"/>
                    <a:pt x="30826" y="3052"/>
                  </a:cubicBezTo>
                  <a:cubicBezTo>
                    <a:pt x="30014" y="1128"/>
                    <a:pt x="28156" y="1"/>
                    <a:pt x="26226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37" name="Google Shape;937;p28"/>
            <p:cNvGrpSpPr/>
            <p:nvPr/>
          </p:nvGrpSpPr>
          <p:grpSpPr>
            <a:xfrm>
              <a:off x="6625591" y="2424050"/>
              <a:ext cx="1808406" cy="660350"/>
              <a:chOff x="6625591" y="2514625"/>
              <a:chExt cx="1808406" cy="660350"/>
            </a:xfrm>
          </p:grpSpPr>
          <p:sp>
            <p:nvSpPr>
              <p:cNvPr id="938" name="Google Shape;938;p28"/>
              <p:cNvSpPr txBox="1"/>
              <p:nvPr/>
            </p:nvSpPr>
            <p:spPr>
              <a:xfrm>
                <a:off x="6625591" y="25146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39" name="Google Shape;939;p28"/>
              <p:cNvSpPr txBox="1"/>
              <p:nvPr/>
            </p:nvSpPr>
            <p:spPr>
              <a:xfrm>
                <a:off x="6625597" y="28614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40" name="Google Shape;940;p28"/>
          <p:cNvGrpSpPr/>
          <p:nvPr/>
        </p:nvGrpSpPr>
        <p:grpSpPr>
          <a:xfrm>
            <a:off x="5517227" y="2575481"/>
            <a:ext cx="357520" cy="357488"/>
            <a:chOff x="1305327" y="2894211"/>
            <a:chExt cx="357520" cy="357488"/>
          </a:xfrm>
        </p:grpSpPr>
        <p:sp>
          <p:nvSpPr>
            <p:cNvPr id="941" name="Google Shape;941;p28"/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8"/>
          <p:cNvGrpSpPr/>
          <p:nvPr/>
        </p:nvGrpSpPr>
        <p:grpSpPr>
          <a:xfrm>
            <a:off x="4621700" y="3169350"/>
            <a:ext cx="3355099" cy="1073200"/>
            <a:chOff x="4621700" y="3169350"/>
            <a:chExt cx="3355099" cy="1073200"/>
          </a:xfrm>
        </p:grpSpPr>
        <p:sp>
          <p:nvSpPr>
            <p:cNvPr id="947" name="Google Shape;947;p28"/>
            <p:cNvSpPr/>
            <p:nvPr/>
          </p:nvSpPr>
          <p:spPr>
            <a:xfrm>
              <a:off x="4621700" y="3169350"/>
              <a:ext cx="1188550" cy="1073200"/>
            </a:xfrm>
            <a:custGeom>
              <a:avLst/>
              <a:gdLst/>
              <a:ahLst/>
              <a:cxnLst/>
              <a:rect l="l" t="t" r="r" b="b"/>
              <a:pathLst>
                <a:path w="47542" h="42928" extrusionOk="0">
                  <a:moveTo>
                    <a:pt x="22777" y="0"/>
                  </a:moveTo>
                  <a:cubicBezTo>
                    <a:pt x="20824" y="2905"/>
                    <a:pt x="18372" y="5429"/>
                    <a:pt x="15550" y="7489"/>
                  </a:cubicBezTo>
                  <a:lnTo>
                    <a:pt x="10335" y="4489"/>
                  </a:lnTo>
                  <a:lnTo>
                    <a:pt x="10335" y="10537"/>
                  </a:lnTo>
                  <a:cubicBezTo>
                    <a:pt x="7156" y="11990"/>
                    <a:pt x="3667" y="12895"/>
                    <a:pt x="0" y="13133"/>
                  </a:cubicBezTo>
                  <a:lnTo>
                    <a:pt x="0" y="37957"/>
                  </a:lnTo>
                  <a:cubicBezTo>
                    <a:pt x="0" y="40739"/>
                    <a:pt x="2273" y="42928"/>
                    <a:pt x="4986" y="42928"/>
                  </a:cubicBezTo>
                  <a:cubicBezTo>
                    <a:pt x="5199" y="42928"/>
                    <a:pt x="5414" y="42914"/>
                    <a:pt x="5632" y="42886"/>
                  </a:cubicBezTo>
                  <a:cubicBezTo>
                    <a:pt x="21955" y="40827"/>
                    <a:pt x="36231" y="32195"/>
                    <a:pt x="45732" y="19729"/>
                  </a:cubicBezTo>
                  <a:cubicBezTo>
                    <a:pt x="47542" y="17348"/>
                    <a:pt x="46851" y="13895"/>
                    <a:pt x="44256" y="12395"/>
                  </a:cubicBezTo>
                  <a:lnTo>
                    <a:pt x="22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48" name="Google Shape;948;p28"/>
            <p:cNvGrpSpPr/>
            <p:nvPr/>
          </p:nvGrpSpPr>
          <p:grpSpPr>
            <a:xfrm>
              <a:off x="6168391" y="3375775"/>
              <a:ext cx="1808408" cy="660350"/>
              <a:chOff x="6625591" y="3350225"/>
              <a:chExt cx="1808408" cy="660350"/>
            </a:xfrm>
          </p:grpSpPr>
          <p:sp>
            <p:nvSpPr>
              <p:cNvPr id="949" name="Google Shape;949;p28"/>
              <p:cNvSpPr txBox="1"/>
              <p:nvPr/>
            </p:nvSpPr>
            <p:spPr>
              <a:xfrm>
                <a:off x="6625591" y="335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50" name="Google Shape;950;p28"/>
              <p:cNvSpPr txBox="1"/>
              <p:nvPr/>
            </p:nvSpPr>
            <p:spPr>
              <a:xfrm>
                <a:off x="6625599" y="369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51" name="Google Shape;951;p28"/>
          <p:cNvGrpSpPr/>
          <p:nvPr/>
        </p:nvGrpSpPr>
        <p:grpSpPr>
          <a:xfrm>
            <a:off x="4969735" y="3614950"/>
            <a:ext cx="373772" cy="284050"/>
            <a:chOff x="3531200" y="1999759"/>
            <a:chExt cx="373772" cy="284050"/>
          </a:xfrm>
        </p:grpSpPr>
        <p:sp>
          <p:nvSpPr>
            <p:cNvPr id="952" name="Google Shape;952;p28"/>
            <p:cNvSpPr/>
            <p:nvPr/>
          </p:nvSpPr>
          <p:spPr>
            <a:xfrm>
              <a:off x="3531200" y="1999759"/>
              <a:ext cx="373772" cy="283669"/>
            </a:xfrm>
            <a:custGeom>
              <a:avLst/>
              <a:gdLst/>
              <a:ahLst/>
              <a:cxnLst/>
              <a:rect l="l" t="t" r="r" b="b"/>
              <a:pathLst>
                <a:path w="11752" h="8919" extrusionOk="0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3690638" y="2104652"/>
              <a:ext cx="214334" cy="179158"/>
            </a:xfrm>
            <a:custGeom>
              <a:avLst/>
              <a:gdLst/>
              <a:ahLst/>
              <a:cxnLst/>
              <a:rect l="l" t="t" r="r" b="b"/>
              <a:pathLst>
                <a:path w="6739" h="5633" extrusionOk="0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3631163" y="2148193"/>
              <a:ext cx="259433" cy="84856"/>
            </a:xfrm>
            <a:custGeom>
              <a:avLst/>
              <a:gdLst/>
              <a:ahLst/>
              <a:cxnLst/>
              <a:rect l="l" t="t" r="r" b="b"/>
              <a:pathLst>
                <a:path w="8157" h="266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3639496" y="2058089"/>
              <a:ext cx="206414" cy="73120"/>
            </a:xfrm>
            <a:custGeom>
              <a:avLst/>
              <a:gdLst/>
              <a:ahLst/>
              <a:cxnLst/>
              <a:rect l="l" t="t" r="r" b="b"/>
              <a:pathLst>
                <a:path w="6490" h="2299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28"/>
          <p:cNvGrpSpPr/>
          <p:nvPr/>
        </p:nvGrpSpPr>
        <p:grpSpPr>
          <a:xfrm>
            <a:off x="1180221" y="3169225"/>
            <a:ext cx="3342079" cy="1073450"/>
            <a:chOff x="1180221" y="3169225"/>
            <a:chExt cx="3342079" cy="1073450"/>
          </a:xfrm>
        </p:grpSpPr>
        <p:sp>
          <p:nvSpPr>
            <p:cNvPr id="957" name="Google Shape;957;p28"/>
            <p:cNvSpPr/>
            <p:nvPr/>
          </p:nvSpPr>
          <p:spPr>
            <a:xfrm>
              <a:off x="3333425" y="3169225"/>
              <a:ext cx="1188875" cy="1073450"/>
            </a:xfrm>
            <a:custGeom>
              <a:avLst/>
              <a:gdLst/>
              <a:ahLst/>
              <a:cxnLst/>
              <a:rect l="l" t="t" r="r" b="b"/>
              <a:pathLst>
                <a:path w="47555" h="42938" extrusionOk="0">
                  <a:moveTo>
                    <a:pt x="24778" y="0"/>
                  </a:moveTo>
                  <a:lnTo>
                    <a:pt x="3299" y="12395"/>
                  </a:lnTo>
                  <a:cubicBezTo>
                    <a:pt x="692" y="13895"/>
                    <a:pt x="1" y="17348"/>
                    <a:pt x="1823" y="19729"/>
                  </a:cubicBezTo>
                  <a:cubicBezTo>
                    <a:pt x="11324" y="32195"/>
                    <a:pt x="25599" y="40827"/>
                    <a:pt x="41923" y="42898"/>
                  </a:cubicBezTo>
                  <a:cubicBezTo>
                    <a:pt x="42134" y="42924"/>
                    <a:pt x="42344" y="42937"/>
                    <a:pt x="42551" y="42937"/>
                  </a:cubicBezTo>
                  <a:cubicBezTo>
                    <a:pt x="45272" y="42937"/>
                    <a:pt x="47555" y="40745"/>
                    <a:pt x="47555" y="37957"/>
                  </a:cubicBezTo>
                  <a:lnTo>
                    <a:pt x="47555" y="13133"/>
                  </a:lnTo>
                  <a:cubicBezTo>
                    <a:pt x="44006" y="12907"/>
                    <a:pt x="40625" y="12049"/>
                    <a:pt x="37529" y="10680"/>
                  </a:cubicBezTo>
                  <a:lnTo>
                    <a:pt x="37529" y="4489"/>
                  </a:lnTo>
                  <a:lnTo>
                    <a:pt x="32148" y="7596"/>
                  </a:lnTo>
                  <a:cubicBezTo>
                    <a:pt x="29267" y="5513"/>
                    <a:pt x="26754" y="2953"/>
                    <a:pt x="2477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58" name="Google Shape;958;p28"/>
            <p:cNvGrpSpPr/>
            <p:nvPr/>
          </p:nvGrpSpPr>
          <p:grpSpPr>
            <a:xfrm>
              <a:off x="1180221" y="3375775"/>
              <a:ext cx="1795504" cy="660350"/>
              <a:chOff x="723021" y="3350225"/>
              <a:chExt cx="1795504" cy="660350"/>
            </a:xfrm>
          </p:grpSpPr>
          <p:sp>
            <p:nvSpPr>
              <p:cNvPr id="959" name="Google Shape;959;p28"/>
              <p:cNvSpPr txBox="1"/>
              <p:nvPr/>
            </p:nvSpPr>
            <p:spPr>
              <a:xfrm>
                <a:off x="723021" y="335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60" name="Google Shape;960;p28"/>
              <p:cNvSpPr txBox="1"/>
              <p:nvPr/>
            </p:nvSpPr>
            <p:spPr>
              <a:xfrm>
                <a:off x="723025" y="369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61" name="Google Shape;961;p28"/>
          <p:cNvGrpSpPr/>
          <p:nvPr/>
        </p:nvGrpSpPr>
        <p:grpSpPr>
          <a:xfrm>
            <a:off x="3868304" y="3609273"/>
            <a:ext cx="364708" cy="295405"/>
            <a:chOff x="3967437" y="3837102"/>
            <a:chExt cx="364708" cy="295405"/>
          </a:xfrm>
        </p:grpSpPr>
        <p:sp>
          <p:nvSpPr>
            <p:cNvPr id="962" name="Google Shape;962;p28"/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29"/>
          <p:cNvGrpSpPr/>
          <p:nvPr/>
        </p:nvGrpSpPr>
        <p:grpSpPr>
          <a:xfrm>
            <a:off x="4556563" y="1261719"/>
            <a:ext cx="3432460" cy="1060506"/>
            <a:chOff x="4556563" y="1261719"/>
            <a:chExt cx="3432460" cy="1060506"/>
          </a:xfrm>
        </p:grpSpPr>
        <p:grpSp>
          <p:nvGrpSpPr>
            <p:cNvPr id="972" name="Google Shape;972;p29"/>
            <p:cNvGrpSpPr/>
            <p:nvPr/>
          </p:nvGrpSpPr>
          <p:grpSpPr>
            <a:xfrm rot="10800000" flipH="1">
              <a:off x="5522440" y="1487438"/>
              <a:ext cx="429596" cy="425502"/>
              <a:chOff x="9545663" y="583975"/>
              <a:chExt cx="333175" cy="330000"/>
            </a:xfrm>
          </p:grpSpPr>
          <p:sp>
            <p:nvSpPr>
              <p:cNvPr id="973" name="Google Shape;973;p29"/>
              <p:cNvSpPr/>
              <p:nvPr/>
            </p:nvSpPr>
            <p:spPr>
              <a:xfrm>
                <a:off x="9545663" y="583975"/>
                <a:ext cx="320650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12826" h="10929" extrusionOk="0">
                    <a:moveTo>
                      <a:pt x="309" y="0"/>
                    </a:moveTo>
                    <a:cubicBezTo>
                      <a:pt x="150" y="0"/>
                      <a:pt x="0" y="100"/>
                      <a:pt x="17" y="300"/>
                    </a:cubicBezTo>
                    <a:cubicBezTo>
                      <a:pt x="659" y="6434"/>
                      <a:pt x="5598" y="10929"/>
                      <a:pt x="11709" y="10929"/>
                    </a:cubicBezTo>
                    <a:cubicBezTo>
                      <a:pt x="11946" y="10929"/>
                      <a:pt x="12185" y="10922"/>
                      <a:pt x="12426" y="10908"/>
                    </a:cubicBezTo>
                    <a:cubicBezTo>
                      <a:pt x="12816" y="10908"/>
                      <a:pt x="12826" y="10306"/>
                      <a:pt x="12456" y="10306"/>
                    </a:cubicBezTo>
                    <a:cubicBezTo>
                      <a:pt x="12446" y="10306"/>
                      <a:pt x="12436" y="10307"/>
                      <a:pt x="12426" y="10308"/>
                    </a:cubicBezTo>
                    <a:cubicBezTo>
                      <a:pt x="12222" y="10318"/>
                      <a:pt x="12019" y="10323"/>
                      <a:pt x="11817" y="10323"/>
                    </a:cubicBezTo>
                    <a:cubicBezTo>
                      <a:pt x="5987" y="10323"/>
                      <a:pt x="1231" y="6169"/>
                      <a:pt x="651" y="300"/>
                    </a:cubicBezTo>
                    <a:cubicBezTo>
                      <a:pt x="634" y="100"/>
                      <a:pt x="467" y="0"/>
                      <a:pt x="3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9824513" y="800750"/>
                <a:ext cx="5432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29" extrusionOk="0">
                    <a:moveTo>
                      <a:pt x="445" y="1"/>
                    </a:moveTo>
                    <a:cubicBezTo>
                      <a:pt x="204" y="1"/>
                      <a:pt x="1" y="307"/>
                      <a:pt x="204" y="536"/>
                    </a:cubicBezTo>
                    <a:cubicBezTo>
                      <a:pt x="671" y="1036"/>
                      <a:pt x="1739" y="1770"/>
                      <a:pt x="1338" y="2504"/>
                    </a:cubicBezTo>
                    <a:cubicBezTo>
                      <a:pt x="1071" y="3071"/>
                      <a:pt x="705" y="3571"/>
                      <a:pt x="338" y="4072"/>
                    </a:cubicBezTo>
                    <a:cubicBezTo>
                      <a:pt x="172" y="4309"/>
                      <a:pt x="393" y="4529"/>
                      <a:pt x="619" y="4529"/>
                    </a:cubicBezTo>
                    <a:cubicBezTo>
                      <a:pt x="711" y="4529"/>
                      <a:pt x="804" y="4492"/>
                      <a:pt x="871" y="4405"/>
                    </a:cubicBezTo>
                    <a:cubicBezTo>
                      <a:pt x="1305" y="3838"/>
                      <a:pt x="2106" y="2904"/>
                      <a:pt x="2139" y="2204"/>
                    </a:cubicBezTo>
                    <a:cubicBezTo>
                      <a:pt x="2172" y="1336"/>
                      <a:pt x="1172" y="669"/>
                      <a:pt x="671" y="102"/>
                    </a:cubicBezTo>
                    <a:cubicBezTo>
                      <a:pt x="600" y="31"/>
                      <a:pt x="521" y="1"/>
                      <a:pt x="4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5" name="Google Shape;975;p29"/>
            <p:cNvSpPr/>
            <p:nvPr/>
          </p:nvSpPr>
          <p:spPr>
            <a:xfrm>
              <a:off x="4623763" y="1275850"/>
              <a:ext cx="1198100" cy="1038525"/>
            </a:xfrm>
            <a:custGeom>
              <a:avLst/>
              <a:gdLst/>
              <a:ahLst/>
              <a:cxnLst/>
              <a:rect l="l" t="t" r="r" b="b"/>
              <a:pathLst>
                <a:path w="47924" h="41541" extrusionOk="0">
                  <a:moveTo>
                    <a:pt x="394" y="0"/>
                  </a:moveTo>
                  <a:cubicBezTo>
                    <a:pt x="394" y="12"/>
                    <a:pt x="406" y="36"/>
                    <a:pt x="406" y="72"/>
                  </a:cubicBezTo>
                  <a:cubicBezTo>
                    <a:pt x="394" y="4846"/>
                    <a:pt x="25" y="9620"/>
                    <a:pt x="13" y="14407"/>
                  </a:cubicBezTo>
                  <a:cubicBezTo>
                    <a:pt x="1" y="15371"/>
                    <a:pt x="13" y="16324"/>
                    <a:pt x="25" y="17288"/>
                  </a:cubicBezTo>
                  <a:cubicBezTo>
                    <a:pt x="96" y="17300"/>
                    <a:pt x="144" y="17395"/>
                    <a:pt x="84" y="17455"/>
                  </a:cubicBezTo>
                  <a:cubicBezTo>
                    <a:pt x="60" y="17478"/>
                    <a:pt x="37" y="17490"/>
                    <a:pt x="25" y="17514"/>
                  </a:cubicBezTo>
                  <a:cubicBezTo>
                    <a:pt x="25" y="18169"/>
                    <a:pt x="37" y="18824"/>
                    <a:pt x="48" y="19479"/>
                  </a:cubicBezTo>
                  <a:cubicBezTo>
                    <a:pt x="108" y="19503"/>
                    <a:pt x="144" y="19586"/>
                    <a:pt x="96" y="19645"/>
                  </a:cubicBezTo>
                  <a:cubicBezTo>
                    <a:pt x="84" y="19657"/>
                    <a:pt x="60" y="19681"/>
                    <a:pt x="48" y="19693"/>
                  </a:cubicBezTo>
                  <a:cubicBezTo>
                    <a:pt x="60" y="20241"/>
                    <a:pt x="60" y="20800"/>
                    <a:pt x="84" y="21348"/>
                  </a:cubicBezTo>
                  <a:cubicBezTo>
                    <a:pt x="84" y="21479"/>
                    <a:pt x="84" y="21610"/>
                    <a:pt x="96" y="21741"/>
                  </a:cubicBezTo>
                  <a:cubicBezTo>
                    <a:pt x="108" y="21736"/>
                    <a:pt x="121" y="21733"/>
                    <a:pt x="134" y="21733"/>
                  </a:cubicBezTo>
                  <a:cubicBezTo>
                    <a:pt x="207" y="21733"/>
                    <a:pt x="278" y="21814"/>
                    <a:pt x="227" y="21896"/>
                  </a:cubicBezTo>
                  <a:cubicBezTo>
                    <a:pt x="191" y="21955"/>
                    <a:pt x="144" y="22003"/>
                    <a:pt x="96" y="22062"/>
                  </a:cubicBezTo>
                  <a:cubicBezTo>
                    <a:pt x="132" y="23051"/>
                    <a:pt x="156" y="24051"/>
                    <a:pt x="191" y="25051"/>
                  </a:cubicBezTo>
                  <a:cubicBezTo>
                    <a:pt x="227" y="25932"/>
                    <a:pt x="334" y="26861"/>
                    <a:pt x="263" y="27754"/>
                  </a:cubicBezTo>
                  <a:cubicBezTo>
                    <a:pt x="2275" y="28015"/>
                    <a:pt x="4263" y="28492"/>
                    <a:pt x="6192" y="29135"/>
                  </a:cubicBezTo>
                  <a:cubicBezTo>
                    <a:pt x="6204" y="29135"/>
                    <a:pt x="6216" y="29123"/>
                    <a:pt x="6228" y="29123"/>
                  </a:cubicBezTo>
                  <a:cubicBezTo>
                    <a:pt x="6234" y="29121"/>
                    <a:pt x="6240" y="29120"/>
                    <a:pt x="6246" y="29120"/>
                  </a:cubicBezTo>
                  <a:cubicBezTo>
                    <a:pt x="6285" y="29120"/>
                    <a:pt x="6314" y="29151"/>
                    <a:pt x="6335" y="29182"/>
                  </a:cubicBezTo>
                  <a:cubicBezTo>
                    <a:pt x="8681" y="29980"/>
                    <a:pt x="10955" y="31028"/>
                    <a:pt x="13086" y="32278"/>
                  </a:cubicBezTo>
                  <a:cubicBezTo>
                    <a:pt x="13884" y="32742"/>
                    <a:pt x="14669" y="33242"/>
                    <a:pt x="15443" y="33778"/>
                  </a:cubicBezTo>
                  <a:cubicBezTo>
                    <a:pt x="15467" y="33766"/>
                    <a:pt x="15491" y="33754"/>
                    <a:pt x="15515" y="33742"/>
                  </a:cubicBezTo>
                  <a:cubicBezTo>
                    <a:pt x="15527" y="33738"/>
                    <a:pt x="15538" y="33736"/>
                    <a:pt x="15549" y="33736"/>
                  </a:cubicBezTo>
                  <a:cubicBezTo>
                    <a:pt x="15623" y="33736"/>
                    <a:pt x="15665" y="33836"/>
                    <a:pt x="15634" y="33909"/>
                  </a:cubicBezTo>
                  <a:cubicBezTo>
                    <a:pt x="18563" y="35945"/>
                    <a:pt x="21313" y="38433"/>
                    <a:pt x="23313" y="41315"/>
                  </a:cubicBezTo>
                  <a:cubicBezTo>
                    <a:pt x="23373" y="41386"/>
                    <a:pt x="23361" y="41469"/>
                    <a:pt x="23325" y="41541"/>
                  </a:cubicBezTo>
                  <a:cubicBezTo>
                    <a:pt x="23397" y="41517"/>
                    <a:pt x="23468" y="41493"/>
                    <a:pt x="23551" y="41469"/>
                  </a:cubicBezTo>
                  <a:cubicBezTo>
                    <a:pt x="25325" y="40029"/>
                    <a:pt x="27564" y="39017"/>
                    <a:pt x="29540" y="37886"/>
                  </a:cubicBezTo>
                  <a:cubicBezTo>
                    <a:pt x="31552" y="36743"/>
                    <a:pt x="33565" y="35588"/>
                    <a:pt x="35577" y="34445"/>
                  </a:cubicBezTo>
                  <a:cubicBezTo>
                    <a:pt x="39672" y="32099"/>
                    <a:pt x="43709" y="29504"/>
                    <a:pt x="47924" y="27396"/>
                  </a:cubicBezTo>
                  <a:cubicBezTo>
                    <a:pt x="45661" y="23896"/>
                    <a:pt x="43030" y="20622"/>
                    <a:pt x="40077" y="17681"/>
                  </a:cubicBezTo>
                  <a:cubicBezTo>
                    <a:pt x="34862" y="12478"/>
                    <a:pt x="28683" y="8251"/>
                    <a:pt x="21968" y="5227"/>
                  </a:cubicBezTo>
                  <a:cubicBezTo>
                    <a:pt x="18598" y="3715"/>
                    <a:pt x="15086" y="2500"/>
                    <a:pt x="11502" y="1631"/>
                  </a:cubicBezTo>
                  <a:cubicBezTo>
                    <a:pt x="7823" y="738"/>
                    <a:pt x="4144" y="345"/>
                    <a:pt x="39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4556563" y="1266575"/>
              <a:ext cx="1280175" cy="1055650"/>
            </a:xfrm>
            <a:custGeom>
              <a:avLst/>
              <a:gdLst/>
              <a:ahLst/>
              <a:cxnLst/>
              <a:rect l="l" t="t" r="r" b="b"/>
              <a:pathLst>
                <a:path w="51207" h="42226" extrusionOk="0">
                  <a:moveTo>
                    <a:pt x="2582" y="895"/>
                  </a:moveTo>
                  <a:lnTo>
                    <a:pt x="2582" y="895"/>
                  </a:lnTo>
                  <a:cubicBezTo>
                    <a:pt x="2558" y="1121"/>
                    <a:pt x="2546" y="1347"/>
                    <a:pt x="2522" y="1586"/>
                  </a:cubicBezTo>
                  <a:cubicBezTo>
                    <a:pt x="2094" y="1764"/>
                    <a:pt x="1724" y="2074"/>
                    <a:pt x="1343" y="2336"/>
                  </a:cubicBezTo>
                  <a:cubicBezTo>
                    <a:pt x="1093" y="2502"/>
                    <a:pt x="843" y="2669"/>
                    <a:pt x="605" y="2836"/>
                  </a:cubicBezTo>
                  <a:cubicBezTo>
                    <a:pt x="593" y="2562"/>
                    <a:pt x="593" y="2300"/>
                    <a:pt x="593" y="2026"/>
                  </a:cubicBezTo>
                  <a:cubicBezTo>
                    <a:pt x="1320" y="1776"/>
                    <a:pt x="2010" y="1407"/>
                    <a:pt x="2582" y="895"/>
                  </a:cubicBezTo>
                  <a:close/>
                  <a:moveTo>
                    <a:pt x="2498" y="1859"/>
                  </a:moveTo>
                  <a:lnTo>
                    <a:pt x="2498" y="1859"/>
                  </a:lnTo>
                  <a:cubicBezTo>
                    <a:pt x="2451" y="2383"/>
                    <a:pt x="2415" y="2907"/>
                    <a:pt x="2379" y="3443"/>
                  </a:cubicBezTo>
                  <a:cubicBezTo>
                    <a:pt x="2094" y="3622"/>
                    <a:pt x="1832" y="3848"/>
                    <a:pt x="1546" y="4026"/>
                  </a:cubicBezTo>
                  <a:cubicBezTo>
                    <a:pt x="1248" y="4241"/>
                    <a:pt x="927" y="4443"/>
                    <a:pt x="617" y="4634"/>
                  </a:cubicBezTo>
                  <a:cubicBezTo>
                    <a:pt x="605" y="4122"/>
                    <a:pt x="605" y="3598"/>
                    <a:pt x="605" y="3086"/>
                  </a:cubicBezTo>
                  <a:cubicBezTo>
                    <a:pt x="915" y="2883"/>
                    <a:pt x="1224" y="2693"/>
                    <a:pt x="1546" y="2490"/>
                  </a:cubicBezTo>
                  <a:cubicBezTo>
                    <a:pt x="1855" y="2288"/>
                    <a:pt x="2201" y="2098"/>
                    <a:pt x="2498" y="1859"/>
                  </a:cubicBezTo>
                  <a:close/>
                  <a:moveTo>
                    <a:pt x="2355" y="3812"/>
                  </a:moveTo>
                  <a:lnTo>
                    <a:pt x="2355" y="3812"/>
                  </a:lnTo>
                  <a:cubicBezTo>
                    <a:pt x="2332" y="4312"/>
                    <a:pt x="2308" y="4800"/>
                    <a:pt x="2284" y="5300"/>
                  </a:cubicBezTo>
                  <a:cubicBezTo>
                    <a:pt x="1701" y="5729"/>
                    <a:pt x="1165" y="6241"/>
                    <a:pt x="629" y="6729"/>
                  </a:cubicBezTo>
                  <a:cubicBezTo>
                    <a:pt x="629" y="6110"/>
                    <a:pt x="617" y="5491"/>
                    <a:pt x="617" y="4872"/>
                  </a:cubicBezTo>
                  <a:cubicBezTo>
                    <a:pt x="1189" y="4550"/>
                    <a:pt x="1832" y="4229"/>
                    <a:pt x="2355" y="3812"/>
                  </a:cubicBezTo>
                  <a:close/>
                  <a:moveTo>
                    <a:pt x="2272" y="5705"/>
                  </a:moveTo>
                  <a:lnTo>
                    <a:pt x="2272" y="5705"/>
                  </a:lnTo>
                  <a:cubicBezTo>
                    <a:pt x="2236" y="6455"/>
                    <a:pt x="2225" y="7205"/>
                    <a:pt x="2213" y="7955"/>
                  </a:cubicBezTo>
                  <a:cubicBezTo>
                    <a:pt x="1974" y="8110"/>
                    <a:pt x="1748" y="8289"/>
                    <a:pt x="1522" y="8444"/>
                  </a:cubicBezTo>
                  <a:cubicBezTo>
                    <a:pt x="1224" y="8658"/>
                    <a:pt x="927" y="8860"/>
                    <a:pt x="653" y="9098"/>
                  </a:cubicBezTo>
                  <a:cubicBezTo>
                    <a:pt x="641" y="8396"/>
                    <a:pt x="641" y="7705"/>
                    <a:pt x="629" y="7003"/>
                  </a:cubicBezTo>
                  <a:cubicBezTo>
                    <a:pt x="1177" y="6586"/>
                    <a:pt x="1760" y="6169"/>
                    <a:pt x="2272" y="5705"/>
                  </a:cubicBezTo>
                  <a:close/>
                  <a:moveTo>
                    <a:pt x="2201" y="8277"/>
                  </a:moveTo>
                  <a:cubicBezTo>
                    <a:pt x="2201" y="8848"/>
                    <a:pt x="2189" y="9432"/>
                    <a:pt x="2189" y="10003"/>
                  </a:cubicBezTo>
                  <a:cubicBezTo>
                    <a:pt x="1867" y="10301"/>
                    <a:pt x="1617" y="10670"/>
                    <a:pt x="1320" y="10980"/>
                  </a:cubicBezTo>
                  <a:cubicBezTo>
                    <a:pt x="1105" y="11194"/>
                    <a:pt x="891" y="11396"/>
                    <a:pt x="665" y="11599"/>
                  </a:cubicBezTo>
                  <a:cubicBezTo>
                    <a:pt x="665" y="10825"/>
                    <a:pt x="653" y="10051"/>
                    <a:pt x="653" y="9277"/>
                  </a:cubicBezTo>
                  <a:cubicBezTo>
                    <a:pt x="1046" y="9075"/>
                    <a:pt x="1415" y="8801"/>
                    <a:pt x="1772" y="8563"/>
                  </a:cubicBezTo>
                  <a:cubicBezTo>
                    <a:pt x="1915" y="8467"/>
                    <a:pt x="2058" y="8372"/>
                    <a:pt x="2201" y="8277"/>
                  </a:cubicBezTo>
                  <a:close/>
                  <a:moveTo>
                    <a:pt x="2189" y="10408"/>
                  </a:moveTo>
                  <a:cubicBezTo>
                    <a:pt x="2177" y="11301"/>
                    <a:pt x="2177" y="12206"/>
                    <a:pt x="2177" y="13099"/>
                  </a:cubicBezTo>
                  <a:cubicBezTo>
                    <a:pt x="1879" y="13289"/>
                    <a:pt x="1617" y="13527"/>
                    <a:pt x="1332" y="13754"/>
                  </a:cubicBezTo>
                  <a:cubicBezTo>
                    <a:pt x="1129" y="13920"/>
                    <a:pt x="903" y="14075"/>
                    <a:pt x="689" y="14242"/>
                  </a:cubicBezTo>
                  <a:cubicBezTo>
                    <a:pt x="677" y="13420"/>
                    <a:pt x="677" y="12611"/>
                    <a:pt x="665" y="11789"/>
                  </a:cubicBezTo>
                  <a:cubicBezTo>
                    <a:pt x="939" y="11587"/>
                    <a:pt x="1212" y="11361"/>
                    <a:pt x="1463" y="11134"/>
                  </a:cubicBezTo>
                  <a:cubicBezTo>
                    <a:pt x="1701" y="10908"/>
                    <a:pt x="1974" y="10670"/>
                    <a:pt x="2189" y="10408"/>
                  </a:cubicBezTo>
                  <a:close/>
                  <a:moveTo>
                    <a:pt x="2177" y="13408"/>
                  </a:moveTo>
                  <a:cubicBezTo>
                    <a:pt x="2177" y="13861"/>
                    <a:pt x="2177" y="14325"/>
                    <a:pt x="2177" y="14778"/>
                  </a:cubicBezTo>
                  <a:cubicBezTo>
                    <a:pt x="2177" y="14921"/>
                    <a:pt x="2177" y="15075"/>
                    <a:pt x="2177" y="15230"/>
                  </a:cubicBezTo>
                  <a:cubicBezTo>
                    <a:pt x="1939" y="15432"/>
                    <a:pt x="1713" y="15683"/>
                    <a:pt x="1486" y="15897"/>
                  </a:cubicBezTo>
                  <a:cubicBezTo>
                    <a:pt x="1224" y="16147"/>
                    <a:pt x="962" y="16397"/>
                    <a:pt x="701" y="16635"/>
                  </a:cubicBezTo>
                  <a:cubicBezTo>
                    <a:pt x="701" y="16433"/>
                    <a:pt x="701" y="16218"/>
                    <a:pt x="701" y="16016"/>
                  </a:cubicBezTo>
                  <a:cubicBezTo>
                    <a:pt x="689" y="15516"/>
                    <a:pt x="689" y="15016"/>
                    <a:pt x="689" y="14528"/>
                  </a:cubicBezTo>
                  <a:cubicBezTo>
                    <a:pt x="796" y="14444"/>
                    <a:pt x="903" y="14385"/>
                    <a:pt x="939" y="14349"/>
                  </a:cubicBezTo>
                  <a:cubicBezTo>
                    <a:pt x="1117" y="14218"/>
                    <a:pt x="1296" y="14075"/>
                    <a:pt x="1474" y="13944"/>
                  </a:cubicBezTo>
                  <a:cubicBezTo>
                    <a:pt x="1713" y="13766"/>
                    <a:pt x="1951" y="13599"/>
                    <a:pt x="2177" y="13408"/>
                  </a:cubicBezTo>
                  <a:close/>
                  <a:moveTo>
                    <a:pt x="2177" y="15587"/>
                  </a:moveTo>
                  <a:cubicBezTo>
                    <a:pt x="2189" y="16385"/>
                    <a:pt x="2189" y="17183"/>
                    <a:pt x="2201" y="17969"/>
                  </a:cubicBezTo>
                  <a:cubicBezTo>
                    <a:pt x="1701" y="18338"/>
                    <a:pt x="1224" y="18754"/>
                    <a:pt x="748" y="19159"/>
                  </a:cubicBezTo>
                  <a:cubicBezTo>
                    <a:pt x="736" y="18397"/>
                    <a:pt x="724" y="17647"/>
                    <a:pt x="712" y="16897"/>
                  </a:cubicBezTo>
                  <a:cubicBezTo>
                    <a:pt x="1022" y="16623"/>
                    <a:pt x="1332" y="16337"/>
                    <a:pt x="1653" y="16052"/>
                  </a:cubicBezTo>
                  <a:cubicBezTo>
                    <a:pt x="1820" y="15897"/>
                    <a:pt x="2010" y="15754"/>
                    <a:pt x="2177" y="15587"/>
                  </a:cubicBezTo>
                  <a:close/>
                  <a:moveTo>
                    <a:pt x="2201" y="18338"/>
                  </a:moveTo>
                  <a:cubicBezTo>
                    <a:pt x="2213" y="18957"/>
                    <a:pt x="2225" y="19588"/>
                    <a:pt x="2236" y="20207"/>
                  </a:cubicBezTo>
                  <a:cubicBezTo>
                    <a:pt x="1736" y="20612"/>
                    <a:pt x="1272" y="21064"/>
                    <a:pt x="808" y="21505"/>
                  </a:cubicBezTo>
                  <a:cubicBezTo>
                    <a:pt x="796" y="20814"/>
                    <a:pt x="772" y="20112"/>
                    <a:pt x="760" y="19421"/>
                  </a:cubicBezTo>
                  <a:cubicBezTo>
                    <a:pt x="1236" y="19064"/>
                    <a:pt x="1748" y="18719"/>
                    <a:pt x="2201" y="18338"/>
                  </a:cubicBezTo>
                  <a:close/>
                  <a:moveTo>
                    <a:pt x="2236" y="20564"/>
                  </a:moveTo>
                  <a:cubicBezTo>
                    <a:pt x="2248" y="20945"/>
                    <a:pt x="2248" y="21326"/>
                    <a:pt x="2260" y="21719"/>
                  </a:cubicBezTo>
                  <a:cubicBezTo>
                    <a:pt x="2260" y="22005"/>
                    <a:pt x="2272" y="22290"/>
                    <a:pt x="2284" y="22576"/>
                  </a:cubicBezTo>
                  <a:cubicBezTo>
                    <a:pt x="1820" y="23017"/>
                    <a:pt x="1367" y="23445"/>
                    <a:pt x="855" y="23814"/>
                  </a:cubicBezTo>
                  <a:cubicBezTo>
                    <a:pt x="843" y="23124"/>
                    <a:pt x="831" y="22433"/>
                    <a:pt x="820" y="21743"/>
                  </a:cubicBezTo>
                  <a:cubicBezTo>
                    <a:pt x="1296" y="21362"/>
                    <a:pt x="1784" y="20981"/>
                    <a:pt x="2236" y="20564"/>
                  </a:cubicBezTo>
                  <a:close/>
                  <a:moveTo>
                    <a:pt x="2296" y="22969"/>
                  </a:moveTo>
                  <a:cubicBezTo>
                    <a:pt x="2320" y="23588"/>
                    <a:pt x="2332" y="24195"/>
                    <a:pt x="2355" y="24803"/>
                  </a:cubicBezTo>
                  <a:cubicBezTo>
                    <a:pt x="1832" y="25160"/>
                    <a:pt x="1343" y="25600"/>
                    <a:pt x="855" y="26017"/>
                  </a:cubicBezTo>
                  <a:cubicBezTo>
                    <a:pt x="867" y="25374"/>
                    <a:pt x="867" y="24719"/>
                    <a:pt x="855" y="24076"/>
                  </a:cubicBezTo>
                  <a:cubicBezTo>
                    <a:pt x="1355" y="23755"/>
                    <a:pt x="1855" y="23386"/>
                    <a:pt x="2296" y="22969"/>
                  </a:cubicBezTo>
                  <a:close/>
                  <a:moveTo>
                    <a:pt x="2355" y="25112"/>
                  </a:moveTo>
                  <a:cubicBezTo>
                    <a:pt x="2367" y="25219"/>
                    <a:pt x="2367" y="25315"/>
                    <a:pt x="2367" y="25410"/>
                  </a:cubicBezTo>
                  <a:cubicBezTo>
                    <a:pt x="2391" y="25850"/>
                    <a:pt x="2391" y="26303"/>
                    <a:pt x="2403" y="26743"/>
                  </a:cubicBezTo>
                  <a:cubicBezTo>
                    <a:pt x="2117" y="26910"/>
                    <a:pt x="1855" y="27136"/>
                    <a:pt x="1605" y="27339"/>
                  </a:cubicBezTo>
                  <a:cubicBezTo>
                    <a:pt x="1332" y="27565"/>
                    <a:pt x="1070" y="27803"/>
                    <a:pt x="808" y="28041"/>
                  </a:cubicBezTo>
                  <a:cubicBezTo>
                    <a:pt x="831" y="27446"/>
                    <a:pt x="843" y="26851"/>
                    <a:pt x="855" y="26255"/>
                  </a:cubicBezTo>
                  <a:cubicBezTo>
                    <a:pt x="1355" y="25886"/>
                    <a:pt x="1891" y="25529"/>
                    <a:pt x="2355" y="25112"/>
                  </a:cubicBezTo>
                  <a:close/>
                  <a:moveTo>
                    <a:pt x="2415" y="27029"/>
                  </a:moveTo>
                  <a:cubicBezTo>
                    <a:pt x="2439" y="27470"/>
                    <a:pt x="2475" y="27898"/>
                    <a:pt x="2570" y="28315"/>
                  </a:cubicBezTo>
                  <a:cubicBezTo>
                    <a:pt x="1867" y="28625"/>
                    <a:pt x="1236" y="29041"/>
                    <a:pt x="724" y="29601"/>
                  </a:cubicBezTo>
                  <a:cubicBezTo>
                    <a:pt x="760" y="29172"/>
                    <a:pt x="784" y="28732"/>
                    <a:pt x="796" y="28291"/>
                  </a:cubicBezTo>
                  <a:cubicBezTo>
                    <a:pt x="808" y="28291"/>
                    <a:pt x="808" y="28291"/>
                    <a:pt x="820" y="28279"/>
                  </a:cubicBezTo>
                  <a:cubicBezTo>
                    <a:pt x="1129" y="28005"/>
                    <a:pt x="1451" y="27732"/>
                    <a:pt x="1784" y="27482"/>
                  </a:cubicBezTo>
                  <a:cubicBezTo>
                    <a:pt x="1986" y="27327"/>
                    <a:pt x="2213" y="27184"/>
                    <a:pt x="2415" y="27029"/>
                  </a:cubicBezTo>
                  <a:close/>
                  <a:moveTo>
                    <a:pt x="2903" y="28577"/>
                  </a:moveTo>
                  <a:cubicBezTo>
                    <a:pt x="3344" y="28660"/>
                    <a:pt x="3784" y="28744"/>
                    <a:pt x="4225" y="28839"/>
                  </a:cubicBezTo>
                  <a:cubicBezTo>
                    <a:pt x="3749" y="29184"/>
                    <a:pt x="3284" y="29541"/>
                    <a:pt x="2820" y="29910"/>
                  </a:cubicBezTo>
                  <a:cubicBezTo>
                    <a:pt x="2265" y="29834"/>
                    <a:pt x="1710" y="29778"/>
                    <a:pt x="1173" y="29778"/>
                  </a:cubicBezTo>
                  <a:cubicBezTo>
                    <a:pt x="1122" y="29778"/>
                    <a:pt x="1072" y="29778"/>
                    <a:pt x="1022" y="29779"/>
                  </a:cubicBezTo>
                  <a:cubicBezTo>
                    <a:pt x="1522" y="29351"/>
                    <a:pt x="2058" y="28982"/>
                    <a:pt x="2677" y="28720"/>
                  </a:cubicBezTo>
                  <a:cubicBezTo>
                    <a:pt x="2698" y="28752"/>
                    <a:pt x="2739" y="28770"/>
                    <a:pt x="2779" y="28770"/>
                  </a:cubicBezTo>
                  <a:cubicBezTo>
                    <a:pt x="2829" y="28770"/>
                    <a:pt x="2878" y="28743"/>
                    <a:pt x="2891" y="28684"/>
                  </a:cubicBezTo>
                  <a:cubicBezTo>
                    <a:pt x="2891" y="28648"/>
                    <a:pt x="2891" y="28613"/>
                    <a:pt x="2903" y="28577"/>
                  </a:cubicBezTo>
                  <a:close/>
                  <a:moveTo>
                    <a:pt x="4546" y="28910"/>
                  </a:moveTo>
                  <a:cubicBezTo>
                    <a:pt x="5153" y="29041"/>
                    <a:pt x="5761" y="29184"/>
                    <a:pt x="6356" y="29339"/>
                  </a:cubicBezTo>
                  <a:cubicBezTo>
                    <a:pt x="5784" y="29601"/>
                    <a:pt x="5225" y="29958"/>
                    <a:pt x="4689" y="30280"/>
                  </a:cubicBezTo>
                  <a:cubicBezTo>
                    <a:pt x="4153" y="30149"/>
                    <a:pt x="3618" y="30041"/>
                    <a:pt x="3082" y="29946"/>
                  </a:cubicBezTo>
                  <a:cubicBezTo>
                    <a:pt x="3558" y="29625"/>
                    <a:pt x="4046" y="29279"/>
                    <a:pt x="4522" y="28934"/>
                  </a:cubicBezTo>
                  <a:cubicBezTo>
                    <a:pt x="4534" y="28934"/>
                    <a:pt x="4534" y="28922"/>
                    <a:pt x="4546" y="28910"/>
                  </a:cubicBezTo>
                  <a:close/>
                  <a:moveTo>
                    <a:pt x="6713" y="29434"/>
                  </a:moveTo>
                  <a:cubicBezTo>
                    <a:pt x="7178" y="29565"/>
                    <a:pt x="7630" y="29696"/>
                    <a:pt x="8082" y="29839"/>
                  </a:cubicBezTo>
                  <a:cubicBezTo>
                    <a:pt x="7594" y="30101"/>
                    <a:pt x="7130" y="30458"/>
                    <a:pt x="6713" y="30780"/>
                  </a:cubicBezTo>
                  <a:cubicBezTo>
                    <a:pt x="6689" y="30803"/>
                    <a:pt x="6689" y="30815"/>
                    <a:pt x="6689" y="30839"/>
                  </a:cubicBezTo>
                  <a:cubicBezTo>
                    <a:pt x="6142" y="30672"/>
                    <a:pt x="5570" y="30506"/>
                    <a:pt x="4987" y="30363"/>
                  </a:cubicBezTo>
                  <a:cubicBezTo>
                    <a:pt x="5582" y="30089"/>
                    <a:pt x="6201" y="29803"/>
                    <a:pt x="6713" y="29434"/>
                  </a:cubicBezTo>
                  <a:close/>
                  <a:moveTo>
                    <a:pt x="8428" y="29958"/>
                  </a:moveTo>
                  <a:cubicBezTo>
                    <a:pt x="8940" y="30113"/>
                    <a:pt x="9428" y="30291"/>
                    <a:pt x="9928" y="30470"/>
                  </a:cubicBezTo>
                  <a:cubicBezTo>
                    <a:pt x="9809" y="30565"/>
                    <a:pt x="9690" y="30661"/>
                    <a:pt x="9571" y="30756"/>
                  </a:cubicBezTo>
                  <a:cubicBezTo>
                    <a:pt x="9321" y="30946"/>
                    <a:pt x="9071" y="31137"/>
                    <a:pt x="8844" y="31339"/>
                  </a:cubicBezTo>
                  <a:cubicBezTo>
                    <a:pt x="8785" y="31399"/>
                    <a:pt x="8821" y="31482"/>
                    <a:pt x="8880" y="31506"/>
                  </a:cubicBezTo>
                  <a:cubicBezTo>
                    <a:pt x="8892" y="31512"/>
                    <a:pt x="8904" y="31515"/>
                    <a:pt x="8917" y="31515"/>
                  </a:cubicBezTo>
                  <a:cubicBezTo>
                    <a:pt x="8931" y="31515"/>
                    <a:pt x="8946" y="31512"/>
                    <a:pt x="8963" y="31506"/>
                  </a:cubicBezTo>
                  <a:cubicBezTo>
                    <a:pt x="9225" y="31327"/>
                    <a:pt x="9475" y="31137"/>
                    <a:pt x="9725" y="30946"/>
                  </a:cubicBezTo>
                  <a:cubicBezTo>
                    <a:pt x="9880" y="30827"/>
                    <a:pt x="10059" y="30708"/>
                    <a:pt x="10214" y="30577"/>
                  </a:cubicBezTo>
                  <a:cubicBezTo>
                    <a:pt x="10857" y="30815"/>
                    <a:pt x="11499" y="31089"/>
                    <a:pt x="12119" y="31363"/>
                  </a:cubicBezTo>
                  <a:cubicBezTo>
                    <a:pt x="11928" y="31506"/>
                    <a:pt x="11738" y="31661"/>
                    <a:pt x="11535" y="31792"/>
                  </a:cubicBezTo>
                  <a:cubicBezTo>
                    <a:pt x="11249" y="31982"/>
                    <a:pt x="10940" y="32161"/>
                    <a:pt x="10630" y="32316"/>
                  </a:cubicBezTo>
                  <a:cubicBezTo>
                    <a:pt x="10047" y="32054"/>
                    <a:pt x="9452" y="31804"/>
                    <a:pt x="8844" y="31577"/>
                  </a:cubicBezTo>
                  <a:cubicBezTo>
                    <a:pt x="8237" y="31339"/>
                    <a:pt x="7618" y="31125"/>
                    <a:pt x="6987" y="30934"/>
                  </a:cubicBezTo>
                  <a:cubicBezTo>
                    <a:pt x="6951" y="30922"/>
                    <a:pt x="6892" y="30911"/>
                    <a:pt x="6856" y="30899"/>
                  </a:cubicBezTo>
                  <a:cubicBezTo>
                    <a:pt x="7178" y="30649"/>
                    <a:pt x="7511" y="30434"/>
                    <a:pt x="7868" y="30232"/>
                  </a:cubicBezTo>
                  <a:cubicBezTo>
                    <a:pt x="8047" y="30137"/>
                    <a:pt x="8237" y="30041"/>
                    <a:pt x="8428" y="29958"/>
                  </a:cubicBezTo>
                  <a:close/>
                  <a:moveTo>
                    <a:pt x="12392" y="31482"/>
                  </a:moveTo>
                  <a:cubicBezTo>
                    <a:pt x="13023" y="31768"/>
                    <a:pt x="13643" y="32077"/>
                    <a:pt x="14250" y="32399"/>
                  </a:cubicBezTo>
                  <a:cubicBezTo>
                    <a:pt x="13678" y="32649"/>
                    <a:pt x="13131" y="33006"/>
                    <a:pt x="12595" y="33304"/>
                  </a:cubicBezTo>
                  <a:cubicBezTo>
                    <a:pt x="12583" y="33292"/>
                    <a:pt x="12571" y="33280"/>
                    <a:pt x="12547" y="33268"/>
                  </a:cubicBezTo>
                  <a:cubicBezTo>
                    <a:pt x="12000" y="32970"/>
                    <a:pt x="11428" y="32685"/>
                    <a:pt x="10857" y="32423"/>
                  </a:cubicBezTo>
                  <a:cubicBezTo>
                    <a:pt x="11380" y="32185"/>
                    <a:pt x="11964" y="31887"/>
                    <a:pt x="12392" y="31482"/>
                  </a:cubicBezTo>
                  <a:close/>
                  <a:moveTo>
                    <a:pt x="14524" y="32554"/>
                  </a:moveTo>
                  <a:cubicBezTo>
                    <a:pt x="14857" y="32732"/>
                    <a:pt x="15190" y="32911"/>
                    <a:pt x="15512" y="33101"/>
                  </a:cubicBezTo>
                  <a:cubicBezTo>
                    <a:pt x="15726" y="33232"/>
                    <a:pt x="15929" y="33351"/>
                    <a:pt x="16131" y="33482"/>
                  </a:cubicBezTo>
                  <a:cubicBezTo>
                    <a:pt x="15917" y="33673"/>
                    <a:pt x="15714" y="33875"/>
                    <a:pt x="15476" y="34042"/>
                  </a:cubicBezTo>
                  <a:cubicBezTo>
                    <a:pt x="15214" y="34221"/>
                    <a:pt x="14940" y="34375"/>
                    <a:pt x="14655" y="34518"/>
                  </a:cubicBezTo>
                  <a:cubicBezTo>
                    <a:pt x="14036" y="34125"/>
                    <a:pt x="13428" y="33756"/>
                    <a:pt x="12797" y="33411"/>
                  </a:cubicBezTo>
                  <a:cubicBezTo>
                    <a:pt x="13369" y="33149"/>
                    <a:pt x="14012" y="32899"/>
                    <a:pt x="14524" y="32554"/>
                  </a:cubicBezTo>
                  <a:close/>
                  <a:moveTo>
                    <a:pt x="16369" y="33637"/>
                  </a:moveTo>
                  <a:cubicBezTo>
                    <a:pt x="16798" y="33899"/>
                    <a:pt x="17203" y="34173"/>
                    <a:pt x="17607" y="34459"/>
                  </a:cubicBezTo>
                  <a:cubicBezTo>
                    <a:pt x="17500" y="34542"/>
                    <a:pt x="17393" y="34613"/>
                    <a:pt x="17286" y="34685"/>
                  </a:cubicBezTo>
                  <a:cubicBezTo>
                    <a:pt x="16964" y="34911"/>
                    <a:pt x="16631" y="35137"/>
                    <a:pt x="16310" y="35364"/>
                  </a:cubicBezTo>
                  <a:cubicBezTo>
                    <a:pt x="16238" y="35423"/>
                    <a:pt x="16250" y="35506"/>
                    <a:pt x="16310" y="35554"/>
                  </a:cubicBezTo>
                  <a:cubicBezTo>
                    <a:pt x="16322" y="35566"/>
                    <a:pt x="16339" y="35572"/>
                    <a:pt x="16359" y="35572"/>
                  </a:cubicBezTo>
                  <a:cubicBezTo>
                    <a:pt x="16378" y="35572"/>
                    <a:pt x="16399" y="35566"/>
                    <a:pt x="16417" y="35554"/>
                  </a:cubicBezTo>
                  <a:cubicBezTo>
                    <a:pt x="16762" y="35340"/>
                    <a:pt x="17084" y="35125"/>
                    <a:pt x="17417" y="34911"/>
                  </a:cubicBezTo>
                  <a:cubicBezTo>
                    <a:pt x="17560" y="34828"/>
                    <a:pt x="17715" y="34732"/>
                    <a:pt x="17857" y="34637"/>
                  </a:cubicBezTo>
                  <a:cubicBezTo>
                    <a:pt x="18357" y="34994"/>
                    <a:pt x="18822" y="35352"/>
                    <a:pt x="19298" y="35733"/>
                  </a:cubicBezTo>
                  <a:cubicBezTo>
                    <a:pt x="18738" y="35923"/>
                    <a:pt x="18191" y="36352"/>
                    <a:pt x="17738" y="36780"/>
                  </a:cubicBezTo>
                  <a:cubicBezTo>
                    <a:pt x="17262" y="36376"/>
                    <a:pt x="16762" y="35995"/>
                    <a:pt x="16262" y="35614"/>
                  </a:cubicBezTo>
                  <a:cubicBezTo>
                    <a:pt x="15786" y="35280"/>
                    <a:pt x="15309" y="34947"/>
                    <a:pt x="14833" y="34637"/>
                  </a:cubicBezTo>
                  <a:cubicBezTo>
                    <a:pt x="15393" y="34399"/>
                    <a:pt x="15964" y="34066"/>
                    <a:pt x="16369" y="33637"/>
                  </a:cubicBezTo>
                  <a:close/>
                  <a:moveTo>
                    <a:pt x="19465" y="35875"/>
                  </a:moveTo>
                  <a:cubicBezTo>
                    <a:pt x="19917" y="36233"/>
                    <a:pt x="20346" y="36602"/>
                    <a:pt x="20774" y="36983"/>
                  </a:cubicBezTo>
                  <a:cubicBezTo>
                    <a:pt x="20108" y="37197"/>
                    <a:pt x="19453" y="37483"/>
                    <a:pt x="18810" y="37733"/>
                  </a:cubicBezTo>
                  <a:cubicBezTo>
                    <a:pt x="18512" y="37447"/>
                    <a:pt x="18203" y="37173"/>
                    <a:pt x="17893" y="36911"/>
                  </a:cubicBezTo>
                  <a:cubicBezTo>
                    <a:pt x="18084" y="36745"/>
                    <a:pt x="18298" y="36578"/>
                    <a:pt x="18512" y="36435"/>
                  </a:cubicBezTo>
                  <a:cubicBezTo>
                    <a:pt x="18822" y="36233"/>
                    <a:pt x="19167" y="36090"/>
                    <a:pt x="19465" y="35875"/>
                  </a:cubicBezTo>
                  <a:close/>
                  <a:moveTo>
                    <a:pt x="21024" y="37209"/>
                  </a:moveTo>
                  <a:cubicBezTo>
                    <a:pt x="21417" y="37566"/>
                    <a:pt x="21810" y="37935"/>
                    <a:pt x="22191" y="38304"/>
                  </a:cubicBezTo>
                  <a:cubicBezTo>
                    <a:pt x="21525" y="38554"/>
                    <a:pt x="20870" y="38876"/>
                    <a:pt x="20227" y="39185"/>
                  </a:cubicBezTo>
                  <a:cubicBezTo>
                    <a:pt x="19834" y="38745"/>
                    <a:pt x="19417" y="38316"/>
                    <a:pt x="18989" y="37900"/>
                  </a:cubicBezTo>
                  <a:cubicBezTo>
                    <a:pt x="19667" y="37685"/>
                    <a:pt x="20370" y="37483"/>
                    <a:pt x="21024" y="37209"/>
                  </a:cubicBezTo>
                  <a:close/>
                  <a:moveTo>
                    <a:pt x="22382" y="38495"/>
                  </a:moveTo>
                  <a:cubicBezTo>
                    <a:pt x="22763" y="38876"/>
                    <a:pt x="23144" y="39269"/>
                    <a:pt x="23513" y="39662"/>
                  </a:cubicBezTo>
                  <a:cubicBezTo>
                    <a:pt x="22679" y="39805"/>
                    <a:pt x="21882" y="40043"/>
                    <a:pt x="21024" y="40138"/>
                  </a:cubicBezTo>
                  <a:cubicBezTo>
                    <a:pt x="20810" y="39852"/>
                    <a:pt x="20584" y="39578"/>
                    <a:pt x="20346" y="39316"/>
                  </a:cubicBezTo>
                  <a:cubicBezTo>
                    <a:pt x="21024" y="39066"/>
                    <a:pt x="21727" y="38816"/>
                    <a:pt x="22382" y="38495"/>
                  </a:cubicBezTo>
                  <a:close/>
                  <a:moveTo>
                    <a:pt x="23703" y="39852"/>
                  </a:moveTo>
                  <a:cubicBezTo>
                    <a:pt x="24239" y="40424"/>
                    <a:pt x="24775" y="41007"/>
                    <a:pt x="25299" y="41614"/>
                  </a:cubicBezTo>
                  <a:cubicBezTo>
                    <a:pt x="24227" y="41209"/>
                    <a:pt x="22894" y="41162"/>
                    <a:pt x="21798" y="41114"/>
                  </a:cubicBezTo>
                  <a:cubicBezTo>
                    <a:pt x="21786" y="41114"/>
                    <a:pt x="21775" y="41114"/>
                    <a:pt x="21763" y="41126"/>
                  </a:cubicBezTo>
                  <a:cubicBezTo>
                    <a:pt x="21572" y="40840"/>
                    <a:pt x="21370" y="40578"/>
                    <a:pt x="21167" y="40305"/>
                  </a:cubicBezTo>
                  <a:cubicBezTo>
                    <a:pt x="22013" y="40257"/>
                    <a:pt x="22941" y="40174"/>
                    <a:pt x="23703" y="39852"/>
                  </a:cubicBezTo>
                  <a:close/>
                  <a:moveTo>
                    <a:pt x="3082" y="371"/>
                  </a:moveTo>
                  <a:cubicBezTo>
                    <a:pt x="6832" y="716"/>
                    <a:pt x="10511" y="1109"/>
                    <a:pt x="14190" y="2002"/>
                  </a:cubicBezTo>
                  <a:cubicBezTo>
                    <a:pt x="17774" y="2871"/>
                    <a:pt x="21286" y="4086"/>
                    <a:pt x="24668" y="5598"/>
                  </a:cubicBezTo>
                  <a:cubicBezTo>
                    <a:pt x="31371" y="8622"/>
                    <a:pt x="37550" y="12849"/>
                    <a:pt x="42765" y="18040"/>
                  </a:cubicBezTo>
                  <a:cubicBezTo>
                    <a:pt x="45718" y="20993"/>
                    <a:pt x="48349" y="24267"/>
                    <a:pt x="50612" y="27767"/>
                  </a:cubicBezTo>
                  <a:cubicBezTo>
                    <a:pt x="46397" y="29875"/>
                    <a:pt x="42360" y="32470"/>
                    <a:pt x="38265" y="34816"/>
                  </a:cubicBezTo>
                  <a:cubicBezTo>
                    <a:pt x="36253" y="35959"/>
                    <a:pt x="34240" y="37114"/>
                    <a:pt x="32228" y="38257"/>
                  </a:cubicBezTo>
                  <a:cubicBezTo>
                    <a:pt x="30252" y="39388"/>
                    <a:pt x="28013" y="40400"/>
                    <a:pt x="26239" y="41840"/>
                  </a:cubicBezTo>
                  <a:cubicBezTo>
                    <a:pt x="26156" y="41864"/>
                    <a:pt x="26085" y="41888"/>
                    <a:pt x="26013" y="41912"/>
                  </a:cubicBezTo>
                  <a:cubicBezTo>
                    <a:pt x="26049" y="41840"/>
                    <a:pt x="26061" y="41757"/>
                    <a:pt x="26001" y="41686"/>
                  </a:cubicBezTo>
                  <a:cubicBezTo>
                    <a:pt x="24001" y="38804"/>
                    <a:pt x="21251" y="36316"/>
                    <a:pt x="18322" y="34280"/>
                  </a:cubicBezTo>
                  <a:cubicBezTo>
                    <a:pt x="18353" y="34207"/>
                    <a:pt x="18311" y="34107"/>
                    <a:pt x="18237" y="34107"/>
                  </a:cubicBezTo>
                  <a:cubicBezTo>
                    <a:pt x="18226" y="34107"/>
                    <a:pt x="18215" y="34109"/>
                    <a:pt x="18203" y="34113"/>
                  </a:cubicBezTo>
                  <a:cubicBezTo>
                    <a:pt x="18179" y="34125"/>
                    <a:pt x="18155" y="34137"/>
                    <a:pt x="18131" y="34149"/>
                  </a:cubicBezTo>
                  <a:cubicBezTo>
                    <a:pt x="17357" y="33613"/>
                    <a:pt x="16572" y="33113"/>
                    <a:pt x="15774" y="32649"/>
                  </a:cubicBezTo>
                  <a:cubicBezTo>
                    <a:pt x="13643" y="31399"/>
                    <a:pt x="11380" y="30351"/>
                    <a:pt x="9023" y="29553"/>
                  </a:cubicBezTo>
                  <a:cubicBezTo>
                    <a:pt x="9002" y="29522"/>
                    <a:pt x="8973" y="29491"/>
                    <a:pt x="8934" y="29491"/>
                  </a:cubicBezTo>
                  <a:cubicBezTo>
                    <a:pt x="8928" y="29491"/>
                    <a:pt x="8922" y="29492"/>
                    <a:pt x="8916" y="29494"/>
                  </a:cubicBezTo>
                  <a:cubicBezTo>
                    <a:pt x="8904" y="29494"/>
                    <a:pt x="8892" y="29506"/>
                    <a:pt x="8880" y="29506"/>
                  </a:cubicBezTo>
                  <a:cubicBezTo>
                    <a:pt x="6951" y="28863"/>
                    <a:pt x="4963" y="28386"/>
                    <a:pt x="2951" y="28125"/>
                  </a:cubicBezTo>
                  <a:cubicBezTo>
                    <a:pt x="3022" y="27232"/>
                    <a:pt x="2915" y="26303"/>
                    <a:pt x="2879" y="25422"/>
                  </a:cubicBezTo>
                  <a:cubicBezTo>
                    <a:pt x="2844" y="24422"/>
                    <a:pt x="2820" y="23422"/>
                    <a:pt x="2784" y="22433"/>
                  </a:cubicBezTo>
                  <a:cubicBezTo>
                    <a:pt x="2832" y="22374"/>
                    <a:pt x="2879" y="22326"/>
                    <a:pt x="2915" y="22267"/>
                  </a:cubicBezTo>
                  <a:cubicBezTo>
                    <a:pt x="2967" y="22195"/>
                    <a:pt x="2893" y="22105"/>
                    <a:pt x="2819" y="22105"/>
                  </a:cubicBezTo>
                  <a:cubicBezTo>
                    <a:pt x="2807" y="22105"/>
                    <a:pt x="2795" y="22107"/>
                    <a:pt x="2784" y="22112"/>
                  </a:cubicBezTo>
                  <a:cubicBezTo>
                    <a:pt x="2772" y="21981"/>
                    <a:pt x="2772" y="21850"/>
                    <a:pt x="2772" y="21719"/>
                  </a:cubicBezTo>
                  <a:cubicBezTo>
                    <a:pt x="2748" y="21171"/>
                    <a:pt x="2748" y="20612"/>
                    <a:pt x="2736" y="20064"/>
                  </a:cubicBezTo>
                  <a:cubicBezTo>
                    <a:pt x="2748" y="20052"/>
                    <a:pt x="2772" y="20028"/>
                    <a:pt x="2784" y="20016"/>
                  </a:cubicBezTo>
                  <a:cubicBezTo>
                    <a:pt x="2832" y="19957"/>
                    <a:pt x="2796" y="19874"/>
                    <a:pt x="2736" y="19850"/>
                  </a:cubicBezTo>
                  <a:cubicBezTo>
                    <a:pt x="2725" y="19195"/>
                    <a:pt x="2725" y="18540"/>
                    <a:pt x="2713" y="17885"/>
                  </a:cubicBezTo>
                  <a:cubicBezTo>
                    <a:pt x="2736" y="17861"/>
                    <a:pt x="2748" y="17849"/>
                    <a:pt x="2772" y="17826"/>
                  </a:cubicBezTo>
                  <a:cubicBezTo>
                    <a:pt x="2832" y="17766"/>
                    <a:pt x="2784" y="17671"/>
                    <a:pt x="2713" y="17659"/>
                  </a:cubicBezTo>
                  <a:cubicBezTo>
                    <a:pt x="2701" y="16695"/>
                    <a:pt x="2689" y="15742"/>
                    <a:pt x="2701" y="14778"/>
                  </a:cubicBezTo>
                  <a:cubicBezTo>
                    <a:pt x="2713" y="9991"/>
                    <a:pt x="3082" y="5217"/>
                    <a:pt x="3094" y="443"/>
                  </a:cubicBezTo>
                  <a:cubicBezTo>
                    <a:pt x="3094" y="407"/>
                    <a:pt x="3082" y="383"/>
                    <a:pt x="3082" y="371"/>
                  </a:cubicBezTo>
                  <a:close/>
                  <a:moveTo>
                    <a:pt x="3321" y="1"/>
                  </a:moveTo>
                  <a:cubicBezTo>
                    <a:pt x="3229" y="1"/>
                    <a:pt x="3138" y="1"/>
                    <a:pt x="3046" y="2"/>
                  </a:cubicBezTo>
                  <a:cubicBezTo>
                    <a:pt x="2975" y="2"/>
                    <a:pt x="2927" y="26"/>
                    <a:pt x="2903" y="73"/>
                  </a:cubicBezTo>
                  <a:cubicBezTo>
                    <a:pt x="2890" y="71"/>
                    <a:pt x="2876" y="69"/>
                    <a:pt x="2863" y="69"/>
                  </a:cubicBezTo>
                  <a:cubicBezTo>
                    <a:pt x="2817" y="69"/>
                    <a:pt x="2773" y="87"/>
                    <a:pt x="2736" y="133"/>
                  </a:cubicBezTo>
                  <a:cubicBezTo>
                    <a:pt x="2046" y="835"/>
                    <a:pt x="1284" y="1407"/>
                    <a:pt x="367" y="1764"/>
                  </a:cubicBezTo>
                  <a:cubicBezTo>
                    <a:pt x="248" y="1764"/>
                    <a:pt x="129" y="1836"/>
                    <a:pt x="129" y="1990"/>
                  </a:cubicBezTo>
                  <a:cubicBezTo>
                    <a:pt x="141" y="3705"/>
                    <a:pt x="165" y="5419"/>
                    <a:pt x="177" y="7146"/>
                  </a:cubicBezTo>
                  <a:cubicBezTo>
                    <a:pt x="141" y="7170"/>
                    <a:pt x="105" y="7205"/>
                    <a:pt x="69" y="7241"/>
                  </a:cubicBezTo>
                  <a:cubicBezTo>
                    <a:pt x="1" y="7290"/>
                    <a:pt x="62" y="7372"/>
                    <a:pt x="132" y="7372"/>
                  </a:cubicBezTo>
                  <a:cubicBezTo>
                    <a:pt x="147" y="7372"/>
                    <a:pt x="162" y="7368"/>
                    <a:pt x="177" y="7360"/>
                  </a:cubicBezTo>
                  <a:cubicBezTo>
                    <a:pt x="189" y="9801"/>
                    <a:pt x="200" y="12230"/>
                    <a:pt x="224" y="14670"/>
                  </a:cubicBezTo>
                  <a:cubicBezTo>
                    <a:pt x="141" y="14790"/>
                    <a:pt x="129" y="14968"/>
                    <a:pt x="224" y="15016"/>
                  </a:cubicBezTo>
                  <a:cubicBezTo>
                    <a:pt x="224" y="15349"/>
                    <a:pt x="236" y="15683"/>
                    <a:pt x="236" y="16016"/>
                  </a:cubicBezTo>
                  <a:cubicBezTo>
                    <a:pt x="272" y="20659"/>
                    <a:pt x="10" y="25422"/>
                    <a:pt x="439" y="30041"/>
                  </a:cubicBezTo>
                  <a:cubicBezTo>
                    <a:pt x="450" y="30125"/>
                    <a:pt x="510" y="30160"/>
                    <a:pt x="570" y="30160"/>
                  </a:cubicBezTo>
                  <a:cubicBezTo>
                    <a:pt x="581" y="30184"/>
                    <a:pt x="617" y="30196"/>
                    <a:pt x="653" y="30208"/>
                  </a:cubicBezTo>
                  <a:cubicBezTo>
                    <a:pt x="2606" y="30625"/>
                    <a:pt x="4570" y="30756"/>
                    <a:pt x="6511" y="31315"/>
                  </a:cubicBezTo>
                  <a:cubicBezTo>
                    <a:pt x="8523" y="31899"/>
                    <a:pt x="10464" y="32697"/>
                    <a:pt x="12309" y="33685"/>
                  </a:cubicBezTo>
                  <a:cubicBezTo>
                    <a:pt x="14178" y="34685"/>
                    <a:pt x="15833" y="35875"/>
                    <a:pt x="17381" y="37209"/>
                  </a:cubicBezTo>
                  <a:cubicBezTo>
                    <a:pt x="17393" y="37233"/>
                    <a:pt x="17417" y="37245"/>
                    <a:pt x="17441" y="37257"/>
                  </a:cubicBezTo>
                  <a:cubicBezTo>
                    <a:pt x="18893" y="38507"/>
                    <a:pt x="20239" y="39876"/>
                    <a:pt x="21572" y="41329"/>
                  </a:cubicBezTo>
                  <a:cubicBezTo>
                    <a:pt x="21572" y="41448"/>
                    <a:pt x="21644" y="41567"/>
                    <a:pt x="21798" y="41579"/>
                  </a:cubicBezTo>
                  <a:cubicBezTo>
                    <a:pt x="23060" y="41614"/>
                    <a:pt x="24334" y="41948"/>
                    <a:pt x="25596" y="41948"/>
                  </a:cubicBezTo>
                  <a:cubicBezTo>
                    <a:pt x="25608" y="41960"/>
                    <a:pt x="25608" y="41971"/>
                    <a:pt x="25620" y="41983"/>
                  </a:cubicBezTo>
                  <a:cubicBezTo>
                    <a:pt x="25632" y="41995"/>
                    <a:pt x="25644" y="42007"/>
                    <a:pt x="25656" y="42019"/>
                  </a:cubicBezTo>
                  <a:lnTo>
                    <a:pt x="25632" y="42019"/>
                  </a:lnTo>
                  <a:cubicBezTo>
                    <a:pt x="25523" y="42052"/>
                    <a:pt x="25554" y="42226"/>
                    <a:pt x="25662" y="42226"/>
                  </a:cubicBezTo>
                  <a:cubicBezTo>
                    <a:pt x="25671" y="42226"/>
                    <a:pt x="25681" y="42224"/>
                    <a:pt x="25692" y="42221"/>
                  </a:cubicBezTo>
                  <a:cubicBezTo>
                    <a:pt x="26037" y="42150"/>
                    <a:pt x="26406" y="42031"/>
                    <a:pt x="26751" y="42007"/>
                  </a:cubicBezTo>
                  <a:cubicBezTo>
                    <a:pt x="26870" y="41995"/>
                    <a:pt x="26918" y="41924"/>
                    <a:pt x="26918" y="41840"/>
                  </a:cubicBezTo>
                  <a:cubicBezTo>
                    <a:pt x="28859" y="41019"/>
                    <a:pt x="30692" y="39757"/>
                    <a:pt x="32502" y="38721"/>
                  </a:cubicBezTo>
                  <a:cubicBezTo>
                    <a:pt x="34514" y="37566"/>
                    <a:pt x="36526" y="36423"/>
                    <a:pt x="38539" y="35268"/>
                  </a:cubicBezTo>
                  <a:cubicBezTo>
                    <a:pt x="42670" y="32911"/>
                    <a:pt x="47004" y="30732"/>
                    <a:pt x="50993" y="28125"/>
                  </a:cubicBezTo>
                  <a:cubicBezTo>
                    <a:pt x="51064" y="28077"/>
                    <a:pt x="51100" y="28005"/>
                    <a:pt x="51112" y="27946"/>
                  </a:cubicBezTo>
                  <a:cubicBezTo>
                    <a:pt x="51171" y="27874"/>
                    <a:pt x="51207" y="27767"/>
                    <a:pt x="51135" y="27660"/>
                  </a:cubicBezTo>
                  <a:cubicBezTo>
                    <a:pt x="43063" y="14944"/>
                    <a:pt x="30049" y="5646"/>
                    <a:pt x="15524" y="1812"/>
                  </a:cubicBezTo>
                  <a:cubicBezTo>
                    <a:pt x="11588" y="775"/>
                    <a:pt x="7412" y="1"/>
                    <a:pt x="33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7" name="Google Shape;977;p29"/>
            <p:cNvGrpSpPr/>
            <p:nvPr/>
          </p:nvGrpSpPr>
          <p:grpSpPr>
            <a:xfrm>
              <a:off x="6180616" y="1261719"/>
              <a:ext cx="1808406" cy="660350"/>
              <a:chOff x="6625591" y="1342425"/>
              <a:chExt cx="1808406" cy="660350"/>
            </a:xfrm>
          </p:grpSpPr>
          <p:sp>
            <p:nvSpPr>
              <p:cNvPr id="978" name="Google Shape;978;p29"/>
              <p:cNvSpPr txBox="1"/>
              <p:nvPr/>
            </p:nvSpPr>
            <p:spPr>
              <a:xfrm>
                <a:off x="6625597" y="16892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9" name="Google Shape;979;p29"/>
              <p:cNvSpPr txBox="1"/>
              <p:nvPr/>
            </p:nvSpPr>
            <p:spPr>
              <a:xfrm>
                <a:off x="6625591" y="13424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80" name="Google Shape;980;p29"/>
          <p:cNvGrpSpPr/>
          <p:nvPr/>
        </p:nvGrpSpPr>
        <p:grpSpPr>
          <a:xfrm>
            <a:off x="5162538" y="2044425"/>
            <a:ext cx="3271460" cy="1396400"/>
            <a:chOff x="5162538" y="2044425"/>
            <a:chExt cx="3271460" cy="1396400"/>
          </a:xfrm>
        </p:grpSpPr>
        <p:grpSp>
          <p:nvGrpSpPr>
            <p:cNvPr id="981" name="Google Shape;981;p29"/>
            <p:cNvGrpSpPr/>
            <p:nvPr/>
          </p:nvGrpSpPr>
          <p:grpSpPr>
            <a:xfrm rot="5400000">
              <a:off x="5900238" y="2241787"/>
              <a:ext cx="131250" cy="1020800"/>
              <a:chOff x="6071263" y="739850"/>
              <a:chExt cx="131250" cy="1020800"/>
            </a:xfrm>
          </p:grpSpPr>
          <p:sp>
            <p:nvSpPr>
              <p:cNvPr id="982" name="Google Shape;982;p29"/>
              <p:cNvSpPr/>
              <p:nvPr/>
            </p:nvSpPr>
            <p:spPr>
              <a:xfrm>
                <a:off x="6131313" y="745725"/>
                <a:ext cx="15875" cy="1014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597" extrusionOk="0">
                    <a:moveTo>
                      <a:pt x="318" y="1"/>
                    </a:moveTo>
                    <a:cubicBezTo>
                      <a:pt x="159" y="1"/>
                      <a:pt x="1" y="101"/>
                      <a:pt x="1" y="301"/>
                    </a:cubicBezTo>
                    <a:lnTo>
                      <a:pt x="1" y="40296"/>
                    </a:lnTo>
                    <a:cubicBezTo>
                      <a:pt x="1" y="40496"/>
                      <a:pt x="159" y="40596"/>
                      <a:pt x="318" y="40596"/>
                    </a:cubicBezTo>
                    <a:cubicBezTo>
                      <a:pt x="476" y="40596"/>
                      <a:pt x="635" y="40496"/>
                      <a:pt x="635" y="40296"/>
                    </a:cubicBezTo>
                    <a:lnTo>
                      <a:pt x="635" y="301"/>
                    </a:lnTo>
                    <a:cubicBezTo>
                      <a:pt x="635" y="101"/>
                      <a:pt x="476" y="1"/>
                      <a:pt x="3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6132088" y="739850"/>
                <a:ext cx="70425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3206" extrusionOk="0">
                    <a:moveTo>
                      <a:pt x="444" y="1"/>
                    </a:moveTo>
                    <a:cubicBezTo>
                      <a:pt x="223" y="1"/>
                      <a:pt x="0" y="307"/>
                      <a:pt x="203" y="536"/>
                    </a:cubicBezTo>
                    <a:cubicBezTo>
                      <a:pt x="871" y="1403"/>
                      <a:pt x="1538" y="2237"/>
                      <a:pt x="2205" y="3104"/>
                    </a:cubicBezTo>
                    <a:cubicBezTo>
                      <a:pt x="2260" y="3176"/>
                      <a:pt x="2327" y="3206"/>
                      <a:pt x="2394" y="3206"/>
                    </a:cubicBezTo>
                    <a:cubicBezTo>
                      <a:pt x="2607" y="3206"/>
                      <a:pt x="2816" y="2899"/>
                      <a:pt x="2638" y="2671"/>
                    </a:cubicBezTo>
                    <a:cubicBezTo>
                      <a:pt x="1971" y="1803"/>
                      <a:pt x="1304" y="969"/>
                      <a:pt x="637" y="102"/>
                    </a:cubicBezTo>
                    <a:cubicBezTo>
                      <a:pt x="581" y="31"/>
                      <a:pt x="513" y="1"/>
                      <a:pt x="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6071263" y="745300"/>
                <a:ext cx="757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437" extrusionOk="0">
                    <a:moveTo>
                      <a:pt x="2549" y="1"/>
                    </a:moveTo>
                    <a:cubicBezTo>
                      <a:pt x="2477" y="1"/>
                      <a:pt x="2402" y="25"/>
                      <a:pt x="2336" y="84"/>
                    </a:cubicBezTo>
                    <a:cubicBezTo>
                      <a:pt x="1636" y="685"/>
                      <a:pt x="935" y="1285"/>
                      <a:pt x="235" y="1919"/>
                    </a:cubicBezTo>
                    <a:cubicBezTo>
                      <a:pt x="1" y="2127"/>
                      <a:pt x="213" y="2436"/>
                      <a:pt x="459" y="2436"/>
                    </a:cubicBezTo>
                    <a:cubicBezTo>
                      <a:pt x="529" y="2436"/>
                      <a:pt x="602" y="2411"/>
                      <a:pt x="668" y="2353"/>
                    </a:cubicBezTo>
                    <a:cubicBezTo>
                      <a:pt x="1369" y="1752"/>
                      <a:pt x="2069" y="1118"/>
                      <a:pt x="2770" y="518"/>
                    </a:cubicBezTo>
                    <a:cubicBezTo>
                      <a:pt x="3030" y="310"/>
                      <a:pt x="2803" y="1"/>
                      <a:pt x="25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5" name="Google Shape;985;p29"/>
            <p:cNvSpPr/>
            <p:nvPr/>
          </p:nvSpPr>
          <p:spPr>
            <a:xfrm>
              <a:off x="5262538" y="2077725"/>
              <a:ext cx="793575" cy="1352275"/>
            </a:xfrm>
            <a:custGeom>
              <a:avLst/>
              <a:gdLst/>
              <a:ahLst/>
              <a:cxnLst/>
              <a:rect l="l" t="t" r="r" b="b"/>
              <a:pathLst>
                <a:path w="31743" h="54091" extrusionOk="0">
                  <a:moveTo>
                    <a:pt x="24551" y="0"/>
                  </a:moveTo>
                  <a:cubicBezTo>
                    <a:pt x="20694" y="2572"/>
                    <a:pt x="16550" y="4799"/>
                    <a:pt x="12526" y="7120"/>
                  </a:cubicBezTo>
                  <a:cubicBezTo>
                    <a:pt x="9073" y="9133"/>
                    <a:pt x="5620" y="11264"/>
                    <a:pt x="2060" y="13097"/>
                  </a:cubicBezTo>
                  <a:cubicBezTo>
                    <a:pt x="2041" y="13146"/>
                    <a:pt x="1997" y="13187"/>
                    <a:pt x="1943" y="13187"/>
                  </a:cubicBezTo>
                  <a:cubicBezTo>
                    <a:pt x="1931" y="13187"/>
                    <a:pt x="1919" y="13185"/>
                    <a:pt x="1906" y="13181"/>
                  </a:cubicBezTo>
                  <a:lnTo>
                    <a:pt x="1894" y="13181"/>
                  </a:lnTo>
                  <a:cubicBezTo>
                    <a:pt x="1406" y="13431"/>
                    <a:pt x="917" y="13669"/>
                    <a:pt x="417" y="13907"/>
                  </a:cubicBezTo>
                  <a:cubicBezTo>
                    <a:pt x="3834" y="21956"/>
                    <a:pt x="4299" y="32088"/>
                    <a:pt x="358" y="40065"/>
                  </a:cubicBezTo>
                  <a:cubicBezTo>
                    <a:pt x="329" y="40127"/>
                    <a:pt x="274" y="40153"/>
                    <a:pt x="216" y="40153"/>
                  </a:cubicBezTo>
                  <a:cubicBezTo>
                    <a:pt x="130" y="40153"/>
                    <a:pt x="39" y="40096"/>
                    <a:pt x="24" y="40017"/>
                  </a:cubicBezTo>
                  <a:lnTo>
                    <a:pt x="1" y="40017"/>
                  </a:lnTo>
                  <a:cubicBezTo>
                    <a:pt x="24" y="40053"/>
                    <a:pt x="13" y="40089"/>
                    <a:pt x="1" y="40124"/>
                  </a:cubicBezTo>
                  <a:cubicBezTo>
                    <a:pt x="13" y="40124"/>
                    <a:pt x="24" y="40124"/>
                    <a:pt x="48" y="40136"/>
                  </a:cubicBezTo>
                  <a:cubicBezTo>
                    <a:pt x="4251" y="42220"/>
                    <a:pt x="8287" y="44732"/>
                    <a:pt x="12359" y="47054"/>
                  </a:cubicBezTo>
                  <a:cubicBezTo>
                    <a:pt x="14443" y="48233"/>
                    <a:pt x="16515" y="49423"/>
                    <a:pt x="18598" y="50602"/>
                  </a:cubicBezTo>
                  <a:cubicBezTo>
                    <a:pt x="20598" y="51745"/>
                    <a:pt x="22694" y="52805"/>
                    <a:pt x="24611" y="54067"/>
                  </a:cubicBezTo>
                  <a:cubicBezTo>
                    <a:pt x="24623" y="54079"/>
                    <a:pt x="24635" y="54090"/>
                    <a:pt x="24647" y="54090"/>
                  </a:cubicBezTo>
                  <a:cubicBezTo>
                    <a:pt x="26635" y="50388"/>
                    <a:pt x="28195" y="46470"/>
                    <a:pt x="29302" y="42399"/>
                  </a:cubicBezTo>
                  <a:cubicBezTo>
                    <a:pt x="31195" y="35410"/>
                    <a:pt x="31743" y="28063"/>
                    <a:pt x="30969" y="20860"/>
                  </a:cubicBezTo>
                  <a:cubicBezTo>
                    <a:pt x="30576" y="17181"/>
                    <a:pt x="29826" y="13538"/>
                    <a:pt x="28730" y="10002"/>
                  </a:cubicBezTo>
                  <a:cubicBezTo>
                    <a:pt x="27647" y="6513"/>
                    <a:pt x="26111" y="3287"/>
                    <a:pt x="2455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5162538" y="2044425"/>
              <a:ext cx="943000" cy="1396400"/>
            </a:xfrm>
            <a:custGeom>
              <a:avLst/>
              <a:gdLst/>
              <a:ahLst/>
              <a:cxnLst/>
              <a:rect l="l" t="t" r="r" b="b"/>
              <a:pathLst>
                <a:path w="37720" h="55856" extrusionOk="0">
                  <a:moveTo>
                    <a:pt x="25063" y="416"/>
                  </a:moveTo>
                  <a:cubicBezTo>
                    <a:pt x="26027" y="678"/>
                    <a:pt x="27051" y="940"/>
                    <a:pt x="28051" y="1035"/>
                  </a:cubicBezTo>
                  <a:cubicBezTo>
                    <a:pt x="27516" y="1332"/>
                    <a:pt x="26980" y="1630"/>
                    <a:pt x="26456" y="1940"/>
                  </a:cubicBezTo>
                  <a:cubicBezTo>
                    <a:pt x="26444" y="1940"/>
                    <a:pt x="26444" y="1928"/>
                    <a:pt x="26444" y="1928"/>
                  </a:cubicBezTo>
                  <a:cubicBezTo>
                    <a:pt x="25682" y="1583"/>
                    <a:pt x="24860" y="1309"/>
                    <a:pt x="24051" y="1047"/>
                  </a:cubicBezTo>
                  <a:cubicBezTo>
                    <a:pt x="24372" y="856"/>
                    <a:pt x="24694" y="666"/>
                    <a:pt x="25015" y="463"/>
                  </a:cubicBezTo>
                  <a:cubicBezTo>
                    <a:pt x="25027" y="451"/>
                    <a:pt x="25051" y="440"/>
                    <a:pt x="25063" y="416"/>
                  </a:cubicBezTo>
                  <a:close/>
                  <a:moveTo>
                    <a:pt x="23801" y="1202"/>
                  </a:moveTo>
                  <a:cubicBezTo>
                    <a:pt x="24563" y="1535"/>
                    <a:pt x="25360" y="1868"/>
                    <a:pt x="26146" y="2106"/>
                  </a:cubicBezTo>
                  <a:cubicBezTo>
                    <a:pt x="25634" y="2404"/>
                    <a:pt x="25122" y="2702"/>
                    <a:pt x="24622" y="2999"/>
                  </a:cubicBezTo>
                  <a:cubicBezTo>
                    <a:pt x="23920" y="2559"/>
                    <a:pt x="23027" y="2309"/>
                    <a:pt x="22229" y="2154"/>
                  </a:cubicBezTo>
                  <a:cubicBezTo>
                    <a:pt x="22753" y="1844"/>
                    <a:pt x="23277" y="1523"/>
                    <a:pt x="23801" y="1202"/>
                  </a:cubicBezTo>
                  <a:close/>
                  <a:moveTo>
                    <a:pt x="22015" y="2309"/>
                  </a:moveTo>
                  <a:cubicBezTo>
                    <a:pt x="22515" y="2452"/>
                    <a:pt x="23027" y="2606"/>
                    <a:pt x="23515" y="2809"/>
                  </a:cubicBezTo>
                  <a:cubicBezTo>
                    <a:pt x="23777" y="2916"/>
                    <a:pt x="24039" y="3059"/>
                    <a:pt x="24301" y="3190"/>
                  </a:cubicBezTo>
                  <a:cubicBezTo>
                    <a:pt x="23729" y="3523"/>
                    <a:pt x="23170" y="3857"/>
                    <a:pt x="22610" y="4202"/>
                  </a:cubicBezTo>
                  <a:cubicBezTo>
                    <a:pt x="21753" y="3964"/>
                    <a:pt x="20943" y="3761"/>
                    <a:pt x="20146" y="3440"/>
                  </a:cubicBezTo>
                  <a:cubicBezTo>
                    <a:pt x="20753" y="3059"/>
                    <a:pt x="21372" y="2678"/>
                    <a:pt x="21991" y="2309"/>
                  </a:cubicBezTo>
                  <a:close/>
                  <a:moveTo>
                    <a:pt x="19907" y="3583"/>
                  </a:moveTo>
                  <a:cubicBezTo>
                    <a:pt x="20634" y="3964"/>
                    <a:pt x="21431" y="4285"/>
                    <a:pt x="22241" y="4416"/>
                  </a:cubicBezTo>
                  <a:cubicBezTo>
                    <a:pt x="21634" y="4785"/>
                    <a:pt x="21039" y="5142"/>
                    <a:pt x="20431" y="5512"/>
                  </a:cubicBezTo>
                  <a:cubicBezTo>
                    <a:pt x="19693" y="5166"/>
                    <a:pt x="18848" y="4940"/>
                    <a:pt x="18062" y="4702"/>
                  </a:cubicBezTo>
                  <a:cubicBezTo>
                    <a:pt x="18681" y="4321"/>
                    <a:pt x="19288" y="3952"/>
                    <a:pt x="19907" y="3583"/>
                  </a:cubicBezTo>
                  <a:close/>
                  <a:moveTo>
                    <a:pt x="17871" y="4809"/>
                  </a:moveTo>
                  <a:cubicBezTo>
                    <a:pt x="18598" y="5119"/>
                    <a:pt x="19360" y="5476"/>
                    <a:pt x="20122" y="5702"/>
                  </a:cubicBezTo>
                  <a:cubicBezTo>
                    <a:pt x="19681" y="5964"/>
                    <a:pt x="19241" y="6238"/>
                    <a:pt x="18800" y="6500"/>
                  </a:cubicBezTo>
                  <a:cubicBezTo>
                    <a:pt x="18026" y="6178"/>
                    <a:pt x="17193" y="5928"/>
                    <a:pt x="16383" y="5714"/>
                  </a:cubicBezTo>
                  <a:cubicBezTo>
                    <a:pt x="16883" y="5416"/>
                    <a:pt x="17371" y="5119"/>
                    <a:pt x="17871" y="4809"/>
                  </a:cubicBezTo>
                  <a:close/>
                  <a:moveTo>
                    <a:pt x="16193" y="5833"/>
                  </a:moveTo>
                  <a:cubicBezTo>
                    <a:pt x="16931" y="6143"/>
                    <a:pt x="17717" y="6464"/>
                    <a:pt x="18502" y="6678"/>
                  </a:cubicBezTo>
                  <a:cubicBezTo>
                    <a:pt x="17883" y="7036"/>
                    <a:pt x="17276" y="7405"/>
                    <a:pt x="16669" y="7762"/>
                  </a:cubicBezTo>
                  <a:cubicBezTo>
                    <a:pt x="15895" y="7440"/>
                    <a:pt x="15062" y="7238"/>
                    <a:pt x="14264" y="7000"/>
                  </a:cubicBezTo>
                  <a:cubicBezTo>
                    <a:pt x="14907" y="6607"/>
                    <a:pt x="15550" y="6226"/>
                    <a:pt x="16193" y="5833"/>
                  </a:cubicBezTo>
                  <a:close/>
                  <a:moveTo>
                    <a:pt x="14061" y="7119"/>
                  </a:moveTo>
                  <a:cubicBezTo>
                    <a:pt x="14812" y="7393"/>
                    <a:pt x="15574" y="7726"/>
                    <a:pt x="16336" y="7952"/>
                  </a:cubicBezTo>
                  <a:cubicBezTo>
                    <a:pt x="16312" y="7964"/>
                    <a:pt x="16288" y="7988"/>
                    <a:pt x="16264" y="8000"/>
                  </a:cubicBezTo>
                  <a:cubicBezTo>
                    <a:pt x="15657" y="8345"/>
                    <a:pt x="15038" y="8702"/>
                    <a:pt x="14419" y="9048"/>
                  </a:cubicBezTo>
                  <a:cubicBezTo>
                    <a:pt x="14407" y="9024"/>
                    <a:pt x="14395" y="9012"/>
                    <a:pt x="14371" y="9000"/>
                  </a:cubicBezTo>
                  <a:cubicBezTo>
                    <a:pt x="13669" y="8702"/>
                    <a:pt x="12930" y="8464"/>
                    <a:pt x="12192" y="8250"/>
                  </a:cubicBezTo>
                  <a:cubicBezTo>
                    <a:pt x="12383" y="8143"/>
                    <a:pt x="12561" y="8024"/>
                    <a:pt x="12740" y="7917"/>
                  </a:cubicBezTo>
                  <a:cubicBezTo>
                    <a:pt x="13180" y="7655"/>
                    <a:pt x="13621" y="7381"/>
                    <a:pt x="14061" y="7119"/>
                  </a:cubicBezTo>
                  <a:close/>
                  <a:moveTo>
                    <a:pt x="11918" y="8417"/>
                  </a:moveTo>
                  <a:cubicBezTo>
                    <a:pt x="12645" y="8702"/>
                    <a:pt x="13395" y="8988"/>
                    <a:pt x="14145" y="9202"/>
                  </a:cubicBezTo>
                  <a:cubicBezTo>
                    <a:pt x="13407" y="9619"/>
                    <a:pt x="12668" y="10024"/>
                    <a:pt x="11930" y="10429"/>
                  </a:cubicBezTo>
                  <a:cubicBezTo>
                    <a:pt x="11954" y="10381"/>
                    <a:pt x="11954" y="10310"/>
                    <a:pt x="11883" y="10274"/>
                  </a:cubicBezTo>
                  <a:cubicBezTo>
                    <a:pt x="11299" y="9941"/>
                    <a:pt x="10609" y="9750"/>
                    <a:pt x="9930" y="9631"/>
                  </a:cubicBezTo>
                  <a:cubicBezTo>
                    <a:pt x="10597" y="9226"/>
                    <a:pt x="11252" y="8821"/>
                    <a:pt x="11918" y="8417"/>
                  </a:cubicBezTo>
                  <a:close/>
                  <a:moveTo>
                    <a:pt x="9644" y="9810"/>
                  </a:moveTo>
                  <a:cubicBezTo>
                    <a:pt x="10371" y="9988"/>
                    <a:pt x="11061" y="10262"/>
                    <a:pt x="11787" y="10500"/>
                  </a:cubicBezTo>
                  <a:lnTo>
                    <a:pt x="11811" y="10500"/>
                  </a:lnTo>
                  <a:cubicBezTo>
                    <a:pt x="11192" y="10846"/>
                    <a:pt x="10573" y="11191"/>
                    <a:pt x="9942" y="11536"/>
                  </a:cubicBezTo>
                  <a:cubicBezTo>
                    <a:pt x="9335" y="11167"/>
                    <a:pt x="8549" y="11012"/>
                    <a:pt x="7811" y="10929"/>
                  </a:cubicBezTo>
                  <a:cubicBezTo>
                    <a:pt x="8418" y="10560"/>
                    <a:pt x="9037" y="10191"/>
                    <a:pt x="9644" y="9810"/>
                  </a:cubicBezTo>
                  <a:close/>
                  <a:moveTo>
                    <a:pt x="7489" y="11131"/>
                  </a:moveTo>
                  <a:cubicBezTo>
                    <a:pt x="7882" y="11191"/>
                    <a:pt x="8263" y="11262"/>
                    <a:pt x="8644" y="11369"/>
                  </a:cubicBezTo>
                  <a:cubicBezTo>
                    <a:pt x="8989" y="11465"/>
                    <a:pt x="9323" y="11596"/>
                    <a:pt x="9668" y="11691"/>
                  </a:cubicBezTo>
                  <a:cubicBezTo>
                    <a:pt x="9120" y="12000"/>
                    <a:pt x="8573" y="12310"/>
                    <a:pt x="8025" y="12620"/>
                  </a:cubicBezTo>
                  <a:cubicBezTo>
                    <a:pt x="7406" y="12346"/>
                    <a:pt x="6691" y="12191"/>
                    <a:pt x="6013" y="12024"/>
                  </a:cubicBezTo>
                  <a:cubicBezTo>
                    <a:pt x="6501" y="11727"/>
                    <a:pt x="7001" y="11429"/>
                    <a:pt x="7489" y="11131"/>
                  </a:cubicBezTo>
                  <a:close/>
                  <a:moveTo>
                    <a:pt x="5739" y="12179"/>
                  </a:moveTo>
                  <a:cubicBezTo>
                    <a:pt x="6370" y="12405"/>
                    <a:pt x="7037" y="12679"/>
                    <a:pt x="7692" y="12822"/>
                  </a:cubicBezTo>
                  <a:cubicBezTo>
                    <a:pt x="6965" y="13239"/>
                    <a:pt x="6251" y="13655"/>
                    <a:pt x="5537" y="14096"/>
                  </a:cubicBezTo>
                  <a:cubicBezTo>
                    <a:pt x="4906" y="13846"/>
                    <a:pt x="4227" y="13644"/>
                    <a:pt x="3572" y="13429"/>
                  </a:cubicBezTo>
                  <a:cubicBezTo>
                    <a:pt x="4298" y="13024"/>
                    <a:pt x="5025" y="12608"/>
                    <a:pt x="5739" y="12179"/>
                  </a:cubicBezTo>
                  <a:close/>
                  <a:moveTo>
                    <a:pt x="3334" y="13572"/>
                  </a:moveTo>
                  <a:cubicBezTo>
                    <a:pt x="3953" y="13810"/>
                    <a:pt x="4584" y="14072"/>
                    <a:pt x="5215" y="14298"/>
                  </a:cubicBezTo>
                  <a:cubicBezTo>
                    <a:pt x="4846" y="14525"/>
                    <a:pt x="4477" y="14751"/>
                    <a:pt x="4120" y="14977"/>
                  </a:cubicBezTo>
                  <a:cubicBezTo>
                    <a:pt x="4036" y="15001"/>
                    <a:pt x="3953" y="15072"/>
                    <a:pt x="3917" y="15168"/>
                  </a:cubicBezTo>
                  <a:cubicBezTo>
                    <a:pt x="3358" y="14977"/>
                    <a:pt x="2703" y="14965"/>
                    <a:pt x="2119" y="14894"/>
                  </a:cubicBezTo>
                  <a:cubicBezTo>
                    <a:pt x="1786" y="14846"/>
                    <a:pt x="1441" y="14798"/>
                    <a:pt x="1096" y="14763"/>
                  </a:cubicBezTo>
                  <a:cubicBezTo>
                    <a:pt x="1858" y="14382"/>
                    <a:pt x="2596" y="13977"/>
                    <a:pt x="3334" y="13572"/>
                  </a:cubicBezTo>
                  <a:close/>
                  <a:moveTo>
                    <a:pt x="679" y="15120"/>
                  </a:moveTo>
                  <a:lnTo>
                    <a:pt x="679" y="15120"/>
                  </a:lnTo>
                  <a:cubicBezTo>
                    <a:pt x="1215" y="15215"/>
                    <a:pt x="1750" y="15298"/>
                    <a:pt x="2286" y="15382"/>
                  </a:cubicBezTo>
                  <a:cubicBezTo>
                    <a:pt x="2773" y="15444"/>
                    <a:pt x="3288" y="15569"/>
                    <a:pt x="3782" y="15569"/>
                  </a:cubicBezTo>
                  <a:cubicBezTo>
                    <a:pt x="3855" y="15569"/>
                    <a:pt x="3928" y="15567"/>
                    <a:pt x="4001" y="15560"/>
                  </a:cubicBezTo>
                  <a:cubicBezTo>
                    <a:pt x="4322" y="16311"/>
                    <a:pt x="4608" y="17073"/>
                    <a:pt x="4870" y="17846"/>
                  </a:cubicBezTo>
                  <a:cubicBezTo>
                    <a:pt x="3929" y="17525"/>
                    <a:pt x="2893" y="17358"/>
                    <a:pt x="1917" y="17156"/>
                  </a:cubicBezTo>
                  <a:cubicBezTo>
                    <a:pt x="1536" y="16453"/>
                    <a:pt x="1131" y="15775"/>
                    <a:pt x="679" y="15120"/>
                  </a:cubicBezTo>
                  <a:close/>
                  <a:moveTo>
                    <a:pt x="2036" y="17394"/>
                  </a:moveTo>
                  <a:lnTo>
                    <a:pt x="2036" y="17394"/>
                  </a:lnTo>
                  <a:cubicBezTo>
                    <a:pt x="3001" y="17680"/>
                    <a:pt x="3977" y="18001"/>
                    <a:pt x="4953" y="18132"/>
                  </a:cubicBezTo>
                  <a:cubicBezTo>
                    <a:pt x="5167" y="18799"/>
                    <a:pt x="5370" y="19466"/>
                    <a:pt x="5537" y="20144"/>
                  </a:cubicBezTo>
                  <a:cubicBezTo>
                    <a:pt x="4679" y="19763"/>
                    <a:pt x="3774" y="19478"/>
                    <a:pt x="2870" y="19180"/>
                  </a:cubicBezTo>
                  <a:cubicBezTo>
                    <a:pt x="2620" y="18573"/>
                    <a:pt x="2346" y="17977"/>
                    <a:pt x="2036" y="17394"/>
                  </a:cubicBezTo>
                  <a:close/>
                  <a:moveTo>
                    <a:pt x="2989" y="19442"/>
                  </a:moveTo>
                  <a:cubicBezTo>
                    <a:pt x="3798" y="19775"/>
                    <a:pt x="4620" y="20121"/>
                    <a:pt x="5453" y="20382"/>
                  </a:cubicBezTo>
                  <a:cubicBezTo>
                    <a:pt x="5461" y="20384"/>
                    <a:pt x="5469" y="20385"/>
                    <a:pt x="5476" y="20385"/>
                  </a:cubicBezTo>
                  <a:cubicBezTo>
                    <a:pt x="5525" y="20385"/>
                    <a:pt x="5564" y="20354"/>
                    <a:pt x="5584" y="20323"/>
                  </a:cubicBezTo>
                  <a:cubicBezTo>
                    <a:pt x="5763" y="21013"/>
                    <a:pt x="5906" y="21704"/>
                    <a:pt x="6037" y="22406"/>
                  </a:cubicBezTo>
                  <a:cubicBezTo>
                    <a:pt x="5703" y="22145"/>
                    <a:pt x="5298" y="21978"/>
                    <a:pt x="4929" y="21775"/>
                  </a:cubicBezTo>
                  <a:cubicBezTo>
                    <a:pt x="4703" y="21656"/>
                    <a:pt x="4477" y="21537"/>
                    <a:pt x="4251" y="21418"/>
                  </a:cubicBezTo>
                  <a:cubicBezTo>
                    <a:pt x="4108" y="21347"/>
                    <a:pt x="3929" y="21204"/>
                    <a:pt x="3763" y="21180"/>
                  </a:cubicBezTo>
                  <a:cubicBezTo>
                    <a:pt x="3715" y="21180"/>
                    <a:pt x="3667" y="21192"/>
                    <a:pt x="3620" y="21216"/>
                  </a:cubicBezTo>
                  <a:cubicBezTo>
                    <a:pt x="3429" y="20621"/>
                    <a:pt x="3215" y="20025"/>
                    <a:pt x="2989" y="19442"/>
                  </a:cubicBezTo>
                  <a:close/>
                  <a:moveTo>
                    <a:pt x="3739" y="21406"/>
                  </a:moveTo>
                  <a:cubicBezTo>
                    <a:pt x="4167" y="21633"/>
                    <a:pt x="5822" y="22585"/>
                    <a:pt x="6013" y="22645"/>
                  </a:cubicBezTo>
                  <a:cubicBezTo>
                    <a:pt x="6025" y="22651"/>
                    <a:pt x="6037" y="22654"/>
                    <a:pt x="6049" y="22654"/>
                  </a:cubicBezTo>
                  <a:cubicBezTo>
                    <a:pt x="6060" y="22654"/>
                    <a:pt x="6072" y="22651"/>
                    <a:pt x="6084" y="22645"/>
                  </a:cubicBezTo>
                  <a:cubicBezTo>
                    <a:pt x="6191" y="23288"/>
                    <a:pt x="6287" y="23919"/>
                    <a:pt x="6358" y="24562"/>
                  </a:cubicBezTo>
                  <a:cubicBezTo>
                    <a:pt x="5751" y="24181"/>
                    <a:pt x="4941" y="23966"/>
                    <a:pt x="4275" y="23776"/>
                  </a:cubicBezTo>
                  <a:cubicBezTo>
                    <a:pt x="4132" y="23002"/>
                    <a:pt x="3929" y="22228"/>
                    <a:pt x="3703" y="21466"/>
                  </a:cubicBezTo>
                  <a:cubicBezTo>
                    <a:pt x="3715" y="21466"/>
                    <a:pt x="3715" y="21454"/>
                    <a:pt x="3715" y="21454"/>
                  </a:cubicBezTo>
                  <a:cubicBezTo>
                    <a:pt x="3727" y="21430"/>
                    <a:pt x="3727" y="21418"/>
                    <a:pt x="3739" y="21406"/>
                  </a:cubicBezTo>
                  <a:close/>
                  <a:moveTo>
                    <a:pt x="4322" y="23966"/>
                  </a:moveTo>
                  <a:lnTo>
                    <a:pt x="4322" y="23966"/>
                  </a:lnTo>
                  <a:cubicBezTo>
                    <a:pt x="4727" y="24109"/>
                    <a:pt x="5120" y="24252"/>
                    <a:pt x="5513" y="24431"/>
                  </a:cubicBezTo>
                  <a:cubicBezTo>
                    <a:pt x="5810" y="24573"/>
                    <a:pt x="6096" y="24752"/>
                    <a:pt x="6394" y="24871"/>
                  </a:cubicBezTo>
                  <a:cubicBezTo>
                    <a:pt x="6489" y="25752"/>
                    <a:pt x="6549" y="26633"/>
                    <a:pt x="6572" y="27514"/>
                  </a:cubicBezTo>
                  <a:cubicBezTo>
                    <a:pt x="6025" y="26990"/>
                    <a:pt x="5310" y="26574"/>
                    <a:pt x="4644" y="26252"/>
                  </a:cubicBezTo>
                  <a:cubicBezTo>
                    <a:pt x="4572" y="25478"/>
                    <a:pt x="4465" y="24728"/>
                    <a:pt x="4322" y="23966"/>
                  </a:cubicBezTo>
                  <a:close/>
                  <a:moveTo>
                    <a:pt x="4667" y="26419"/>
                  </a:moveTo>
                  <a:lnTo>
                    <a:pt x="4667" y="26419"/>
                  </a:lnTo>
                  <a:cubicBezTo>
                    <a:pt x="5370" y="26836"/>
                    <a:pt x="5941" y="27359"/>
                    <a:pt x="6584" y="27860"/>
                  </a:cubicBezTo>
                  <a:cubicBezTo>
                    <a:pt x="6584" y="28062"/>
                    <a:pt x="6584" y="28264"/>
                    <a:pt x="6584" y="28467"/>
                  </a:cubicBezTo>
                  <a:cubicBezTo>
                    <a:pt x="6584" y="28979"/>
                    <a:pt x="6561" y="29503"/>
                    <a:pt x="6537" y="30015"/>
                  </a:cubicBezTo>
                  <a:cubicBezTo>
                    <a:pt x="6287" y="29765"/>
                    <a:pt x="6001" y="29550"/>
                    <a:pt x="5739" y="29324"/>
                  </a:cubicBezTo>
                  <a:cubicBezTo>
                    <a:pt x="5584" y="29193"/>
                    <a:pt x="5429" y="29062"/>
                    <a:pt x="5287" y="28931"/>
                  </a:cubicBezTo>
                  <a:cubicBezTo>
                    <a:pt x="5251" y="28907"/>
                    <a:pt x="4965" y="28681"/>
                    <a:pt x="4810" y="28550"/>
                  </a:cubicBezTo>
                  <a:cubicBezTo>
                    <a:pt x="4822" y="28550"/>
                    <a:pt x="4846" y="28538"/>
                    <a:pt x="4858" y="28502"/>
                  </a:cubicBezTo>
                  <a:cubicBezTo>
                    <a:pt x="4858" y="28491"/>
                    <a:pt x="4858" y="28479"/>
                    <a:pt x="4870" y="28467"/>
                  </a:cubicBezTo>
                  <a:cubicBezTo>
                    <a:pt x="4870" y="28431"/>
                    <a:pt x="4858" y="28395"/>
                    <a:pt x="4834" y="28383"/>
                  </a:cubicBezTo>
                  <a:cubicBezTo>
                    <a:pt x="4798" y="28360"/>
                    <a:pt x="4775" y="28348"/>
                    <a:pt x="4751" y="28348"/>
                  </a:cubicBezTo>
                  <a:cubicBezTo>
                    <a:pt x="4751" y="27776"/>
                    <a:pt x="4727" y="27193"/>
                    <a:pt x="4679" y="26621"/>
                  </a:cubicBezTo>
                  <a:cubicBezTo>
                    <a:pt x="4679" y="26550"/>
                    <a:pt x="4667" y="26490"/>
                    <a:pt x="4667" y="26419"/>
                  </a:cubicBezTo>
                  <a:close/>
                  <a:moveTo>
                    <a:pt x="4751" y="28741"/>
                  </a:moveTo>
                  <a:cubicBezTo>
                    <a:pt x="4941" y="28967"/>
                    <a:pt x="5251" y="29169"/>
                    <a:pt x="5418" y="29324"/>
                  </a:cubicBezTo>
                  <a:cubicBezTo>
                    <a:pt x="5775" y="29645"/>
                    <a:pt x="6120" y="30015"/>
                    <a:pt x="6513" y="30288"/>
                  </a:cubicBezTo>
                  <a:cubicBezTo>
                    <a:pt x="6453" y="31122"/>
                    <a:pt x="6370" y="31943"/>
                    <a:pt x="6251" y="32753"/>
                  </a:cubicBezTo>
                  <a:cubicBezTo>
                    <a:pt x="6025" y="32408"/>
                    <a:pt x="5715" y="32122"/>
                    <a:pt x="5477" y="31789"/>
                  </a:cubicBezTo>
                  <a:cubicBezTo>
                    <a:pt x="5215" y="31420"/>
                    <a:pt x="4977" y="31039"/>
                    <a:pt x="4763" y="30658"/>
                  </a:cubicBezTo>
                  <a:cubicBezTo>
                    <a:pt x="4745" y="30631"/>
                    <a:pt x="4720" y="30617"/>
                    <a:pt x="4694" y="30617"/>
                  </a:cubicBezTo>
                  <a:cubicBezTo>
                    <a:pt x="4685" y="30617"/>
                    <a:pt x="4676" y="30619"/>
                    <a:pt x="4667" y="30622"/>
                  </a:cubicBezTo>
                  <a:cubicBezTo>
                    <a:pt x="4727" y="29991"/>
                    <a:pt x="4751" y="29372"/>
                    <a:pt x="4751" y="28741"/>
                  </a:cubicBezTo>
                  <a:close/>
                  <a:moveTo>
                    <a:pt x="4644" y="30812"/>
                  </a:moveTo>
                  <a:cubicBezTo>
                    <a:pt x="5037" y="31539"/>
                    <a:pt x="5525" y="32443"/>
                    <a:pt x="6191" y="32944"/>
                  </a:cubicBezTo>
                  <a:cubicBezTo>
                    <a:pt x="6203" y="32955"/>
                    <a:pt x="6203" y="32955"/>
                    <a:pt x="6215" y="32967"/>
                  </a:cubicBezTo>
                  <a:cubicBezTo>
                    <a:pt x="6120" y="33622"/>
                    <a:pt x="6001" y="34289"/>
                    <a:pt x="5858" y="34944"/>
                  </a:cubicBezTo>
                  <a:cubicBezTo>
                    <a:pt x="5656" y="34563"/>
                    <a:pt x="5358" y="34217"/>
                    <a:pt x="5120" y="33860"/>
                  </a:cubicBezTo>
                  <a:cubicBezTo>
                    <a:pt x="4870" y="33503"/>
                    <a:pt x="4620" y="33134"/>
                    <a:pt x="4394" y="32765"/>
                  </a:cubicBezTo>
                  <a:cubicBezTo>
                    <a:pt x="4501" y="32122"/>
                    <a:pt x="4584" y="31467"/>
                    <a:pt x="4644" y="30812"/>
                  </a:cubicBezTo>
                  <a:close/>
                  <a:moveTo>
                    <a:pt x="4346" y="33003"/>
                  </a:moveTo>
                  <a:cubicBezTo>
                    <a:pt x="4560" y="33348"/>
                    <a:pt x="4775" y="33694"/>
                    <a:pt x="4989" y="34039"/>
                  </a:cubicBezTo>
                  <a:cubicBezTo>
                    <a:pt x="5227" y="34420"/>
                    <a:pt x="5465" y="34849"/>
                    <a:pt x="5787" y="35158"/>
                  </a:cubicBezTo>
                  <a:cubicBezTo>
                    <a:pt x="5799" y="35170"/>
                    <a:pt x="5799" y="35170"/>
                    <a:pt x="5810" y="35170"/>
                  </a:cubicBezTo>
                  <a:cubicBezTo>
                    <a:pt x="5656" y="35884"/>
                    <a:pt x="5477" y="36587"/>
                    <a:pt x="5287" y="37289"/>
                  </a:cubicBezTo>
                  <a:cubicBezTo>
                    <a:pt x="4798" y="36575"/>
                    <a:pt x="4298" y="35908"/>
                    <a:pt x="3917" y="35122"/>
                  </a:cubicBezTo>
                  <a:cubicBezTo>
                    <a:pt x="4096" y="34384"/>
                    <a:pt x="4227" y="33646"/>
                    <a:pt x="4346" y="33003"/>
                  </a:cubicBezTo>
                  <a:close/>
                  <a:moveTo>
                    <a:pt x="3858" y="35337"/>
                  </a:moveTo>
                  <a:cubicBezTo>
                    <a:pt x="4215" y="36111"/>
                    <a:pt x="4644" y="36932"/>
                    <a:pt x="5203" y="37575"/>
                  </a:cubicBezTo>
                  <a:cubicBezTo>
                    <a:pt x="5013" y="38277"/>
                    <a:pt x="4798" y="38980"/>
                    <a:pt x="4560" y="39682"/>
                  </a:cubicBezTo>
                  <a:cubicBezTo>
                    <a:pt x="3989" y="38861"/>
                    <a:pt x="3560" y="38039"/>
                    <a:pt x="3358" y="37039"/>
                  </a:cubicBezTo>
                  <a:cubicBezTo>
                    <a:pt x="3346" y="37015"/>
                    <a:pt x="3346" y="36992"/>
                    <a:pt x="3322" y="36980"/>
                  </a:cubicBezTo>
                  <a:cubicBezTo>
                    <a:pt x="3536" y="36456"/>
                    <a:pt x="3715" y="35896"/>
                    <a:pt x="3858" y="35337"/>
                  </a:cubicBezTo>
                  <a:close/>
                  <a:moveTo>
                    <a:pt x="28551" y="1332"/>
                  </a:moveTo>
                  <a:cubicBezTo>
                    <a:pt x="30111" y="4619"/>
                    <a:pt x="31647" y="7845"/>
                    <a:pt x="32730" y="11334"/>
                  </a:cubicBezTo>
                  <a:cubicBezTo>
                    <a:pt x="33826" y="14870"/>
                    <a:pt x="34576" y="18513"/>
                    <a:pt x="34969" y="22192"/>
                  </a:cubicBezTo>
                  <a:cubicBezTo>
                    <a:pt x="35743" y="29395"/>
                    <a:pt x="35195" y="36742"/>
                    <a:pt x="33302" y="43731"/>
                  </a:cubicBezTo>
                  <a:cubicBezTo>
                    <a:pt x="32195" y="47802"/>
                    <a:pt x="30635" y="51720"/>
                    <a:pt x="28647" y="55422"/>
                  </a:cubicBezTo>
                  <a:cubicBezTo>
                    <a:pt x="28635" y="55422"/>
                    <a:pt x="28623" y="55411"/>
                    <a:pt x="28611" y="55399"/>
                  </a:cubicBezTo>
                  <a:cubicBezTo>
                    <a:pt x="26694" y="54137"/>
                    <a:pt x="24598" y="53077"/>
                    <a:pt x="22598" y="51934"/>
                  </a:cubicBezTo>
                  <a:cubicBezTo>
                    <a:pt x="20515" y="50755"/>
                    <a:pt x="18443" y="49565"/>
                    <a:pt x="16359" y="48386"/>
                  </a:cubicBezTo>
                  <a:cubicBezTo>
                    <a:pt x="12287" y="46064"/>
                    <a:pt x="8251" y="43552"/>
                    <a:pt x="4048" y="41468"/>
                  </a:cubicBezTo>
                  <a:cubicBezTo>
                    <a:pt x="4024" y="41456"/>
                    <a:pt x="4013" y="41456"/>
                    <a:pt x="4001" y="41456"/>
                  </a:cubicBezTo>
                  <a:cubicBezTo>
                    <a:pt x="4013" y="41421"/>
                    <a:pt x="4024" y="41385"/>
                    <a:pt x="4001" y="41349"/>
                  </a:cubicBezTo>
                  <a:cubicBezTo>
                    <a:pt x="4001" y="41349"/>
                    <a:pt x="4001" y="41349"/>
                    <a:pt x="4001" y="41337"/>
                  </a:cubicBezTo>
                  <a:cubicBezTo>
                    <a:pt x="3763" y="40861"/>
                    <a:pt x="3513" y="40397"/>
                    <a:pt x="3251" y="39932"/>
                  </a:cubicBezTo>
                  <a:cubicBezTo>
                    <a:pt x="3001" y="39468"/>
                    <a:pt x="2774" y="38956"/>
                    <a:pt x="2465" y="38539"/>
                  </a:cubicBezTo>
                  <a:cubicBezTo>
                    <a:pt x="2453" y="38528"/>
                    <a:pt x="2441" y="38516"/>
                    <a:pt x="2441" y="38516"/>
                  </a:cubicBezTo>
                  <a:cubicBezTo>
                    <a:pt x="2739" y="38147"/>
                    <a:pt x="3001" y="37706"/>
                    <a:pt x="3215" y="37230"/>
                  </a:cubicBezTo>
                  <a:cubicBezTo>
                    <a:pt x="3405" y="38218"/>
                    <a:pt x="3810" y="39206"/>
                    <a:pt x="4465" y="39980"/>
                  </a:cubicBezTo>
                  <a:cubicBezTo>
                    <a:pt x="4322" y="40397"/>
                    <a:pt x="4179" y="40825"/>
                    <a:pt x="4024" y="41254"/>
                  </a:cubicBezTo>
                  <a:cubicBezTo>
                    <a:pt x="4013" y="41278"/>
                    <a:pt x="4013" y="41314"/>
                    <a:pt x="4024" y="41349"/>
                  </a:cubicBezTo>
                  <a:cubicBezTo>
                    <a:pt x="4039" y="41428"/>
                    <a:pt x="4130" y="41485"/>
                    <a:pt x="4216" y="41485"/>
                  </a:cubicBezTo>
                  <a:cubicBezTo>
                    <a:pt x="4274" y="41485"/>
                    <a:pt x="4329" y="41459"/>
                    <a:pt x="4358" y="41397"/>
                  </a:cubicBezTo>
                  <a:cubicBezTo>
                    <a:pt x="8299" y="33420"/>
                    <a:pt x="7834" y="23288"/>
                    <a:pt x="4417" y="15239"/>
                  </a:cubicBezTo>
                  <a:cubicBezTo>
                    <a:pt x="4917" y="15001"/>
                    <a:pt x="5406" y="14763"/>
                    <a:pt x="5894" y="14513"/>
                  </a:cubicBezTo>
                  <a:lnTo>
                    <a:pt x="5906" y="14513"/>
                  </a:lnTo>
                  <a:cubicBezTo>
                    <a:pt x="5919" y="14517"/>
                    <a:pt x="5931" y="14519"/>
                    <a:pt x="5943" y="14519"/>
                  </a:cubicBezTo>
                  <a:cubicBezTo>
                    <a:pt x="5997" y="14519"/>
                    <a:pt x="6041" y="14478"/>
                    <a:pt x="6060" y="14429"/>
                  </a:cubicBezTo>
                  <a:cubicBezTo>
                    <a:pt x="9620" y="12596"/>
                    <a:pt x="13073" y="10465"/>
                    <a:pt x="16526" y="8452"/>
                  </a:cubicBezTo>
                  <a:cubicBezTo>
                    <a:pt x="20550" y="6131"/>
                    <a:pt x="24694" y="3904"/>
                    <a:pt x="28551" y="1332"/>
                  </a:cubicBezTo>
                  <a:close/>
                  <a:moveTo>
                    <a:pt x="24883" y="0"/>
                  </a:moveTo>
                  <a:cubicBezTo>
                    <a:pt x="24844" y="0"/>
                    <a:pt x="24804" y="11"/>
                    <a:pt x="24765" y="35"/>
                  </a:cubicBezTo>
                  <a:cubicBezTo>
                    <a:pt x="23039" y="1094"/>
                    <a:pt x="21312" y="2142"/>
                    <a:pt x="19574" y="3202"/>
                  </a:cubicBezTo>
                  <a:cubicBezTo>
                    <a:pt x="19568" y="3200"/>
                    <a:pt x="19562" y="3199"/>
                    <a:pt x="19555" y="3199"/>
                  </a:cubicBezTo>
                  <a:cubicBezTo>
                    <a:pt x="19515" y="3199"/>
                    <a:pt x="19477" y="3232"/>
                    <a:pt x="19467" y="3273"/>
                  </a:cubicBezTo>
                  <a:cubicBezTo>
                    <a:pt x="17145" y="4678"/>
                    <a:pt x="14823" y="6095"/>
                    <a:pt x="12490" y="7488"/>
                  </a:cubicBezTo>
                  <a:cubicBezTo>
                    <a:pt x="12180" y="7678"/>
                    <a:pt x="11859" y="7869"/>
                    <a:pt x="11537" y="8059"/>
                  </a:cubicBezTo>
                  <a:cubicBezTo>
                    <a:pt x="11478" y="8036"/>
                    <a:pt x="11418" y="8024"/>
                    <a:pt x="11371" y="8000"/>
                  </a:cubicBezTo>
                  <a:cubicBezTo>
                    <a:pt x="11363" y="7998"/>
                    <a:pt x="11355" y="7998"/>
                    <a:pt x="11348" y="7998"/>
                  </a:cubicBezTo>
                  <a:cubicBezTo>
                    <a:pt x="11246" y="7998"/>
                    <a:pt x="11211" y="8145"/>
                    <a:pt x="11311" y="8179"/>
                  </a:cubicBezTo>
                  <a:cubicBezTo>
                    <a:pt x="11323" y="8179"/>
                    <a:pt x="11323" y="8190"/>
                    <a:pt x="11323" y="8190"/>
                  </a:cubicBezTo>
                  <a:cubicBezTo>
                    <a:pt x="7704" y="10310"/>
                    <a:pt x="3965" y="12346"/>
                    <a:pt x="500" y="14703"/>
                  </a:cubicBezTo>
                  <a:cubicBezTo>
                    <a:pt x="453" y="14703"/>
                    <a:pt x="405" y="14691"/>
                    <a:pt x="345" y="14691"/>
                  </a:cubicBezTo>
                  <a:cubicBezTo>
                    <a:pt x="336" y="14690"/>
                    <a:pt x="327" y="14689"/>
                    <a:pt x="318" y="14689"/>
                  </a:cubicBezTo>
                  <a:cubicBezTo>
                    <a:pt x="259" y="14689"/>
                    <a:pt x="211" y="14723"/>
                    <a:pt x="191" y="14775"/>
                  </a:cubicBezTo>
                  <a:cubicBezTo>
                    <a:pt x="72" y="14822"/>
                    <a:pt x="0" y="14953"/>
                    <a:pt x="95" y="15096"/>
                  </a:cubicBezTo>
                  <a:cubicBezTo>
                    <a:pt x="939" y="16320"/>
                    <a:pt x="1664" y="17615"/>
                    <a:pt x="2259" y="18969"/>
                  </a:cubicBezTo>
                  <a:lnTo>
                    <a:pt x="2259" y="18969"/>
                  </a:lnTo>
                  <a:cubicBezTo>
                    <a:pt x="2254" y="18966"/>
                    <a:pt x="2246" y="18966"/>
                    <a:pt x="2239" y="18966"/>
                  </a:cubicBezTo>
                  <a:cubicBezTo>
                    <a:pt x="2228" y="18962"/>
                    <a:pt x="2217" y="18960"/>
                    <a:pt x="2208" y="18960"/>
                  </a:cubicBezTo>
                  <a:cubicBezTo>
                    <a:pt x="2125" y="18960"/>
                    <a:pt x="2105" y="19090"/>
                    <a:pt x="2191" y="19132"/>
                  </a:cubicBezTo>
                  <a:cubicBezTo>
                    <a:pt x="2250" y="19144"/>
                    <a:pt x="2310" y="19168"/>
                    <a:pt x="2370" y="19192"/>
                  </a:cubicBezTo>
                  <a:cubicBezTo>
                    <a:pt x="3382" y="21537"/>
                    <a:pt x="4013" y="24038"/>
                    <a:pt x="4215" y="26621"/>
                  </a:cubicBezTo>
                  <a:cubicBezTo>
                    <a:pt x="4382" y="28645"/>
                    <a:pt x="4298" y="30705"/>
                    <a:pt x="3941" y="32705"/>
                  </a:cubicBezTo>
                  <a:cubicBezTo>
                    <a:pt x="3774" y="33658"/>
                    <a:pt x="3548" y="34598"/>
                    <a:pt x="3262" y="35527"/>
                  </a:cubicBezTo>
                  <a:cubicBezTo>
                    <a:pt x="2965" y="36480"/>
                    <a:pt x="2441" y="37444"/>
                    <a:pt x="2274" y="38432"/>
                  </a:cubicBezTo>
                  <a:cubicBezTo>
                    <a:pt x="2274" y="38444"/>
                    <a:pt x="2274" y="38456"/>
                    <a:pt x="2274" y="38468"/>
                  </a:cubicBezTo>
                  <a:cubicBezTo>
                    <a:pt x="2167" y="38480"/>
                    <a:pt x="2084" y="38551"/>
                    <a:pt x="2119" y="38682"/>
                  </a:cubicBezTo>
                  <a:cubicBezTo>
                    <a:pt x="2453" y="39682"/>
                    <a:pt x="3179" y="40671"/>
                    <a:pt x="3822" y="41480"/>
                  </a:cubicBezTo>
                  <a:cubicBezTo>
                    <a:pt x="3834" y="41492"/>
                    <a:pt x="3846" y="41504"/>
                    <a:pt x="3858" y="41504"/>
                  </a:cubicBezTo>
                  <a:cubicBezTo>
                    <a:pt x="3798" y="41576"/>
                    <a:pt x="3786" y="41683"/>
                    <a:pt x="3882" y="41742"/>
                  </a:cubicBezTo>
                  <a:cubicBezTo>
                    <a:pt x="7823" y="44302"/>
                    <a:pt x="12037" y="46493"/>
                    <a:pt x="16109" y="48815"/>
                  </a:cubicBezTo>
                  <a:cubicBezTo>
                    <a:pt x="18121" y="49958"/>
                    <a:pt x="20134" y="51100"/>
                    <a:pt x="22146" y="52255"/>
                  </a:cubicBezTo>
                  <a:cubicBezTo>
                    <a:pt x="24217" y="53434"/>
                    <a:pt x="26253" y="54732"/>
                    <a:pt x="28397" y="55780"/>
                  </a:cubicBezTo>
                  <a:cubicBezTo>
                    <a:pt x="28431" y="55795"/>
                    <a:pt x="28465" y="55802"/>
                    <a:pt x="28496" y="55802"/>
                  </a:cubicBezTo>
                  <a:cubicBezTo>
                    <a:pt x="28562" y="55802"/>
                    <a:pt x="28618" y="55772"/>
                    <a:pt x="28659" y="55732"/>
                  </a:cubicBezTo>
                  <a:cubicBezTo>
                    <a:pt x="28715" y="55807"/>
                    <a:pt x="28807" y="55856"/>
                    <a:pt x="28898" y="55856"/>
                  </a:cubicBezTo>
                  <a:cubicBezTo>
                    <a:pt x="28980" y="55856"/>
                    <a:pt x="29060" y="55816"/>
                    <a:pt x="29111" y="55720"/>
                  </a:cubicBezTo>
                  <a:cubicBezTo>
                    <a:pt x="36171" y="42588"/>
                    <a:pt x="37719" y="26776"/>
                    <a:pt x="33635" y="12465"/>
                  </a:cubicBezTo>
                  <a:cubicBezTo>
                    <a:pt x="32504" y="8500"/>
                    <a:pt x="31004" y="4392"/>
                    <a:pt x="28789" y="892"/>
                  </a:cubicBezTo>
                  <a:cubicBezTo>
                    <a:pt x="28751" y="816"/>
                    <a:pt x="28690" y="793"/>
                    <a:pt x="28631" y="793"/>
                  </a:cubicBezTo>
                  <a:cubicBezTo>
                    <a:pt x="28616" y="793"/>
                    <a:pt x="28601" y="794"/>
                    <a:pt x="28587" y="797"/>
                  </a:cubicBezTo>
                  <a:cubicBezTo>
                    <a:pt x="28563" y="737"/>
                    <a:pt x="28516" y="678"/>
                    <a:pt x="28444" y="642"/>
                  </a:cubicBezTo>
                  <a:cubicBezTo>
                    <a:pt x="27373" y="309"/>
                    <a:pt x="26158" y="178"/>
                    <a:pt x="25039" y="59"/>
                  </a:cubicBezTo>
                  <a:cubicBezTo>
                    <a:pt x="24996" y="23"/>
                    <a:pt x="24941" y="0"/>
                    <a:pt x="2488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7" name="Google Shape;987;p29"/>
            <p:cNvGrpSpPr/>
            <p:nvPr/>
          </p:nvGrpSpPr>
          <p:grpSpPr>
            <a:xfrm>
              <a:off x="6625591" y="2422013"/>
              <a:ext cx="1808406" cy="660350"/>
              <a:chOff x="6625591" y="2428313"/>
              <a:chExt cx="1808406" cy="660350"/>
            </a:xfrm>
          </p:grpSpPr>
          <p:sp>
            <p:nvSpPr>
              <p:cNvPr id="988" name="Google Shape;988;p29"/>
              <p:cNvSpPr txBox="1"/>
              <p:nvPr/>
            </p:nvSpPr>
            <p:spPr>
              <a:xfrm>
                <a:off x="6625591" y="2428313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89" name="Google Shape;989;p29"/>
              <p:cNvSpPr txBox="1"/>
              <p:nvPr/>
            </p:nvSpPr>
            <p:spPr>
              <a:xfrm>
                <a:off x="6625597" y="2775162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90" name="Google Shape;990;p29"/>
          <p:cNvGrpSpPr/>
          <p:nvPr/>
        </p:nvGrpSpPr>
        <p:grpSpPr>
          <a:xfrm>
            <a:off x="4617513" y="3104800"/>
            <a:ext cx="3371511" cy="1187400"/>
            <a:chOff x="4617513" y="3104800"/>
            <a:chExt cx="3371511" cy="1187400"/>
          </a:xfrm>
        </p:grpSpPr>
        <p:grpSp>
          <p:nvGrpSpPr>
            <p:cNvPr id="991" name="Google Shape;991;p29"/>
            <p:cNvGrpSpPr/>
            <p:nvPr/>
          </p:nvGrpSpPr>
          <p:grpSpPr>
            <a:xfrm>
              <a:off x="5522440" y="3605063"/>
              <a:ext cx="429596" cy="425502"/>
              <a:chOff x="9545663" y="583975"/>
              <a:chExt cx="333175" cy="330000"/>
            </a:xfrm>
          </p:grpSpPr>
          <p:sp>
            <p:nvSpPr>
              <p:cNvPr id="992" name="Google Shape;992;p29"/>
              <p:cNvSpPr/>
              <p:nvPr/>
            </p:nvSpPr>
            <p:spPr>
              <a:xfrm>
                <a:off x="9545663" y="583975"/>
                <a:ext cx="320650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12826" h="10929" extrusionOk="0">
                    <a:moveTo>
                      <a:pt x="309" y="0"/>
                    </a:moveTo>
                    <a:cubicBezTo>
                      <a:pt x="150" y="0"/>
                      <a:pt x="0" y="100"/>
                      <a:pt x="17" y="300"/>
                    </a:cubicBezTo>
                    <a:cubicBezTo>
                      <a:pt x="659" y="6434"/>
                      <a:pt x="5598" y="10929"/>
                      <a:pt x="11709" y="10929"/>
                    </a:cubicBezTo>
                    <a:cubicBezTo>
                      <a:pt x="11946" y="10929"/>
                      <a:pt x="12185" y="10922"/>
                      <a:pt x="12426" y="10908"/>
                    </a:cubicBezTo>
                    <a:cubicBezTo>
                      <a:pt x="12816" y="10908"/>
                      <a:pt x="12826" y="10306"/>
                      <a:pt x="12456" y="10306"/>
                    </a:cubicBezTo>
                    <a:cubicBezTo>
                      <a:pt x="12446" y="10306"/>
                      <a:pt x="12436" y="10307"/>
                      <a:pt x="12426" y="10308"/>
                    </a:cubicBezTo>
                    <a:cubicBezTo>
                      <a:pt x="12222" y="10318"/>
                      <a:pt x="12019" y="10323"/>
                      <a:pt x="11817" y="10323"/>
                    </a:cubicBezTo>
                    <a:cubicBezTo>
                      <a:pt x="5987" y="10323"/>
                      <a:pt x="1231" y="6169"/>
                      <a:pt x="651" y="300"/>
                    </a:cubicBezTo>
                    <a:cubicBezTo>
                      <a:pt x="634" y="100"/>
                      <a:pt x="467" y="0"/>
                      <a:pt x="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9824513" y="800750"/>
                <a:ext cx="5432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29" extrusionOk="0">
                    <a:moveTo>
                      <a:pt x="445" y="1"/>
                    </a:moveTo>
                    <a:cubicBezTo>
                      <a:pt x="204" y="1"/>
                      <a:pt x="1" y="307"/>
                      <a:pt x="204" y="536"/>
                    </a:cubicBezTo>
                    <a:cubicBezTo>
                      <a:pt x="671" y="1036"/>
                      <a:pt x="1739" y="1770"/>
                      <a:pt x="1338" y="2504"/>
                    </a:cubicBezTo>
                    <a:cubicBezTo>
                      <a:pt x="1071" y="3071"/>
                      <a:pt x="705" y="3571"/>
                      <a:pt x="338" y="4072"/>
                    </a:cubicBezTo>
                    <a:cubicBezTo>
                      <a:pt x="172" y="4309"/>
                      <a:pt x="393" y="4529"/>
                      <a:pt x="619" y="4529"/>
                    </a:cubicBezTo>
                    <a:cubicBezTo>
                      <a:pt x="711" y="4529"/>
                      <a:pt x="804" y="4492"/>
                      <a:pt x="871" y="4405"/>
                    </a:cubicBezTo>
                    <a:cubicBezTo>
                      <a:pt x="1305" y="3838"/>
                      <a:pt x="2106" y="2904"/>
                      <a:pt x="2139" y="2204"/>
                    </a:cubicBezTo>
                    <a:cubicBezTo>
                      <a:pt x="2172" y="1336"/>
                      <a:pt x="1172" y="669"/>
                      <a:pt x="671" y="102"/>
                    </a:cubicBezTo>
                    <a:cubicBezTo>
                      <a:pt x="600" y="31"/>
                      <a:pt x="521" y="1"/>
                      <a:pt x="4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4" name="Google Shape;994;p29"/>
            <p:cNvSpPr/>
            <p:nvPr/>
          </p:nvSpPr>
          <p:spPr>
            <a:xfrm>
              <a:off x="4630313" y="3198100"/>
              <a:ext cx="1186200" cy="1030800"/>
            </a:xfrm>
            <a:custGeom>
              <a:avLst/>
              <a:gdLst/>
              <a:ahLst/>
              <a:cxnLst/>
              <a:rect l="l" t="t" r="r" b="b"/>
              <a:pathLst>
                <a:path w="47448" h="41232" extrusionOk="0">
                  <a:moveTo>
                    <a:pt x="23123" y="1"/>
                  </a:moveTo>
                  <a:cubicBezTo>
                    <a:pt x="21444" y="4061"/>
                    <a:pt x="17110" y="6989"/>
                    <a:pt x="13407" y="9037"/>
                  </a:cubicBezTo>
                  <a:cubicBezTo>
                    <a:pt x="11359" y="10168"/>
                    <a:pt x="9192" y="11085"/>
                    <a:pt x="6966" y="11788"/>
                  </a:cubicBezTo>
                  <a:cubicBezTo>
                    <a:pt x="5064" y="12382"/>
                    <a:pt x="2789" y="13084"/>
                    <a:pt x="729" y="13084"/>
                  </a:cubicBezTo>
                  <a:cubicBezTo>
                    <a:pt x="520" y="13084"/>
                    <a:pt x="312" y="13077"/>
                    <a:pt x="108" y="13062"/>
                  </a:cubicBezTo>
                  <a:cubicBezTo>
                    <a:pt x="72" y="13062"/>
                    <a:pt x="48" y="13050"/>
                    <a:pt x="25" y="13026"/>
                  </a:cubicBezTo>
                  <a:lnTo>
                    <a:pt x="25" y="13026"/>
                  </a:lnTo>
                  <a:cubicBezTo>
                    <a:pt x="25" y="13038"/>
                    <a:pt x="37" y="13062"/>
                    <a:pt x="37" y="13074"/>
                  </a:cubicBezTo>
                  <a:cubicBezTo>
                    <a:pt x="1" y="17777"/>
                    <a:pt x="25" y="22479"/>
                    <a:pt x="96" y="27182"/>
                  </a:cubicBezTo>
                  <a:cubicBezTo>
                    <a:pt x="179" y="31862"/>
                    <a:pt x="513" y="36565"/>
                    <a:pt x="477" y="41232"/>
                  </a:cubicBezTo>
                  <a:cubicBezTo>
                    <a:pt x="4609" y="41041"/>
                    <a:pt x="8669" y="40529"/>
                    <a:pt x="12669" y="39505"/>
                  </a:cubicBezTo>
                  <a:cubicBezTo>
                    <a:pt x="26921" y="35862"/>
                    <a:pt x="39637" y="26659"/>
                    <a:pt x="47400" y="14145"/>
                  </a:cubicBezTo>
                  <a:cubicBezTo>
                    <a:pt x="47411" y="14121"/>
                    <a:pt x="47423" y="14109"/>
                    <a:pt x="47447" y="14086"/>
                  </a:cubicBezTo>
                  <a:cubicBezTo>
                    <a:pt x="47423" y="14086"/>
                    <a:pt x="47411" y="14086"/>
                    <a:pt x="47388" y="14074"/>
                  </a:cubicBezTo>
                  <a:cubicBezTo>
                    <a:pt x="43197" y="11692"/>
                    <a:pt x="39160" y="9037"/>
                    <a:pt x="34981" y="6632"/>
                  </a:cubicBezTo>
                  <a:cubicBezTo>
                    <a:pt x="32862" y="5418"/>
                    <a:pt x="30731" y="4215"/>
                    <a:pt x="28588" y="3037"/>
                  </a:cubicBezTo>
                  <a:cubicBezTo>
                    <a:pt x="27552" y="2465"/>
                    <a:pt x="26504" y="1894"/>
                    <a:pt x="25468" y="1334"/>
                  </a:cubicBezTo>
                  <a:cubicBezTo>
                    <a:pt x="25278" y="1227"/>
                    <a:pt x="25075" y="1132"/>
                    <a:pt x="24885" y="1024"/>
                  </a:cubicBezTo>
                  <a:cubicBezTo>
                    <a:pt x="24873" y="1024"/>
                    <a:pt x="24873" y="1024"/>
                    <a:pt x="24861" y="1013"/>
                  </a:cubicBezTo>
                  <a:cubicBezTo>
                    <a:pt x="24266" y="703"/>
                    <a:pt x="23659" y="393"/>
                    <a:pt x="2312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617513" y="3104800"/>
              <a:ext cx="1210600" cy="1136300"/>
            </a:xfrm>
            <a:custGeom>
              <a:avLst/>
              <a:gdLst/>
              <a:ahLst/>
              <a:cxnLst/>
              <a:rect l="l" t="t" r="r" b="b"/>
              <a:pathLst>
                <a:path w="48424" h="45452" extrusionOk="0">
                  <a:moveTo>
                    <a:pt x="22873" y="780"/>
                  </a:moveTo>
                  <a:cubicBezTo>
                    <a:pt x="23397" y="1113"/>
                    <a:pt x="23944" y="1447"/>
                    <a:pt x="24480" y="1780"/>
                  </a:cubicBezTo>
                  <a:cubicBezTo>
                    <a:pt x="24563" y="2530"/>
                    <a:pt x="24754" y="3268"/>
                    <a:pt x="25028" y="3983"/>
                  </a:cubicBezTo>
                  <a:cubicBezTo>
                    <a:pt x="24611" y="3756"/>
                    <a:pt x="24182" y="3554"/>
                    <a:pt x="23730" y="3399"/>
                  </a:cubicBezTo>
                  <a:cubicBezTo>
                    <a:pt x="23742" y="3375"/>
                    <a:pt x="23742" y="3352"/>
                    <a:pt x="23742" y="3328"/>
                  </a:cubicBezTo>
                  <a:cubicBezTo>
                    <a:pt x="23635" y="2399"/>
                    <a:pt x="23349" y="1542"/>
                    <a:pt x="22873" y="780"/>
                  </a:cubicBezTo>
                  <a:close/>
                  <a:moveTo>
                    <a:pt x="22301" y="601"/>
                  </a:moveTo>
                  <a:cubicBezTo>
                    <a:pt x="22837" y="1423"/>
                    <a:pt x="23182" y="2328"/>
                    <a:pt x="23289" y="3304"/>
                  </a:cubicBezTo>
                  <a:cubicBezTo>
                    <a:pt x="23254" y="3340"/>
                    <a:pt x="23230" y="3411"/>
                    <a:pt x="23278" y="3459"/>
                  </a:cubicBezTo>
                  <a:lnTo>
                    <a:pt x="23289" y="3459"/>
                  </a:lnTo>
                  <a:cubicBezTo>
                    <a:pt x="23254" y="3494"/>
                    <a:pt x="23218" y="3530"/>
                    <a:pt x="23194" y="3578"/>
                  </a:cubicBezTo>
                  <a:cubicBezTo>
                    <a:pt x="23063" y="3899"/>
                    <a:pt x="22897" y="4221"/>
                    <a:pt x="22730" y="4530"/>
                  </a:cubicBezTo>
                  <a:cubicBezTo>
                    <a:pt x="22611" y="4256"/>
                    <a:pt x="22456" y="3994"/>
                    <a:pt x="22325" y="3733"/>
                  </a:cubicBezTo>
                  <a:cubicBezTo>
                    <a:pt x="22087" y="3256"/>
                    <a:pt x="21861" y="2804"/>
                    <a:pt x="21623" y="2339"/>
                  </a:cubicBezTo>
                  <a:cubicBezTo>
                    <a:pt x="21599" y="2292"/>
                    <a:pt x="21563" y="2280"/>
                    <a:pt x="21515" y="2280"/>
                  </a:cubicBezTo>
                  <a:cubicBezTo>
                    <a:pt x="21813" y="1744"/>
                    <a:pt x="22075" y="1185"/>
                    <a:pt x="22301" y="601"/>
                  </a:cubicBezTo>
                  <a:close/>
                  <a:moveTo>
                    <a:pt x="24730" y="1923"/>
                  </a:moveTo>
                  <a:cubicBezTo>
                    <a:pt x="25302" y="2268"/>
                    <a:pt x="25885" y="2601"/>
                    <a:pt x="26457" y="2935"/>
                  </a:cubicBezTo>
                  <a:cubicBezTo>
                    <a:pt x="26504" y="3602"/>
                    <a:pt x="26671" y="4292"/>
                    <a:pt x="26814" y="4959"/>
                  </a:cubicBezTo>
                  <a:cubicBezTo>
                    <a:pt x="26683" y="4887"/>
                    <a:pt x="26552" y="4816"/>
                    <a:pt x="26421" y="4745"/>
                  </a:cubicBezTo>
                  <a:cubicBezTo>
                    <a:pt x="26028" y="4530"/>
                    <a:pt x="25635" y="4304"/>
                    <a:pt x="25242" y="4090"/>
                  </a:cubicBezTo>
                  <a:cubicBezTo>
                    <a:pt x="25016" y="3375"/>
                    <a:pt x="24849" y="2661"/>
                    <a:pt x="24730" y="1923"/>
                  </a:cubicBezTo>
                  <a:close/>
                  <a:moveTo>
                    <a:pt x="26742" y="3101"/>
                  </a:moveTo>
                  <a:cubicBezTo>
                    <a:pt x="27290" y="3423"/>
                    <a:pt x="27838" y="3733"/>
                    <a:pt x="28385" y="4030"/>
                  </a:cubicBezTo>
                  <a:cubicBezTo>
                    <a:pt x="28397" y="4697"/>
                    <a:pt x="28576" y="5399"/>
                    <a:pt x="28790" y="6030"/>
                  </a:cubicBezTo>
                  <a:cubicBezTo>
                    <a:pt x="28195" y="5709"/>
                    <a:pt x="27611" y="5387"/>
                    <a:pt x="27016" y="5066"/>
                  </a:cubicBezTo>
                  <a:cubicBezTo>
                    <a:pt x="26945" y="4411"/>
                    <a:pt x="26885" y="3733"/>
                    <a:pt x="26742" y="3101"/>
                  </a:cubicBezTo>
                  <a:close/>
                  <a:moveTo>
                    <a:pt x="21432" y="2435"/>
                  </a:moveTo>
                  <a:cubicBezTo>
                    <a:pt x="21432" y="2435"/>
                    <a:pt x="21432" y="2447"/>
                    <a:pt x="21444" y="2447"/>
                  </a:cubicBezTo>
                  <a:cubicBezTo>
                    <a:pt x="21646" y="2887"/>
                    <a:pt x="21849" y="3328"/>
                    <a:pt x="22051" y="3768"/>
                  </a:cubicBezTo>
                  <a:cubicBezTo>
                    <a:pt x="22218" y="4114"/>
                    <a:pt x="22361" y="4495"/>
                    <a:pt x="22563" y="4840"/>
                  </a:cubicBezTo>
                  <a:cubicBezTo>
                    <a:pt x="22182" y="5471"/>
                    <a:pt x="21730" y="6090"/>
                    <a:pt x="21230" y="6661"/>
                  </a:cubicBezTo>
                  <a:cubicBezTo>
                    <a:pt x="20908" y="5852"/>
                    <a:pt x="20539" y="5066"/>
                    <a:pt x="20253" y="4233"/>
                  </a:cubicBezTo>
                  <a:cubicBezTo>
                    <a:pt x="20682" y="3661"/>
                    <a:pt x="21087" y="3066"/>
                    <a:pt x="21432" y="2435"/>
                  </a:cubicBezTo>
                  <a:close/>
                  <a:moveTo>
                    <a:pt x="28647" y="4185"/>
                  </a:moveTo>
                  <a:lnTo>
                    <a:pt x="28647" y="4185"/>
                  </a:lnTo>
                  <a:cubicBezTo>
                    <a:pt x="29135" y="4459"/>
                    <a:pt x="29635" y="4733"/>
                    <a:pt x="30136" y="5018"/>
                  </a:cubicBezTo>
                  <a:cubicBezTo>
                    <a:pt x="30159" y="5673"/>
                    <a:pt x="30362" y="6376"/>
                    <a:pt x="30588" y="7019"/>
                  </a:cubicBezTo>
                  <a:cubicBezTo>
                    <a:pt x="30243" y="6828"/>
                    <a:pt x="29897" y="6626"/>
                    <a:pt x="29552" y="6435"/>
                  </a:cubicBezTo>
                  <a:cubicBezTo>
                    <a:pt x="29374" y="6340"/>
                    <a:pt x="29195" y="6257"/>
                    <a:pt x="29028" y="6161"/>
                  </a:cubicBezTo>
                  <a:cubicBezTo>
                    <a:pt x="28850" y="5495"/>
                    <a:pt x="28766" y="4852"/>
                    <a:pt x="28647" y="4185"/>
                  </a:cubicBezTo>
                  <a:close/>
                  <a:moveTo>
                    <a:pt x="30374" y="5149"/>
                  </a:moveTo>
                  <a:cubicBezTo>
                    <a:pt x="30898" y="5435"/>
                    <a:pt x="31410" y="5721"/>
                    <a:pt x="31921" y="6019"/>
                  </a:cubicBezTo>
                  <a:cubicBezTo>
                    <a:pt x="31874" y="6030"/>
                    <a:pt x="31850" y="6078"/>
                    <a:pt x="31850" y="6126"/>
                  </a:cubicBezTo>
                  <a:cubicBezTo>
                    <a:pt x="31969" y="6769"/>
                    <a:pt x="32207" y="7423"/>
                    <a:pt x="32445" y="8054"/>
                  </a:cubicBezTo>
                  <a:cubicBezTo>
                    <a:pt x="31910" y="7757"/>
                    <a:pt x="31374" y="7459"/>
                    <a:pt x="30838" y="7162"/>
                  </a:cubicBezTo>
                  <a:cubicBezTo>
                    <a:pt x="30648" y="6495"/>
                    <a:pt x="30540" y="5816"/>
                    <a:pt x="30374" y="5149"/>
                  </a:cubicBezTo>
                  <a:close/>
                  <a:moveTo>
                    <a:pt x="20110" y="4411"/>
                  </a:moveTo>
                  <a:cubicBezTo>
                    <a:pt x="20289" y="5233"/>
                    <a:pt x="20587" y="6126"/>
                    <a:pt x="21015" y="6840"/>
                  </a:cubicBezTo>
                  <a:cubicBezTo>
                    <a:pt x="21027" y="6852"/>
                    <a:pt x="21039" y="6864"/>
                    <a:pt x="21051" y="6876"/>
                  </a:cubicBezTo>
                  <a:cubicBezTo>
                    <a:pt x="20658" y="7304"/>
                    <a:pt x="20253" y="7721"/>
                    <a:pt x="19813" y="8126"/>
                  </a:cubicBezTo>
                  <a:cubicBezTo>
                    <a:pt x="19599" y="7316"/>
                    <a:pt x="19253" y="6507"/>
                    <a:pt x="18979" y="5709"/>
                  </a:cubicBezTo>
                  <a:cubicBezTo>
                    <a:pt x="19384" y="5304"/>
                    <a:pt x="19753" y="4864"/>
                    <a:pt x="20110" y="4411"/>
                  </a:cubicBezTo>
                  <a:close/>
                  <a:moveTo>
                    <a:pt x="32041" y="6090"/>
                  </a:moveTo>
                  <a:lnTo>
                    <a:pt x="32041" y="6090"/>
                  </a:lnTo>
                  <a:cubicBezTo>
                    <a:pt x="32660" y="6435"/>
                    <a:pt x="33267" y="6781"/>
                    <a:pt x="33886" y="7126"/>
                  </a:cubicBezTo>
                  <a:cubicBezTo>
                    <a:pt x="34017" y="7828"/>
                    <a:pt x="34267" y="8531"/>
                    <a:pt x="34469" y="9209"/>
                  </a:cubicBezTo>
                  <a:cubicBezTo>
                    <a:pt x="33874" y="8864"/>
                    <a:pt x="33279" y="8531"/>
                    <a:pt x="32683" y="8185"/>
                  </a:cubicBezTo>
                  <a:cubicBezTo>
                    <a:pt x="32505" y="7483"/>
                    <a:pt x="32326" y="6733"/>
                    <a:pt x="32041" y="6090"/>
                  </a:cubicBezTo>
                  <a:close/>
                  <a:moveTo>
                    <a:pt x="34172" y="7292"/>
                  </a:moveTo>
                  <a:cubicBezTo>
                    <a:pt x="34231" y="7328"/>
                    <a:pt x="34291" y="7364"/>
                    <a:pt x="34350" y="7400"/>
                  </a:cubicBezTo>
                  <a:cubicBezTo>
                    <a:pt x="34910" y="7709"/>
                    <a:pt x="35458" y="8043"/>
                    <a:pt x="36017" y="8352"/>
                  </a:cubicBezTo>
                  <a:cubicBezTo>
                    <a:pt x="36255" y="9055"/>
                    <a:pt x="36505" y="9698"/>
                    <a:pt x="36613" y="10424"/>
                  </a:cubicBezTo>
                  <a:cubicBezTo>
                    <a:pt x="36327" y="10257"/>
                    <a:pt x="36041" y="10102"/>
                    <a:pt x="35755" y="9936"/>
                  </a:cubicBezTo>
                  <a:cubicBezTo>
                    <a:pt x="35362" y="9709"/>
                    <a:pt x="34969" y="9495"/>
                    <a:pt x="34588" y="9269"/>
                  </a:cubicBezTo>
                  <a:cubicBezTo>
                    <a:pt x="34612" y="9257"/>
                    <a:pt x="34636" y="9233"/>
                    <a:pt x="34624" y="9186"/>
                  </a:cubicBezTo>
                  <a:cubicBezTo>
                    <a:pt x="34481" y="8566"/>
                    <a:pt x="34362" y="7912"/>
                    <a:pt x="34172" y="7292"/>
                  </a:cubicBezTo>
                  <a:close/>
                  <a:moveTo>
                    <a:pt x="18837" y="5876"/>
                  </a:moveTo>
                  <a:cubicBezTo>
                    <a:pt x="19003" y="6685"/>
                    <a:pt x="19229" y="7590"/>
                    <a:pt x="19622" y="8305"/>
                  </a:cubicBezTo>
                  <a:cubicBezTo>
                    <a:pt x="19206" y="8674"/>
                    <a:pt x="18777" y="9031"/>
                    <a:pt x="18336" y="9364"/>
                  </a:cubicBezTo>
                  <a:cubicBezTo>
                    <a:pt x="17765" y="9805"/>
                    <a:pt x="17182" y="10221"/>
                    <a:pt x="16586" y="10614"/>
                  </a:cubicBezTo>
                  <a:cubicBezTo>
                    <a:pt x="16408" y="9900"/>
                    <a:pt x="16062" y="9174"/>
                    <a:pt x="15765" y="8483"/>
                  </a:cubicBezTo>
                  <a:cubicBezTo>
                    <a:pt x="16217" y="8150"/>
                    <a:pt x="16670" y="7804"/>
                    <a:pt x="17098" y="7459"/>
                  </a:cubicBezTo>
                  <a:cubicBezTo>
                    <a:pt x="17289" y="8078"/>
                    <a:pt x="17563" y="8709"/>
                    <a:pt x="17967" y="9186"/>
                  </a:cubicBezTo>
                  <a:cubicBezTo>
                    <a:pt x="17986" y="9208"/>
                    <a:pt x="18010" y="9218"/>
                    <a:pt x="18034" y="9218"/>
                  </a:cubicBezTo>
                  <a:cubicBezTo>
                    <a:pt x="18086" y="9218"/>
                    <a:pt x="18138" y="9175"/>
                    <a:pt x="18146" y="9126"/>
                  </a:cubicBezTo>
                  <a:cubicBezTo>
                    <a:pt x="18158" y="9102"/>
                    <a:pt x="18146" y="9066"/>
                    <a:pt x="18134" y="9055"/>
                  </a:cubicBezTo>
                  <a:cubicBezTo>
                    <a:pt x="17848" y="8447"/>
                    <a:pt x="17527" y="7912"/>
                    <a:pt x="17289" y="7292"/>
                  </a:cubicBezTo>
                  <a:cubicBezTo>
                    <a:pt x="17824" y="6840"/>
                    <a:pt x="18348" y="6376"/>
                    <a:pt x="18837" y="5876"/>
                  </a:cubicBezTo>
                  <a:close/>
                  <a:moveTo>
                    <a:pt x="36339" y="8543"/>
                  </a:moveTo>
                  <a:lnTo>
                    <a:pt x="36339" y="8543"/>
                  </a:lnTo>
                  <a:cubicBezTo>
                    <a:pt x="36958" y="8900"/>
                    <a:pt x="37589" y="9269"/>
                    <a:pt x="38220" y="9638"/>
                  </a:cubicBezTo>
                  <a:cubicBezTo>
                    <a:pt x="38303" y="9936"/>
                    <a:pt x="38434" y="10221"/>
                    <a:pt x="38518" y="10531"/>
                  </a:cubicBezTo>
                  <a:cubicBezTo>
                    <a:pt x="38601" y="10876"/>
                    <a:pt x="38649" y="11233"/>
                    <a:pt x="38660" y="11603"/>
                  </a:cubicBezTo>
                  <a:cubicBezTo>
                    <a:pt x="38041" y="11245"/>
                    <a:pt x="37422" y="10888"/>
                    <a:pt x="36803" y="10531"/>
                  </a:cubicBezTo>
                  <a:cubicBezTo>
                    <a:pt x="36732" y="9864"/>
                    <a:pt x="36613" y="9162"/>
                    <a:pt x="36339" y="8543"/>
                  </a:cubicBezTo>
                  <a:close/>
                  <a:moveTo>
                    <a:pt x="15598" y="8602"/>
                  </a:moveTo>
                  <a:cubicBezTo>
                    <a:pt x="15836" y="9317"/>
                    <a:pt x="16050" y="10090"/>
                    <a:pt x="16396" y="10733"/>
                  </a:cubicBezTo>
                  <a:cubicBezTo>
                    <a:pt x="15896" y="11055"/>
                    <a:pt x="15396" y="11364"/>
                    <a:pt x="14907" y="11650"/>
                  </a:cubicBezTo>
                  <a:cubicBezTo>
                    <a:pt x="14800" y="11352"/>
                    <a:pt x="14634" y="11079"/>
                    <a:pt x="14515" y="10781"/>
                  </a:cubicBezTo>
                  <a:cubicBezTo>
                    <a:pt x="14348" y="10412"/>
                    <a:pt x="14193" y="10031"/>
                    <a:pt x="14050" y="9650"/>
                  </a:cubicBezTo>
                  <a:cubicBezTo>
                    <a:pt x="14276" y="9507"/>
                    <a:pt x="14491" y="9364"/>
                    <a:pt x="14705" y="9233"/>
                  </a:cubicBezTo>
                  <a:cubicBezTo>
                    <a:pt x="15003" y="9031"/>
                    <a:pt x="15300" y="8816"/>
                    <a:pt x="15598" y="8602"/>
                  </a:cubicBezTo>
                  <a:close/>
                  <a:moveTo>
                    <a:pt x="13919" y="9745"/>
                  </a:moveTo>
                  <a:cubicBezTo>
                    <a:pt x="14098" y="10412"/>
                    <a:pt x="14312" y="11198"/>
                    <a:pt x="14717" y="11757"/>
                  </a:cubicBezTo>
                  <a:cubicBezTo>
                    <a:pt x="14193" y="12067"/>
                    <a:pt x="13669" y="12353"/>
                    <a:pt x="13157" y="12626"/>
                  </a:cubicBezTo>
                  <a:cubicBezTo>
                    <a:pt x="13110" y="12650"/>
                    <a:pt x="13050" y="12674"/>
                    <a:pt x="12991" y="12710"/>
                  </a:cubicBezTo>
                  <a:cubicBezTo>
                    <a:pt x="12895" y="12067"/>
                    <a:pt x="12538" y="11329"/>
                    <a:pt x="12157" y="10793"/>
                  </a:cubicBezTo>
                  <a:cubicBezTo>
                    <a:pt x="12752" y="10460"/>
                    <a:pt x="13348" y="10102"/>
                    <a:pt x="13919" y="9745"/>
                  </a:cubicBezTo>
                  <a:close/>
                  <a:moveTo>
                    <a:pt x="38506" y="9793"/>
                  </a:moveTo>
                  <a:lnTo>
                    <a:pt x="38506" y="9793"/>
                  </a:lnTo>
                  <a:cubicBezTo>
                    <a:pt x="39125" y="10162"/>
                    <a:pt x="39744" y="10519"/>
                    <a:pt x="40363" y="10876"/>
                  </a:cubicBezTo>
                  <a:cubicBezTo>
                    <a:pt x="40446" y="11519"/>
                    <a:pt x="40673" y="12174"/>
                    <a:pt x="40839" y="12793"/>
                  </a:cubicBezTo>
                  <a:cubicBezTo>
                    <a:pt x="40839" y="12817"/>
                    <a:pt x="40851" y="12829"/>
                    <a:pt x="40863" y="12841"/>
                  </a:cubicBezTo>
                  <a:cubicBezTo>
                    <a:pt x="40879" y="12854"/>
                    <a:pt x="40898" y="12859"/>
                    <a:pt x="40918" y="12859"/>
                  </a:cubicBezTo>
                  <a:cubicBezTo>
                    <a:pt x="40971" y="12859"/>
                    <a:pt x="41023" y="12815"/>
                    <a:pt x="41006" y="12746"/>
                  </a:cubicBezTo>
                  <a:cubicBezTo>
                    <a:pt x="40887" y="12186"/>
                    <a:pt x="40792" y="11591"/>
                    <a:pt x="40625" y="11031"/>
                  </a:cubicBezTo>
                  <a:lnTo>
                    <a:pt x="40625" y="11031"/>
                  </a:lnTo>
                  <a:cubicBezTo>
                    <a:pt x="41149" y="11329"/>
                    <a:pt x="41661" y="11638"/>
                    <a:pt x="42185" y="11936"/>
                  </a:cubicBezTo>
                  <a:cubicBezTo>
                    <a:pt x="42220" y="12579"/>
                    <a:pt x="42423" y="13246"/>
                    <a:pt x="42554" y="13865"/>
                  </a:cubicBezTo>
                  <a:cubicBezTo>
                    <a:pt x="41982" y="13531"/>
                    <a:pt x="41423" y="13198"/>
                    <a:pt x="40851" y="12865"/>
                  </a:cubicBezTo>
                  <a:cubicBezTo>
                    <a:pt x="40173" y="12472"/>
                    <a:pt x="39494" y="12079"/>
                    <a:pt x="38815" y="11686"/>
                  </a:cubicBezTo>
                  <a:cubicBezTo>
                    <a:pt x="38827" y="11091"/>
                    <a:pt x="38768" y="10364"/>
                    <a:pt x="38506" y="9793"/>
                  </a:cubicBezTo>
                  <a:close/>
                  <a:moveTo>
                    <a:pt x="11990" y="10888"/>
                  </a:moveTo>
                  <a:cubicBezTo>
                    <a:pt x="12145" y="11222"/>
                    <a:pt x="12324" y="11555"/>
                    <a:pt x="12467" y="11900"/>
                  </a:cubicBezTo>
                  <a:cubicBezTo>
                    <a:pt x="12586" y="12198"/>
                    <a:pt x="12657" y="12519"/>
                    <a:pt x="12788" y="12805"/>
                  </a:cubicBezTo>
                  <a:cubicBezTo>
                    <a:pt x="12312" y="13055"/>
                    <a:pt x="11824" y="13293"/>
                    <a:pt x="11336" y="13519"/>
                  </a:cubicBezTo>
                  <a:cubicBezTo>
                    <a:pt x="10609" y="13841"/>
                    <a:pt x="9883" y="14150"/>
                    <a:pt x="9145" y="14424"/>
                  </a:cubicBezTo>
                  <a:cubicBezTo>
                    <a:pt x="9002" y="13769"/>
                    <a:pt x="8847" y="13127"/>
                    <a:pt x="8764" y="12460"/>
                  </a:cubicBezTo>
                  <a:cubicBezTo>
                    <a:pt x="9288" y="12245"/>
                    <a:pt x="9823" y="12007"/>
                    <a:pt x="10335" y="11757"/>
                  </a:cubicBezTo>
                  <a:cubicBezTo>
                    <a:pt x="10431" y="12376"/>
                    <a:pt x="10752" y="13127"/>
                    <a:pt x="11240" y="13484"/>
                  </a:cubicBezTo>
                  <a:cubicBezTo>
                    <a:pt x="11254" y="13498"/>
                    <a:pt x="11272" y="13503"/>
                    <a:pt x="11290" y="13503"/>
                  </a:cubicBezTo>
                  <a:cubicBezTo>
                    <a:pt x="11302" y="13503"/>
                    <a:pt x="11314" y="13501"/>
                    <a:pt x="11324" y="13496"/>
                  </a:cubicBezTo>
                  <a:cubicBezTo>
                    <a:pt x="11371" y="13472"/>
                    <a:pt x="11395" y="13400"/>
                    <a:pt x="11371" y="13353"/>
                  </a:cubicBezTo>
                  <a:cubicBezTo>
                    <a:pt x="11205" y="13067"/>
                    <a:pt x="10978" y="12829"/>
                    <a:pt x="10812" y="12531"/>
                  </a:cubicBezTo>
                  <a:cubicBezTo>
                    <a:pt x="10669" y="12269"/>
                    <a:pt x="10574" y="11984"/>
                    <a:pt x="10478" y="11686"/>
                  </a:cubicBezTo>
                  <a:cubicBezTo>
                    <a:pt x="10990" y="11436"/>
                    <a:pt x="11490" y="11162"/>
                    <a:pt x="11990" y="10888"/>
                  </a:cubicBezTo>
                  <a:close/>
                  <a:moveTo>
                    <a:pt x="8585" y="12531"/>
                  </a:moveTo>
                  <a:cubicBezTo>
                    <a:pt x="8609" y="13186"/>
                    <a:pt x="8692" y="13900"/>
                    <a:pt x="8919" y="14508"/>
                  </a:cubicBezTo>
                  <a:cubicBezTo>
                    <a:pt x="8288" y="14746"/>
                    <a:pt x="7645" y="14948"/>
                    <a:pt x="7002" y="15151"/>
                  </a:cubicBezTo>
                  <a:cubicBezTo>
                    <a:pt x="7121" y="14472"/>
                    <a:pt x="7180" y="13734"/>
                    <a:pt x="7049" y="13079"/>
                  </a:cubicBezTo>
                  <a:cubicBezTo>
                    <a:pt x="7561" y="12912"/>
                    <a:pt x="8085" y="12734"/>
                    <a:pt x="8585" y="12531"/>
                  </a:cubicBezTo>
                  <a:close/>
                  <a:moveTo>
                    <a:pt x="6847" y="13138"/>
                  </a:moveTo>
                  <a:lnTo>
                    <a:pt x="6847" y="13138"/>
                  </a:lnTo>
                  <a:cubicBezTo>
                    <a:pt x="6823" y="13841"/>
                    <a:pt x="6859" y="14508"/>
                    <a:pt x="6799" y="15210"/>
                  </a:cubicBezTo>
                  <a:cubicBezTo>
                    <a:pt x="6168" y="15389"/>
                    <a:pt x="5537" y="15555"/>
                    <a:pt x="4894" y="15710"/>
                  </a:cubicBezTo>
                  <a:cubicBezTo>
                    <a:pt x="5061" y="14996"/>
                    <a:pt x="5287" y="14270"/>
                    <a:pt x="5347" y="13555"/>
                  </a:cubicBezTo>
                  <a:cubicBezTo>
                    <a:pt x="5347" y="13543"/>
                    <a:pt x="5347" y="13543"/>
                    <a:pt x="5347" y="13543"/>
                  </a:cubicBezTo>
                  <a:cubicBezTo>
                    <a:pt x="5847" y="13424"/>
                    <a:pt x="6347" y="13293"/>
                    <a:pt x="6847" y="13138"/>
                  </a:cubicBezTo>
                  <a:close/>
                  <a:moveTo>
                    <a:pt x="5132" y="13579"/>
                  </a:moveTo>
                  <a:lnTo>
                    <a:pt x="5132" y="13579"/>
                  </a:lnTo>
                  <a:cubicBezTo>
                    <a:pt x="4930" y="14270"/>
                    <a:pt x="4847" y="15032"/>
                    <a:pt x="4716" y="15746"/>
                  </a:cubicBezTo>
                  <a:cubicBezTo>
                    <a:pt x="4478" y="15805"/>
                    <a:pt x="4228" y="15853"/>
                    <a:pt x="3989" y="15901"/>
                  </a:cubicBezTo>
                  <a:cubicBezTo>
                    <a:pt x="3573" y="15996"/>
                    <a:pt x="3144" y="16055"/>
                    <a:pt x="2715" y="16115"/>
                  </a:cubicBezTo>
                  <a:cubicBezTo>
                    <a:pt x="2775" y="16032"/>
                    <a:pt x="2835" y="15960"/>
                    <a:pt x="2870" y="15901"/>
                  </a:cubicBezTo>
                  <a:cubicBezTo>
                    <a:pt x="3037" y="15651"/>
                    <a:pt x="3192" y="15389"/>
                    <a:pt x="3323" y="15127"/>
                  </a:cubicBezTo>
                  <a:cubicBezTo>
                    <a:pt x="3537" y="14698"/>
                    <a:pt x="3716" y="14258"/>
                    <a:pt x="3847" y="13805"/>
                  </a:cubicBezTo>
                  <a:cubicBezTo>
                    <a:pt x="4287" y="13746"/>
                    <a:pt x="4716" y="13674"/>
                    <a:pt x="5132" y="13579"/>
                  </a:cubicBezTo>
                  <a:close/>
                  <a:moveTo>
                    <a:pt x="42435" y="12079"/>
                  </a:moveTo>
                  <a:cubicBezTo>
                    <a:pt x="43066" y="12448"/>
                    <a:pt x="43709" y="12829"/>
                    <a:pt x="44340" y="13198"/>
                  </a:cubicBezTo>
                  <a:cubicBezTo>
                    <a:pt x="44423" y="13793"/>
                    <a:pt x="44661" y="14400"/>
                    <a:pt x="44875" y="14960"/>
                  </a:cubicBezTo>
                  <a:cubicBezTo>
                    <a:pt x="44890" y="14999"/>
                    <a:pt x="44923" y="15016"/>
                    <a:pt x="44954" y="15016"/>
                  </a:cubicBezTo>
                  <a:cubicBezTo>
                    <a:pt x="44998" y="15016"/>
                    <a:pt x="45039" y="14981"/>
                    <a:pt x="45018" y="14924"/>
                  </a:cubicBezTo>
                  <a:cubicBezTo>
                    <a:pt x="44840" y="14400"/>
                    <a:pt x="44733" y="13865"/>
                    <a:pt x="44602" y="13341"/>
                  </a:cubicBezTo>
                  <a:lnTo>
                    <a:pt x="44602" y="13341"/>
                  </a:lnTo>
                  <a:cubicBezTo>
                    <a:pt x="44923" y="13543"/>
                    <a:pt x="45256" y="13734"/>
                    <a:pt x="45590" y="13924"/>
                  </a:cubicBezTo>
                  <a:cubicBezTo>
                    <a:pt x="45721" y="14674"/>
                    <a:pt x="46007" y="15413"/>
                    <a:pt x="46221" y="16127"/>
                  </a:cubicBezTo>
                  <a:cubicBezTo>
                    <a:pt x="45054" y="15377"/>
                    <a:pt x="43863" y="14639"/>
                    <a:pt x="42661" y="13924"/>
                  </a:cubicBezTo>
                  <a:cubicBezTo>
                    <a:pt x="42697" y="13912"/>
                    <a:pt x="42720" y="13877"/>
                    <a:pt x="42720" y="13829"/>
                  </a:cubicBezTo>
                  <a:cubicBezTo>
                    <a:pt x="42625" y="13269"/>
                    <a:pt x="42578" y="12638"/>
                    <a:pt x="42435" y="12079"/>
                  </a:cubicBezTo>
                  <a:close/>
                  <a:moveTo>
                    <a:pt x="3585" y="13829"/>
                  </a:moveTo>
                  <a:lnTo>
                    <a:pt x="3585" y="13829"/>
                  </a:lnTo>
                  <a:cubicBezTo>
                    <a:pt x="3430" y="14293"/>
                    <a:pt x="3263" y="14746"/>
                    <a:pt x="3037" y="15186"/>
                  </a:cubicBezTo>
                  <a:cubicBezTo>
                    <a:pt x="2918" y="15436"/>
                    <a:pt x="2787" y="15663"/>
                    <a:pt x="2644" y="15889"/>
                  </a:cubicBezTo>
                  <a:cubicBezTo>
                    <a:pt x="2620" y="15948"/>
                    <a:pt x="2525" y="16044"/>
                    <a:pt x="2465" y="16151"/>
                  </a:cubicBezTo>
                  <a:cubicBezTo>
                    <a:pt x="1822" y="16246"/>
                    <a:pt x="1191" y="16341"/>
                    <a:pt x="584" y="16520"/>
                  </a:cubicBezTo>
                  <a:cubicBezTo>
                    <a:pt x="513" y="16532"/>
                    <a:pt x="489" y="16579"/>
                    <a:pt x="477" y="16639"/>
                  </a:cubicBezTo>
                  <a:cubicBezTo>
                    <a:pt x="453" y="16615"/>
                    <a:pt x="418" y="16591"/>
                    <a:pt x="382" y="16579"/>
                  </a:cubicBezTo>
                  <a:cubicBezTo>
                    <a:pt x="763" y="16401"/>
                    <a:pt x="1001" y="15948"/>
                    <a:pt x="1263" y="15615"/>
                  </a:cubicBezTo>
                  <a:cubicBezTo>
                    <a:pt x="1632" y="15127"/>
                    <a:pt x="2037" y="14651"/>
                    <a:pt x="2358" y="14139"/>
                  </a:cubicBezTo>
                  <a:cubicBezTo>
                    <a:pt x="2394" y="14067"/>
                    <a:pt x="2382" y="13984"/>
                    <a:pt x="2346" y="13924"/>
                  </a:cubicBezTo>
                  <a:cubicBezTo>
                    <a:pt x="2763" y="13912"/>
                    <a:pt x="3180" y="13877"/>
                    <a:pt x="3585" y="13829"/>
                  </a:cubicBezTo>
                  <a:close/>
                  <a:moveTo>
                    <a:pt x="45876" y="14091"/>
                  </a:moveTo>
                  <a:lnTo>
                    <a:pt x="45876" y="14091"/>
                  </a:lnTo>
                  <a:cubicBezTo>
                    <a:pt x="46078" y="14210"/>
                    <a:pt x="46269" y="14329"/>
                    <a:pt x="46471" y="14448"/>
                  </a:cubicBezTo>
                  <a:cubicBezTo>
                    <a:pt x="46509" y="14464"/>
                    <a:pt x="46544" y="14471"/>
                    <a:pt x="46576" y="14471"/>
                  </a:cubicBezTo>
                  <a:cubicBezTo>
                    <a:pt x="46616" y="14471"/>
                    <a:pt x="46653" y="14461"/>
                    <a:pt x="46685" y="14448"/>
                  </a:cubicBezTo>
                  <a:cubicBezTo>
                    <a:pt x="47007" y="15329"/>
                    <a:pt x="47328" y="16222"/>
                    <a:pt x="47685" y="17103"/>
                  </a:cubicBezTo>
                  <a:cubicBezTo>
                    <a:pt x="47257" y="16817"/>
                    <a:pt x="46840" y="16532"/>
                    <a:pt x="46399" y="16246"/>
                  </a:cubicBezTo>
                  <a:cubicBezTo>
                    <a:pt x="46435" y="16234"/>
                    <a:pt x="46447" y="16198"/>
                    <a:pt x="46435" y="16151"/>
                  </a:cubicBezTo>
                  <a:cubicBezTo>
                    <a:pt x="46257" y="15484"/>
                    <a:pt x="46114" y="14758"/>
                    <a:pt x="45876" y="14091"/>
                  </a:cubicBezTo>
                  <a:close/>
                  <a:moveTo>
                    <a:pt x="23635" y="3733"/>
                  </a:moveTo>
                  <a:cubicBezTo>
                    <a:pt x="24171" y="4125"/>
                    <a:pt x="24778" y="4435"/>
                    <a:pt x="25373" y="4745"/>
                  </a:cubicBezTo>
                  <a:cubicBezTo>
                    <a:pt x="25385" y="4756"/>
                    <a:pt x="25385" y="4756"/>
                    <a:pt x="25397" y="4756"/>
                  </a:cubicBezTo>
                  <a:cubicBezTo>
                    <a:pt x="25587" y="4864"/>
                    <a:pt x="25790" y="4959"/>
                    <a:pt x="25980" y="5066"/>
                  </a:cubicBezTo>
                  <a:cubicBezTo>
                    <a:pt x="27016" y="5626"/>
                    <a:pt x="28064" y="6197"/>
                    <a:pt x="29100" y="6769"/>
                  </a:cubicBezTo>
                  <a:cubicBezTo>
                    <a:pt x="31243" y="7947"/>
                    <a:pt x="33374" y="9150"/>
                    <a:pt x="35493" y="10364"/>
                  </a:cubicBezTo>
                  <a:cubicBezTo>
                    <a:pt x="39672" y="12769"/>
                    <a:pt x="43709" y="15424"/>
                    <a:pt x="47900" y="17806"/>
                  </a:cubicBezTo>
                  <a:cubicBezTo>
                    <a:pt x="47923" y="17818"/>
                    <a:pt x="47935" y="17818"/>
                    <a:pt x="47959" y="17818"/>
                  </a:cubicBezTo>
                  <a:cubicBezTo>
                    <a:pt x="47935" y="17841"/>
                    <a:pt x="47923" y="17853"/>
                    <a:pt x="47912" y="17877"/>
                  </a:cubicBezTo>
                  <a:cubicBezTo>
                    <a:pt x="40149" y="30391"/>
                    <a:pt x="27433" y="39594"/>
                    <a:pt x="13181" y="43237"/>
                  </a:cubicBezTo>
                  <a:cubicBezTo>
                    <a:pt x="9181" y="44261"/>
                    <a:pt x="5109" y="44773"/>
                    <a:pt x="989" y="44964"/>
                  </a:cubicBezTo>
                  <a:cubicBezTo>
                    <a:pt x="1025" y="40285"/>
                    <a:pt x="691" y="35594"/>
                    <a:pt x="608" y="30914"/>
                  </a:cubicBezTo>
                  <a:cubicBezTo>
                    <a:pt x="537" y="26211"/>
                    <a:pt x="513" y="21509"/>
                    <a:pt x="549" y="16806"/>
                  </a:cubicBezTo>
                  <a:cubicBezTo>
                    <a:pt x="549" y="16794"/>
                    <a:pt x="537" y="16770"/>
                    <a:pt x="537" y="16758"/>
                  </a:cubicBezTo>
                  <a:lnTo>
                    <a:pt x="537" y="16758"/>
                  </a:lnTo>
                  <a:cubicBezTo>
                    <a:pt x="560" y="16782"/>
                    <a:pt x="584" y="16794"/>
                    <a:pt x="620" y="16794"/>
                  </a:cubicBezTo>
                  <a:cubicBezTo>
                    <a:pt x="824" y="16809"/>
                    <a:pt x="1032" y="16816"/>
                    <a:pt x="1241" y="16816"/>
                  </a:cubicBezTo>
                  <a:cubicBezTo>
                    <a:pt x="3301" y="16816"/>
                    <a:pt x="5576" y="16114"/>
                    <a:pt x="7478" y="15520"/>
                  </a:cubicBezTo>
                  <a:cubicBezTo>
                    <a:pt x="9704" y="14817"/>
                    <a:pt x="11871" y="13900"/>
                    <a:pt x="13919" y="12769"/>
                  </a:cubicBezTo>
                  <a:cubicBezTo>
                    <a:pt x="17622" y="10721"/>
                    <a:pt x="21956" y="7793"/>
                    <a:pt x="23635" y="3733"/>
                  </a:cubicBezTo>
                  <a:close/>
                  <a:moveTo>
                    <a:pt x="22213" y="1"/>
                  </a:moveTo>
                  <a:cubicBezTo>
                    <a:pt x="22138" y="1"/>
                    <a:pt x="22063" y="59"/>
                    <a:pt x="22039" y="137"/>
                  </a:cubicBezTo>
                  <a:cubicBezTo>
                    <a:pt x="21992" y="161"/>
                    <a:pt x="21944" y="196"/>
                    <a:pt x="21920" y="256"/>
                  </a:cubicBezTo>
                  <a:cubicBezTo>
                    <a:pt x="20992" y="2899"/>
                    <a:pt x="19218" y="5042"/>
                    <a:pt x="17122" y="6828"/>
                  </a:cubicBezTo>
                  <a:cubicBezTo>
                    <a:pt x="17106" y="6795"/>
                    <a:pt x="17075" y="6781"/>
                    <a:pt x="17044" y="6781"/>
                  </a:cubicBezTo>
                  <a:cubicBezTo>
                    <a:pt x="16984" y="6781"/>
                    <a:pt x="16920" y="6833"/>
                    <a:pt x="16943" y="6911"/>
                  </a:cubicBezTo>
                  <a:cubicBezTo>
                    <a:pt x="16943" y="6923"/>
                    <a:pt x="16955" y="6947"/>
                    <a:pt x="16955" y="6971"/>
                  </a:cubicBezTo>
                  <a:cubicBezTo>
                    <a:pt x="16074" y="7709"/>
                    <a:pt x="15134" y="8388"/>
                    <a:pt x="14169" y="9031"/>
                  </a:cubicBezTo>
                  <a:cubicBezTo>
                    <a:pt x="10478" y="11448"/>
                    <a:pt x="6537" y="13079"/>
                    <a:pt x="2144" y="13627"/>
                  </a:cubicBezTo>
                  <a:cubicBezTo>
                    <a:pt x="2013" y="13650"/>
                    <a:pt x="1965" y="13793"/>
                    <a:pt x="2025" y="13877"/>
                  </a:cubicBezTo>
                  <a:cubicBezTo>
                    <a:pt x="1644" y="14305"/>
                    <a:pt x="1322" y="14781"/>
                    <a:pt x="989" y="15234"/>
                  </a:cubicBezTo>
                  <a:cubicBezTo>
                    <a:pt x="715" y="15603"/>
                    <a:pt x="263" y="16032"/>
                    <a:pt x="215" y="16508"/>
                  </a:cubicBezTo>
                  <a:cubicBezTo>
                    <a:pt x="215" y="16532"/>
                    <a:pt x="227" y="16556"/>
                    <a:pt x="239" y="16567"/>
                  </a:cubicBezTo>
                  <a:cubicBezTo>
                    <a:pt x="132" y="16591"/>
                    <a:pt x="48" y="16663"/>
                    <a:pt x="37" y="16806"/>
                  </a:cubicBezTo>
                  <a:cubicBezTo>
                    <a:pt x="1" y="21509"/>
                    <a:pt x="25" y="26211"/>
                    <a:pt x="108" y="30914"/>
                  </a:cubicBezTo>
                  <a:cubicBezTo>
                    <a:pt x="191" y="35594"/>
                    <a:pt x="168" y="40344"/>
                    <a:pt x="584" y="45011"/>
                  </a:cubicBezTo>
                  <a:cubicBezTo>
                    <a:pt x="596" y="45023"/>
                    <a:pt x="596" y="45035"/>
                    <a:pt x="596" y="45047"/>
                  </a:cubicBezTo>
                  <a:cubicBezTo>
                    <a:pt x="477" y="45178"/>
                    <a:pt x="525" y="45452"/>
                    <a:pt x="763" y="45452"/>
                  </a:cubicBezTo>
                  <a:cubicBezTo>
                    <a:pt x="15574" y="45416"/>
                    <a:pt x="30374" y="38499"/>
                    <a:pt x="40661" y="27997"/>
                  </a:cubicBezTo>
                  <a:cubicBezTo>
                    <a:pt x="43578" y="25021"/>
                    <a:pt x="46161" y="21699"/>
                    <a:pt x="48340" y="18127"/>
                  </a:cubicBezTo>
                  <a:cubicBezTo>
                    <a:pt x="48424" y="17996"/>
                    <a:pt x="48352" y="17865"/>
                    <a:pt x="48245" y="17806"/>
                  </a:cubicBezTo>
                  <a:cubicBezTo>
                    <a:pt x="48245" y="17770"/>
                    <a:pt x="48233" y="17722"/>
                    <a:pt x="48221" y="17687"/>
                  </a:cubicBezTo>
                  <a:cubicBezTo>
                    <a:pt x="48257" y="17603"/>
                    <a:pt x="48245" y="17484"/>
                    <a:pt x="48126" y="17401"/>
                  </a:cubicBezTo>
                  <a:cubicBezTo>
                    <a:pt x="47804" y="16294"/>
                    <a:pt x="47400" y="15198"/>
                    <a:pt x="47007" y="14103"/>
                  </a:cubicBezTo>
                  <a:cubicBezTo>
                    <a:pt x="46971" y="14010"/>
                    <a:pt x="46888" y="13968"/>
                    <a:pt x="46806" y="13968"/>
                  </a:cubicBezTo>
                  <a:cubicBezTo>
                    <a:pt x="46752" y="13968"/>
                    <a:pt x="46699" y="13986"/>
                    <a:pt x="46661" y="14019"/>
                  </a:cubicBezTo>
                  <a:cubicBezTo>
                    <a:pt x="42637" y="11662"/>
                    <a:pt x="38613" y="9328"/>
                    <a:pt x="34577" y="7007"/>
                  </a:cubicBezTo>
                  <a:cubicBezTo>
                    <a:pt x="30588" y="4721"/>
                    <a:pt x="26623" y="2268"/>
                    <a:pt x="22480" y="256"/>
                  </a:cubicBezTo>
                  <a:cubicBezTo>
                    <a:pt x="22432" y="184"/>
                    <a:pt x="22385" y="113"/>
                    <a:pt x="22325" y="53"/>
                  </a:cubicBezTo>
                  <a:cubicBezTo>
                    <a:pt x="22292" y="17"/>
                    <a:pt x="22253" y="1"/>
                    <a:pt x="222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6" name="Google Shape;996;p29"/>
            <p:cNvGrpSpPr/>
            <p:nvPr/>
          </p:nvGrpSpPr>
          <p:grpSpPr>
            <a:xfrm>
              <a:off x="6180616" y="3631850"/>
              <a:ext cx="1808408" cy="660350"/>
              <a:chOff x="6625591" y="3350225"/>
              <a:chExt cx="1808408" cy="660350"/>
            </a:xfrm>
          </p:grpSpPr>
          <p:sp>
            <p:nvSpPr>
              <p:cNvPr id="997" name="Google Shape;997;p29"/>
              <p:cNvSpPr txBox="1"/>
              <p:nvPr/>
            </p:nvSpPr>
            <p:spPr>
              <a:xfrm>
                <a:off x="6625591" y="335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98" name="Google Shape;998;p29"/>
              <p:cNvSpPr txBox="1"/>
              <p:nvPr/>
            </p:nvSpPr>
            <p:spPr>
              <a:xfrm>
                <a:off x="6625599" y="369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99" name="Google Shape;999;p29"/>
          <p:cNvGrpSpPr/>
          <p:nvPr/>
        </p:nvGrpSpPr>
        <p:grpSpPr>
          <a:xfrm>
            <a:off x="1162396" y="3190000"/>
            <a:ext cx="3402766" cy="1102200"/>
            <a:chOff x="1162396" y="3190000"/>
            <a:chExt cx="3402766" cy="1102200"/>
          </a:xfrm>
        </p:grpSpPr>
        <p:grpSp>
          <p:nvGrpSpPr>
            <p:cNvPr id="1000" name="Google Shape;1000;p29"/>
            <p:cNvGrpSpPr/>
            <p:nvPr/>
          </p:nvGrpSpPr>
          <p:grpSpPr>
            <a:xfrm flipH="1">
              <a:off x="3191951" y="3605063"/>
              <a:ext cx="429596" cy="425502"/>
              <a:chOff x="9545663" y="583975"/>
              <a:chExt cx="333175" cy="330000"/>
            </a:xfrm>
          </p:grpSpPr>
          <p:sp>
            <p:nvSpPr>
              <p:cNvPr id="1001" name="Google Shape;1001;p29"/>
              <p:cNvSpPr/>
              <p:nvPr/>
            </p:nvSpPr>
            <p:spPr>
              <a:xfrm>
                <a:off x="9545663" y="583975"/>
                <a:ext cx="320650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12826" h="10929" extrusionOk="0">
                    <a:moveTo>
                      <a:pt x="309" y="0"/>
                    </a:moveTo>
                    <a:cubicBezTo>
                      <a:pt x="150" y="0"/>
                      <a:pt x="0" y="100"/>
                      <a:pt x="17" y="300"/>
                    </a:cubicBezTo>
                    <a:cubicBezTo>
                      <a:pt x="659" y="6434"/>
                      <a:pt x="5598" y="10929"/>
                      <a:pt x="11709" y="10929"/>
                    </a:cubicBezTo>
                    <a:cubicBezTo>
                      <a:pt x="11946" y="10929"/>
                      <a:pt x="12185" y="10922"/>
                      <a:pt x="12426" y="10908"/>
                    </a:cubicBezTo>
                    <a:cubicBezTo>
                      <a:pt x="12816" y="10908"/>
                      <a:pt x="12826" y="10306"/>
                      <a:pt x="12456" y="10306"/>
                    </a:cubicBezTo>
                    <a:cubicBezTo>
                      <a:pt x="12446" y="10306"/>
                      <a:pt x="12436" y="10307"/>
                      <a:pt x="12426" y="10308"/>
                    </a:cubicBezTo>
                    <a:cubicBezTo>
                      <a:pt x="12222" y="10318"/>
                      <a:pt x="12019" y="10323"/>
                      <a:pt x="11817" y="10323"/>
                    </a:cubicBezTo>
                    <a:cubicBezTo>
                      <a:pt x="5987" y="10323"/>
                      <a:pt x="1231" y="6169"/>
                      <a:pt x="651" y="300"/>
                    </a:cubicBezTo>
                    <a:cubicBezTo>
                      <a:pt x="634" y="100"/>
                      <a:pt x="467" y="0"/>
                      <a:pt x="3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>
                <a:off x="9824513" y="800750"/>
                <a:ext cx="5432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29" extrusionOk="0">
                    <a:moveTo>
                      <a:pt x="445" y="1"/>
                    </a:moveTo>
                    <a:cubicBezTo>
                      <a:pt x="204" y="1"/>
                      <a:pt x="1" y="307"/>
                      <a:pt x="204" y="536"/>
                    </a:cubicBezTo>
                    <a:cubicBezTo>
                      <a:pt x="671" y="1036"/>
                      <a:pt x="1739" y="1770"/>
                      <a:pt x="1338" y="2504"/>
                    </a:cubicBezTo>
                    <a:cubicBezTo>
                      <a:pt x="1071" y="3071"/>
                      <a:pt x="705" y="3571"/>
                      <a:pt x="338" y="4072"/>
                    </a:cubicBezTo>
                    <a:cubicBezTo>
                      <a:pt x="172" y="4309"/>
                      <a:pt x="393" y="4529"/>
                      <a:pt x="619" y="4529"/>
                    </a:cubicBezTo>
                    <a:cubicBezTo>
                      <a:pt x="711" y="4529"/>
                      <a:pt x="804" y="4492"/>
                      <a:pt x="871" y="4405"/>
                    </a:cubicBezTo>
                    <a:cubicBezTo>
                      <a:pt x="1305" y="3838"/>
                      <a:pt x="2106" y="2904"/>
                      <a:pt x="2139" y="2204"/>
                    </a:cubicBezTo>
                    <a:cubicBezTo>
                      <a:pt x="2172" y="1336"/>
                      <a:pt x="1172" y="669"/>
                      <a:pt x="671" y="102"/>
                    </a:cubicBezTo>
                    <a:cubicBezTo>
                      <a:pt x="600" y="31"/>
                      <a:pt x="521" y="1"/>
                      <a:pt x="4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3" name="Google Shape;1003;p29"/>
            <p:cNvSpPr/>
            <p:nvPr/>
          </p:nvSpPr>
          <p:spPr>
            <a:xfrm>
              <a:off x="3326888" y="3203750"/>
              <a:ext cx="1189750" cy="1027250"/>
            </a:xfrm>
            <a:custGeom>
              <a:avLst/>
              <a:gdLst/>
              <a:ahLst/>
              <a:cxnLst/>
              <a:rect l="l" t="t" r="r" b="b"/>
              <a:pathLst>
                <a:path w="47590" h="41090" extrusionOk="0">
                  <a:moveTo>
                    <a:pt x="24420" y="1"/>
                  </a:moveTo>
                  <a:cubicBezTo>
                    <a:pt x="22515" y="1287"/>
                    <a:pt x="20372" y="2322"/>
                    <a:pt x="18360" y="3465"/>
                  </a:cubicBezTo>
                  <a:cubicBezTo>
                    <a:pt x="16348" y="4608"/>
                    <a:pt x="14324" y="5751"/>
                    <a:pt x="12311" y="6894"/>
                  </a:cubicBezTo>
                  <a:cubicBezTo>
                    <a:pt x="10216" y="8085"/>
                    <a:pt x="8132" y="9264"/>
                    <a:pt x="6049" y="10442"/>
                  </a:cubicBezTo>
                  <a:cubicBezTo>
                    <a:pt x="4060" y="11574"/>
                    <a:pt x="2096" y="12871"/>
                    <a:pt x="0" y="13776"/>
                  </a:cubicBezTo>
                  <a:cubicBezTo>
                    <a:pt x="1155" y="15265"/>
                    <a:pt x="2084" y="16908"/>
                    <a:pt x="3203" y="18420"/>
                  </a:cubicBezTo>
                  <a:cubicBezTo>
                    <a:pt x="4429" y="20075"/>
                    <a:pt x="5751" y="21658"/>
                    <a:pt x="7144" y="23158"/>
                  </a:cubicBezTo>
                  <a:cubicBezTo>
                    <a:pt x="17514" y="34338"/>
                    <a:pt x="32183" y="40815"/>
                    <a:pt x="47423" y="41030"/>
                  </a:cubicBezTo>
                  <a:cubicBezTo>
                    <a:pt x="47494" y="41030"/>
                    <a:pt x="47542" y="41053"/>
                    <a:pt x="47590" y="41089"/>
                  </a:cubicBezTo>
                  <a:cubicBezTo>
                    <a:pt x="47578" y="41077"/>
                    <a:pt x="47578" y="41065"/>
                    <a:pt x="47578" y="41053"/>
                  </a:cubicBezTo>
                  <a:cubicBezTo>
                    <a:pt x="47435" y="31600"/>
                    <a:pt x="47494" y="22146"/>
                    <a:pt x="47149" y="12693"/>
                  </a:cubicBezTo>
                  <a:cubicBezTo>
                    <a:pt x="47137" y="12681"/>
                    <a:pt x="47149" y="12681"/>
                    <a:pt x="47149" y="12669"/>
                  </a:cubicBezTo>
                  <a:cubicBezTo>
                    <a:pt x="43351" y="12502"/>
                    <a:pt x="39612" y="11550"/>
                    <a:pt x="36172" y="9942"/>
                  </a:cubicBezTo>
                  <a:lnTo>
                    <a:pt x="36160" y="9954"/>
                  </a:lnTo>
                  <a:cubicBezTo>
                    <a:pt x="36144" y="9966"/>
                    <a:pt x="36128" y="9972"/>
                    <a:pt x="36112" y="9972"/>
                  </a:cubicBezTo>
                  <a:cubicBezTo>
                    <a:pt x="36065" y="9972"/>
                    <a:pt x="36023" y="9927"/>
                    <a:pt x="36041" y="9883"/>
                  </a:cubicBezTo>
                  <a:cubicBezTo>
                    <a:pt x="35433" y="9597"/>
                    <a:pt x="34850" y="9299"/>
                    <a:pt x="34267" y="8978"/>
                  </a:cubicBezTo>
                  <a:cubicBezTo>
                    <a:pt x="30492" y="6871"/>
                    <a:pt x="26635" y="3787"/>
                    <a:pt x="2442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318538" y="3190000"/>
              <a:ext cx="1246625" cy="1046925"/>
            </a:xfrm>
            <a:custGeom>
              <a:avLst/>
              <a:gdLst/>
              <a:ahLst/>
              <a:cxnLst/>
              <a:rect l="l" t="t" r="r" b="b"/>
              <a:pathLst>
                <a:path w="49865" h="41877" extrusionOk="0">
                  <a:moveTo>
                    <a:pt x="25099" y="432"/>
                  </a:moveTo>
                  <a:lnTo>
                    <a:pt x="25099" y="432"/>
                  </a:lnTo>
                  <a:cubicBezTo>
                    <a:pt x="26028" y="694"/>
                    <a:pt x="27016" y="1003"/>
                    <a:pt x="27957" y="1051"/>
                  </a:cubicBezTo>
                  <a:cubicBezTo>
                    <a:pt x="27969" y="1063"/>
                    <a:pt x="27981" y="1087"/>
                    <a:pt x="27993" y="1110"/>
                  </a:cubicBezTo>
                  <a:cubicBezTo>
                    <a:pt x="27338" y="1229"/>
                    <a:pt x="26683" y="1348"/>
                    <a:pt x="26028" y="1503"/>
                  </a:cubicBezTo>
                  <a:cubicBezTo>
                    <a:pt x="26016" y="1503"/>
                    <a:pt x="26004" y="1515"/>
                    <a:pt x="25992" y="1527"/>
                  </a:cubicBezTo>
                  <a:cubicBezTo>
                    <a:pt x="25695" y="1158"/>
                    <a:pt x="25397" y="801"/>
                    <a:pt x="25099" y="432"/>
                  </a:cubicBezTo>
                  <a:close/>
                  <a:moveTo>
                    <a:pt x="28088" y="1301"/>
                  </a:moveTo>
                  <a:cubicBezTo>
                    <a:pt x="28266" y="1646"/>
                    <a:pt x="28469" y="1979"/>
                    <a:pt x="28695" y="2301"/>
                  </a:cubicBezTo>
                  <a:cubicBezTo>
                    <a:pt x="28254" y="2599"/>
                    <a:pt x="27826" y="2813"/>
                    <a:pt x="27278" y="2944"/>
                  </a:cubicBezTo>
                  <a:cubicBezTo>
                    <a:pt x="27254" y="2956"/>
                    <a:pt x="27231" y="2968"/>
                    <a:pt x="27219" y="2980"/>
                  </a:cubicBezTo>
                  <a:cubicBezTo>
                    <a:pt x="26838" y="2551"/>
                    <a:pt x="26469" y="2099"/>
                    <a:pt x="26099" y="1646"/>
                  </a:cubicBezTo>
                  <a:cubicBezTo>
                    <a:pt x="26766" y="1551"/>
                    <a:pt x="27433" y="1420"/>
                    <a:pt x="28088" y="1301"/>
                  </a:cubicBezTo>
                  <a:close/>
                  <a:moveTo>
                    <a:pt x="28838" y="2527"/>
                  </a:moveTo>
                  <a:cubicBezTo>
                    <a:pt x="29159" y="2956"/>
                    <a:pt x="29493" y="3361"/>
                    <a:pt x="29862" y="3754"/>
                  </a:cubicBezTo>
                  <a:cubicBezTo>
                    <a:pt x="29481" y="4051"/>
                    <a:pt x="29100" y="4313"/>
                    <a:pt x="28659" y="4516"/>
                  </a:cubicBezTo>
                  <a:cubicBezTo>
                    <a:pt x="28195" y="4063"/>
                    <a:pt x="27754" y="3587"/>
                    <a:pt x="27326" y="3111"/>
                  </a:cubicBezTo>
                  <a:cubicBezTo>
                    <a:pt x="27838" y="3027"/>
                    <a:pt x="28397" y="2837"/>
                    <a:pt x="28838" y="2527"/>
                  </a:cubicBezTo>
                  <a:close/>
                  <a:moveTo>
                    <a:pt x="30017" y="3908"/>
                  </a:moveTo>
                  <a:cubicBezTo>
                    <a:pt x="30338" y="4230"/>
                    <a:pt x="30671" y="4539"/>
                    <a:pt x="31017" y="4837"/>
                  </a:cubicBezTo>
                  <a:cubicBezTo>
                    <a:pt x="30910" y="4920"/>
                    <a:pt x="30802" y="5004"/>
                    <a:pt x="30695" y="5087"/>
                  </a:cubicBezTo>
                  <a:cubicBezTo>
                    <a:pt x="30445" y="5289"/>
                    <a:pt x="30183" y="5480"/>
                    <a:pt x="29933" y="5682"/>
                  </a:cubicBezTo>
                  <a:cubicBezTo>
                    <a:pt x="29719" y="5492"/>
                    <a:pt x="29493" y="5301"/>
                    <a:pt x="29278" y="5111"/>
                  </a:cubicBezTo>
                  <a:cubicBezTo>
                    <a:pt x="29112" y="4956"/>
                    <a:pt x="28957" y="4801"/>
                    <a:pt x="28802" y="4658"/>
                  </a:cubicBezTo>
                  <a:cubicBezTo>
                    <a:pt x="29243" y="4468"/>
                    <a:pt x="29671" y="4230"/>
                    <a:pt x="30017" y="3908"/>
                  </a:cubicBezTo>
                  <a:close/>
                  <a:moveTo>
                    <a:pt x="31195" y="4980"/>
                  </a:moveTo>
                  <a:cubicBezTo>
                    <a:pt x="31814" y="5492"/>
                    <a:pt x="32469" y="5944"/>
                    <a:pt x="33148" y="6373"/>
                  </a:cubicBezTo>
                  <a:cubicBezTo>
                    <a:pt x="32767" y="6718"/>
                    <a:pt x="32374" y="7004"/>
                    <a:pt x="31886" y="7206"/>
                  </a:cubicBezTo>
                  <a:cubicBezTo>
                    <a:pt x="31267" y="6766"/>
                    <a:pt x="30660" y="6290"/>
                    <a:pt x="30064" y="5789"/>
                  </a:cubicBezTo>
                  <a:cubicBezTo>
                    <a:pt x="30326" y="5611"/>
                    <a:pt x="30564" y="5432"/>
                    <a:pt x="30826" y="5254"/>
                  </a:cubicBezTo>
                  <a:cubicBezTo>
                    <a:pt x="30945" y="5158"/>
                    <a:pt x="31076" y="5075"/>
                    <a:pt x="31195" y="4980"/>
                  </a:cubicBezTo>
                  <a:close/>
                  <a:moveTo>
                    <a:pt x="33338" y="6504"/>
                  </a:moveTo>
                  <a:cubicBezTo>
                    <a:pt x="33815" y="6801"/>
                    <a:pt x="34303" y="7075"/>
                    <a:pt x="34791" y="7337"/>
                  </a:cubicBezTo>
                  <a:cubicBezTo>
                    <a:pt x="34398" y="7706"/>
                    <a:pt x="34005" y="8028"/>
                    <a:pt x="33481" y="8218"/>
                  </a:cubicBezTo>
                  <a:cubicBezTo>
                    <a:pt x="33458" y="8230"/>
                    <a:pt x="33446" y="8242"/>
                    <a:pt x="33434" y="8266"/>
                  </a:cubicBezTo>
                  <a:cubicBezTo>
                    <a:pt x="32969" y="7968"/>
                    <a:pt x="32517" y="7659"/>
                    <a:pt x="32053" y="7337"/>
                  </a:cubicBezTo>
                  <a:cubicBezTo>
                    <a:pt x="32529" y="7135"/>
                    <a:pt x="32981" y="6861"/>
                    <a:pt x="33338" y="6504"/>
                  </a:cubicBezTo>
                  <a:close/>
                  <a:moveTo>
                    <a:pt x="34970" y="7433"/>
                  </a:moveTo>
                  <a:cubicBezTo>
                    <a:pt x="35386" y="7659"/>
                    <a:pt x="35803" y="7873"/>
                    <a:pt x="36220" y="8075"/>
                  </a:cubicBezTo>
                  <a:cubicBezTo>
                    <a:pt x="36017" y="8290"/>
                    <a:pt x="35815" y="8504"/>
                    <a:pt x="35565" y="8683"/>
                  </a:cubicBezTo>
                  <a:cubicBezTo>
                    <a:pt x="35339" y="8849"/>
                    <a:pt x="35101" y="8980"/>
                    <a:pt x="34839" y="9087"/>
                  </a:cubicBezTo>
                  <a:lnTo>
                    <a:pt x="34696" y="9016"/>
                  </a:lnTo>
                  <a:cubicBezTo>
                    <a:pt x="34315" y="8802"/>
                    <a:pt x="33946" y="8576"/>
                    <a:pt x="33577" y="8349"/>
                  </a:cubicBezTo>
                  <a:cubicBezTo>
                    <a:pt x="34089" y="8159"/>
                    <a:pt x="34612" y="7861"/>
                    <a:pt x="34970" y="7433"/>
                  </a:cubicBezTo>
                  <a:close/>
                  <a:moveTo>
                    <a:pt x="36386" y="8159"/>
                  </a:moveTo>
                  <a:cubicBezTo>
                    <a:pt x="36446" y="8195"/>
                    <a:pt x="36517" y="8218"/>
                    <a:pt x="36577" y="8254"/>
                  </a:cubicBezTo>
                  <a:cubicBezTo>
                    <a:pt x="37077" y="8492"/>
                    <a:pt x="37589" y="8730"/>
                    <a:pt x="38113" y="8957"/>
                  </a:cubicBezTo>
                  <a:cubicBezTo>
                    <a:pt x="37851" y="9147"/>
                    <a:pt x="37613" y="9373"/>
                    <a:pt x="37375" y="9576"/>
                  </a:cubicBezTo>
                  <a:cubicBezTo>
                    <a:pt x="37172" y="9742"/>
                    <a:pt x="36982" y="9909"/>
                    <a:pt x="36779" y="10076"/>
                  </a:cubicBezTo>
                  <a:cubicBezTo>
                    <a:pt x="36184" y="9802"/>
                    <a:pt x="35589" y="9492"/>
                    <a:pt x="35005" y="9183"/>
                  </a:cubicBezTo>
                  <a:cubicBezTo>
                    <a:pt x="35541" y="8957"/>
                    <a:pt x="36065" y="8623"/>
                    <a:pt x="36386" y="8159"/>
                  </a:cubicBezTo>
                  <a:close/>
                  <a:moveTo>
                    <a:pt x="38291" y="9040"/>
                  </a:moveTo>
                  <a:cubicBezTo>
                    <a:pt x="38839" y="9290"/>
                    <a:pt x="39411" y="9528"/>
                    <a:pt x="39994" y="9754"/>
                  </a:cubicBezTo>
                  <a:cubicBezTo>
                    <a:pt x="39577" y="10207"/>
                    <a:pt x="39125" y="10576"/>
                    <a:pt x="38530" y="10802"/>
                  </a:cubicBezTo>
                  <a:cubicBezTo>
                    <a:pt x="37994" y="10600"/>
                    <a:pt x="37470" y="10385"/>
                    <a:pt x="36946" y="10147"/>
                  </a:cubicBezTo>
                  <a:cubicBezTo>
                    <a:pt x="37113" y="10016"/>
                    <a:pt x="37279" y="9873"/>
                    <a:pt x="37434" y="9742"/>
                  </a:cubicBezTo>
                  <a:cubicBezTo>
                    <a:pt x="37720" y="9516"/>
                    <a:pt x="38041" y="9302"/>
                    <a:pt x="38291" y="9040"/>
                  </a:cubicBezTo>
                  <a:close/>
                  <a:moveTo>
                    <a:pt x="40208" y="9838"/>
                  </a:moveTo>
                  <a:cubicBezTo>
                    <a:pt x="40804" y="10064"/>
                    <a:pt x="41423" y="10278"/>
                    <a:pt x="42042" y="10469"/>
                  </a:cubicBezTo>
                  <a:cubicBezTo>
                    <a:pt x="41649" y="10814"/>
                    <a:pt x="41280" y="11219"/>
                    <a:pt x="40923" y="11600"/>
                  </a:cubicBezTo>
                  <a:cubicBezTo>
                    <a:pt x="40185" y="11397"/>
                    <a:pt x="39470" y="11159"/>
                    <a:pt x="38756" y="10897"/>
                  </a:cubicBezTo>
                  <a:cubicBezTo>
                    <a:pt x="39315" y="10671"/>
                    <a:pt x="39851" y="10314"/>
                    <a:pt x="40208" y="9838"/>
                  </a:cubicBezTo>
                  <a:close/>
                  <a:moveTo>
                    <a:pt x="42232" y="10528"/>
                  </a:moveTo>
                  <a:cubicBezTo>
                    <a:pt x="42768" y="10695"/>
                    <a:pt x="43304" y="10838"/>
                    <a:pt x="43840" y="10957"/>
                  </a:cubicBezTo>
                  <a:cubicBezTo>
                    <a:pt x="43685" y="11112"/>
                    <a:pt x="43530" y="11278"/>
                    <a:pt x="43352" y="11397"/>
                  </a:cubicBezTo>
                  <a:cubicBezTo>
                    <a:pt x="43030" y="11635"/>
                    <a:pt x="42685" y="11802"/>
                    <a:pt x="42316" y="11933"/>
                  </a:cubicBezTo>
                  <a:cubicBezTo>
                    <a:pt x="42292" y="11933"/>
                    <a:pt x="42280" y="11945"/>
                    <a:pt x="42268" y="11957"/>
                  </a:cubicBezTo>
                  <a:cubicBezTo>
                    <a:pt x="41887" y="11874"/>
                    <a:pt x="41494" y="11766"/>
                    <a:pt x="41113" y="11659"/>
                  </a:cubicBezTo>
                  <a:cubicBezTo>
                    <a:pt x="41506" y="11302"/>
                    <a:pt x="41899" y="10933"/>
                    <a:pt x="42232" y="10528"/>
                  </a:cubicBezTo>
                  <a:close/>
                  <a:moveTo>
                    <a:pt x="44126" y="11016"/>
                  </a:moveTo>
                  <a:cubicBezTo>
                    <a:pt x="44602" y="11123"/>
                    <a:pt x="45078" y="11207"/>
                    <a:pt x="45566" y="11266"/>
                  </a:cubicBezTo>
                  <a:cubicBezTo>
                    <a:pt x="45364" y="11469"/>
                    <a:pt x="45185" y="11683"/>
                    <a:pt x="44959" y="11850"/>
                  </a:cubicBezTo>
                  <a:cubicBezTo>
                    <a:pt x="44697" y="12052"/>
                    <a:pt x="44399" y="12219"/>
                    <a:pt x="44102" y="12338"/>
                  </a:cubicBezTo>
                  <a:cubicBezTo>
                    <a:pt x="43578" y="12255"/>
                    <a:pt x="43066" y="12147"/>
                    <a:pt x="42554" y="12028"/>
                  </a:cubicBezTo>
                  <a:cubicBezTo>
                    <a:pt x="43102" y="11838"/>
                    <a:pt x="43768" y="11493"/>
                    <a:pt x="44126" y="11016"/>
                  </a:cubicBezTo>
                  <a:close/>
                  <a:moveTo>
                    <a:pt x="45852" y="11302"/>
                  </a:moveTo>
                  <a:cubicBezTo>
                    <a:pt x="46340" y="11350"/>
                    <a:pt x="46816" y="11385"/>
                    <a:pt x="47304" y="11385"/>
                  </a:cubicBezTo>
                  <a:cubicBezTo>
                    <a:pt x="46816" y="11743"/>
                    <a:pt x="46364" y="12195"/>
                    <a:pt x="45911" y="12600"/>
                  </a:cubicBezTo>
                  <a:cubicBezTo>
                    <a:pt x="45411" y="12540"/>
                    <a:pt x="44899" y="12469"/>
                    <a:pt x="44399" y="12397"/>
                  </a:cubicBezTo>
                  <a:cubicBezTo>
                    <a:pt x="44959" y="12159"/>
                    <a:pt x="45530" y="11790"/>
                    <a:pt x="45852" y="11302"/>
                  </a:cubicBezTo>
                  <a:close/>
                  <a:moveTo>
                    <a:pt x="49233" y="11243"/>
                  </a:moveTo>
                  <a:lnTo>
                    <a:pt x="49233" y="11243"/>
                  </a:lnTo>
                  <a:cubicBezTo>
                    <a:pt x="48995" y="11516"/>
                    <a:pt x="48805" y="11826"/>
                    <a:pt x="48555" y="12088"/>
                  </a:cubicBezTo>
                  <a:cubicBezTo>
                    <a:pt x="48317" y="12326"/>
                    <a:pt x="48055" y="12552"/>
                    <a:pt x="47793" y="12743"/>
                  </a:cubicBezTo>
                  <a:lnTo>
                    <a:pt x="47757" y="12743"/>
                  </a:lnTo>
                  <a:cubicBezTo>
                    <a:pt x="47233" y="12719"/>
                    <a:pt x="46709" y="12683"/>
                    <a:pt x="46185" y="12624"/>
                  </a:cubicBezTo>
                  <a:cubicBezTo>
                    <a:pt x="46650" y="12255"/>
                    <a:pt x="47138" y="11897"/>
                    <a:pt x="47543" y="11481"/>
                  </a:cubicBezTo>
                  <a:cubicBezTo>
                    <a:pt x="47566" y="11457"/>
                    <a:pt x="47578" y="11421"/>
                    <a:pt x="47566" y="11385"/>
                  </a:cubicBezTo>
                  <a:cubicBezTo>
                    <a:pt x="48126" y="11373"/>
                    <a:pt x="48686" y="11338"/>
                    <a:pt x="49233" y="11243"/>
                  </a:cubicBezTo>
                  <a:close/>
                  <a:moveTo>
                    <a:pt x="49245" y="11933"/>
                  </a:moveTo>
                  <a:lnTo>
                    <a:pt x="49245" y="11933"/>
                  </a:lnTo>
                  <a:cubicBezTo>
                    <a:pt x="49233" y="12338"/>
                    <a:pt x="49221" y="12755"/>
                    <a:pt x="49209" y="13159"/>
                  </a:cubicBezTo>
                  <a:cubicBezTo>
                    <a:pt x="49192" y="13125"/>
                    <a:pt x="49149" y="13102"/>
                    <a:pt x="49109" y="13102"/>
                  </a:cubicBezTo>
                  <a:cubicBezTo>
                    <a:pt x="49094" y="13102"/>
                    <a:pt x="49079" y="13105"/>
                    <a:pt x="49067" y="13112"/>
                  </a:cubicBezTo>
                  <a:cubicBezTo>
                    <a:pt x="48805" y="13243"/>
                    <a:pt x="48590" y="13505"/>
                    <a:pt x="48376" y="13695"/>
                  </a:cubicBezTo>
                  <a:cubicBezTo>
                    <a:pt x="48245" y="13802"/>
                    <a:pt x="48126" y="13921"/>
                    <a:pt x="48007" y="14029"/>
                  </a:cubicBezTo>
                  <a:cubicBezTo>
                    <a:pt x="47995" y="13767"/>
                    <a:pt x="47995" y="13505"/>
                    <a:pt x="47983" y="13243"/>
                  </a:cubicBezTo>
                  <a:cubicBezTo>
                    <a:pt x="47983" y="13195"/>
                    <a:pt x="47971" y="13159"/>
                    <a:pt x="47947" y="13136"/>
                  </a:cubicBezTo>
                  <a:cubicBezTo>
                    <a:pt x="47971" y="13112"/>
                    <a:pt x="47983" y="13076"/>
                    <a:pt x="47983" y="13040"/>
                  </a:cubicBezTo>
                  <a:cubicBezTo>
                    <a:pt x="48293" y="12850"/>
                    <a:pt x="48567" y="12624"/>
                    <a:pt x="48828" y="12374"/>
                  </a:cubicBezTo>
                  <a:cubicBezTo>
                    <a:pt x="48971" y="12243"/>
                    <a:pt x="49114" y="12088"/>
                    <a:pt x="49245" y="11933"/>
                  </a:cubicBezTo>
                  <a:close/>
                  <a:moveTo>
                    <a:pt x="49209" y="13255"/>
                  </a:moveTo>
                  <a:lnTo>
                    <a:pt x="49209" y="13255"/>
                  </a:lnTo>
                  <a:cubicBezTo>
                    <a:pt x="49186" y="13874"/>
                    <a:pt x="49174" y="14481"/>
                    <a:pt x="49174" y="15100"/>
                  </a:cubicBezTo>
                  <a:cubicBezTo>
                    <a:pt x="48769" y="15279"/>
                    <a:pt x="48388" y="15576"/>
                    <a:pt x="48066" y="15886"/>
                  </a:cubicBezTo>
                  <a:cubicBezTo>
                    <a:pt x="48055" y="15362"/>
                    <a:pt x="48031" y="14838"/>
                    <a:pt x="48019" y="14314"/>
                  </a:cubicBezTo>
                  <a:cubicBezTo>
                    <a:pt x="48197" y="14171"/>
                    <a:pt x="48364" y="14017"/>
                    <a:pt x="48543" y="13874"/>
                  </a:cubicBezTo>
                  <a:cubicBezTo>
                    <a:pt x="48769" y="13683"/>
                    <a:pt x="49043" y="13505"/>
                    <a:pt x="49209" y="13255"/>
                  </a:cubicBezTo>
                  <a:close/>
                  <a:moveTo>
                    <a:pt x="49174" y="15386"/>
                  </a:moveTo>
                  <a:lnTo>
                    <a:pt x="49174" y="15386"/>
                  </a:lnTo>
                  <a:cubicBezTo>
                    <a:pt x="49162" y="15910"/>
                    <a:pt x="49162" y="16434"/>
                    <a:pt x="49162" y="16958"/>
                  </a:cubicBezTo>
                  <a:cubicBezTo>
                    <a:pt x="48852" y="17303"/>
                    <a:pt x="48519" y="17600"/>
                    <a:pt x="48138" y="17839"/>
                  </a:cubicBezTo>
                  <a:cubicBezTo>
                    <a:pt x="48114" y="17279"/>
                    <a:pt x="48090" y="16719"/>
                    <a:pt x="48078" y="16160"/>
                  </a:cubicBezTo>
                  <a:cubicBezTo>
                    <a:pt x="48412" y="15838"/>
                    <a:pt x="48781" y="15612"/>
                    <a:pt x="49174" y="15386"/>
                  </a:cubicBezTo>
                  <a:close/>
                  <a:moveTo>
                    <a:pt x="49162" y="17291"/>
                  </a:moveTo>
                  <a:cubicBezTo>
                    <a:pt x="49174" y="17910"/>
                    <a:pt x="49174" y="18517"/>
                    <a:pt x="49186" y="19136"/>
                  </a:cubicBezTo>
                  <a:cubicBezTo>
                    <a:pt x="48888" y="19458"/>
                    <a:pt x="48567" y="19755"/>
                    <a:pt x="48209" y="20017"/>
                  </a:cubicBezTo>
                  <a:cubicBezTo>
                    <a:pt x="48186" y="19363"/>
                    <a:pt x="48162" y="18708"/>
                    <a:pt x="48138" y="18053"/>
                  </a:cubicBezTo>
                  <a:cubicBezTo>
                    <a:pt x="48519" y="17862"/>
                    <a:pt x="48876" y="17612"/>
                    <a:pt x="49162" y="17291"/>
                  </a:cubicBezTo>
                  <a:close/>
                  <a:moveTo>
                    <a:pt x="49186" y="19470"/>
                  </a:moveTo>
                  <a:cubicBezTo>
                    <a:pt x="49198" y="20053"/>
                    <a:pt x="49209" y="20648"/>
                    <a:pt x="49209" y="21232"/>
                  </a:cubicBezTo>
                  <a:cubicBezTo>
                    <a:pt x="48888" y="21518"/>
                    <a:pt x="48578" y="21827"/>
                    <a:pt x="48269" y="22149"/>
                  </a:cubicBezTo>
                  <a:cubicBezTo>
                    <a:pt x="48257" y="21506"/>
                    <a:pt x="48233" y="20875"/>
                    <a:pt x="48209" y="20244"/>
                  </a:cubicBezTo>
                  <a:cubicBezTo>
                    <a:pt x="48567" y="20029"/>
                    <a:pt x="48912" y="19767"/>
                    <a:pt x="49186" y="19470"/>
                  </a:cubicBezTo>
                  <a:close/>
                  <a:moveTo>
                    <a:pt x="49221" y="21541"/>
                  </a:moveTo>
                  <a:cubicBezTo>
                    <a:pt x="49233" y="22208"/>
                    <a:pt x="49245" y="22887"/>
                    <a:pt x="49257" y="23554"/>
                  </a:cubicBezTo>
                  <a:cubicBezTo>
                    <a:pt x="48995" y="23911"/>
                    <a:pt x="48709" y="24196"/>
                    <a:pt x="48328" y="24399"/>
                  </a:cubicBezTo>
                  <a:cubicBezTo>
                    <a:pt x="48317" y="23732"/>
                    <a:pt x="48293" y="23077"/>
                    <a:pt x="48281" y="22411"/>
                  </a:cubicBezTo>
                  <a:cubicBezTo>
                    <a:pt x="48590" y="22125"/>
                    <a:pt x="48924" y="21839"/>
                    <a:pt x="49221" y="21541"/>
                  </a:cubicBezTo>
                  <a:close/>
                  <a:moveTo>
                    <a:pt x="49257" y="23911"/>
                  </a:moveTo>
                  <a:cubicBezTo>
                    <a:pt x="49257" y="24387"/>
                    <a:pt x="49269" y="24863"/>
                    <a:pt x="49269" y="25328"/>
                  </a:cubicBezTo>
                  <a:lnTo>
                    <a:pt x="49269" y="25578"/>
                  </a:lnTo>
                  <a:cubicBezTo>
                    <a:pt x="48983" y="25887"/>
                    <a:pt x="48698" y="26185"/>
                    <a:pt x="48376" y="26459"/>
                  </a:cubicBezTo>
                  <a:cubicBezTo>
                    <a:pt x="48364" y="25840"/>
                    <a:pt x="48340" y="25209"/>
                    <a:pt x="48328" y="24601"/>
                  </a:cubicBezTo>
                  <a:cubicBezTo>
                    <a:pt x="48686" y="24447"/>
                    <a:pt x="49019" y="24208"/>
                    <a:pt x="49257" y="23911"/>
                  </a:cubicBezTo>
                  <a:close/>
                  <a:moveTo>
                    <a:pt x="49281" y="25923"/>
                  </a:moveTo>
                  <a:cubicBezTo>
                    <a:pt x="49281" y="26518"/>
                    <a:pt x="49281" y="27114"/>
                    <a:pt x="49293" y="27709"/>
                  </a:cubicBezTo>
                  <a:cubicBezTo>
                    <a:pt x="49269" y="27709"/>
                    <a:pt x="49245" y="27709"/>
                    <a:pt x="49221" y="27733"/>
                  </a:cubicBezTo>
                  <a:cubicBezTo>
                    <a:pt x="48995" y="28042"/>
                    <a:pt x="48721" y="28316"/>
                    <a:pt x="48412" y="28530"/>
                  </a:cubicBezTo>
                  <a:cubicBezTo>
                    <a:pt x="48412" y="27935"/>
                    <a:pt x="48388" y="27328"/>
                    <a:pt x="48376" y="26733"/>
                  </a:cubicBezTo>
                  <a:cubicBezTo>
                    <a:pt x="48709" y="26494"/>
                    <a:pt x="49019" y="26232"/>
                    <a:pt x="49281" y="25923"/>
                  </a:cubicBezTo>
                  <a:close/>
                  <a:moveTo>
                    <a:pt x="49293" y="27971"/>
                  </a:moveTo>
                  <a:cubicBezTo>
                    <a:pt x="49293" y="28614"/>
                    <a:pt x="49305" y="29245"/>
                    <a:pt x="49305" y="29888"/>
                  </a:cubicBezTo>
                  <a:cubicBezTo>
                    <a:pt x="49293" y="29888"/>
                    <a:pt x="49281" y="29900"/>
                    <a:pt x="49269" y="29911"/>
                  </a:cubicBezTo>
                  <a:cubicBezTo>
                    <a:pt x="48948" y="30126"/>
                    <a:pt x="48686" y="30412"/>
                    <a:pt x="48436" y="30721"/>
                  </a:cubicBezTo>
                  <a:cubicBezTo>
                    <a:pt x="48436" y="30066"/>
                    <a:pt x="48424" y="29411"/>
                    <a:pt x="48424" y="28768"/>
                  </a:cubicBezTo>
                  <a:cubicBezTo>
                    <a:pt x="48757" y="28566"/>
                    <a:pt x="49055" y="28292"/>
                    <a:pt x="49293" y="27971"/>
                  </a:cubicBezTo>
                  <a:close/>
                  <a:moveTo>
                    <a:pt x="49305" y="30126"/>
                  </a:moveTo>
                  <a:cubicBezTo>
                    <a:pt x="49317" y="30721"/>
                    <a:pt x="49317" y="31305"/>
                    <a:pt x="49317" y="31900"/>
                  </a:cubicBezTo>
                  <a:cubicBezTo>
                    <a:pt x="49308" y="31897"/>
                    <a:pt x="49300" y="31896"/>
                    <a:pt x="49291" y="31896"/>
                  </a:cubicBezTo>
                  <a:cubicBezTo>
                    <a:pt x="49265" y="31896"/>
                    <a:pt x="49240" y="31911"/>
                    <a:pt x="49221" y="31947"/>
                  </a:cubicBezTo>
                  <a:cubicBezTo>
                    <a:pt x="49019" y="32293"/>
                    <a:pt x="48769" y="32590"/>
                    <a:pt x="48447" y="32817"/>
                  </a:cubicBezTo>
                  <a:cubicBezTo>
                    <a:pt x="48447" y="32221"/>
                    <a:pt x="48447" y="31626"/>
                    <a:pt x="48436" y="31019"/>
                  </a:cubicBezTo>
                  <a:cubicBezTo>
                    <a:pt x="48709" y="30697"/>
                    <a:pt x="49007" y="30412"/>
                    <a:pt x="49305" y="30126"/>
                  </a:cubicBezTo>
                  <a:close/>
                  <a:moveTo>
                    <a:pt x="49317" y="32174"/>
                  </a:moveTo>
                  <a:cubicBezTo>
                    <a:pt x="49329" y="32852"/>
                    <a:pt x="49329" y="33543"/>
                    <a:pt x="49340" y="34222"/>
                  </a:cubicBezTo>
                  <a:cubicBezTo>
                    <a:pt x="49019" y="34579"/>
                    <a:pt x="48733" y="34960"/>
                    <a:pt x="48447" y="35353"/>
                  </a:cubicBezTo>
                  <a:cubicBezTo>
                    <a:pt x="48459" y="34591"/>
                    <a:pt x="48459" y="33829"/>
                    <a:pt x="48447" y="33067"/>
                  </a:cubicBezTo>
                  <a:cubicBezTo>
                    <a:pt x="48817" y="32840"/>
                    <a:pt x="49114" y="32543"/>
                    <a:pt x="49317" y="32174"/>
                  </a:cubicBezTo>
                  <a:close/>
                  <a:moveTo>
                    <a:pt x="49340" y="34531"/>
                  </a:moveTo>
                  <a:cubicBezTo>
                    <a:pt x="49340" y="35150"/>
                    <a:pt x="49352" y="35769"/>
                    <a:pt x="49352" y="36400"/>
                  </a:cubicBezTo>
                  <a:cubicBezTo>
                    <a:pt x="48995" y="36686"/>
                    <a:pt x="48674" y="37103"/>
                    <a:pt x="48436" y="37508"/>
                  </a:cubicBezTo>
                  <a:cubicBezTo>
                    <a:pt x="48436" y="36889"/>
                    <a:pt x="48447" y="36269"/>
                    <a:pt x="48447" y="35650"/>
                  </a:cubicBezTo>
                  <a:cubicBezTo>
                    <a:pt x="48757" y="35281"/>
                    <a:pt x="49067" y="34912"/>
                    <a:pt x="49340" y="34531"/>
                  </a:cubicBezTo>
                  <a:close/>
                  <a:moveTo>
                    <a:pt x="49364" y="36686"/>
                  </a:moveTo>
                  <a:cubicBezTo>
                    <a:pt x="49364" y="37067"/>
                    <a:pt x="49364" y="37448"/>
                    <a:pt x="49376" y="37829"/>
                  </a:cubicBezTo>
                  <a:cubicBezTo>
                    <a:pt x="49355" y="37808"/>
                    <a:pt x="49325" y="37791"/>
                    <a:pt x="49294" y="37791"/>
                  </a:cubicBezTo>
                  <a:cubicBezTo>
                    <a:pt x="49273" y="37791"/>
                    <a:pt x="49252" y="37798"/>
                    <a:pt x="49233" y="37817"/>
                  </a:cubicBezTo>
                  <a:cubicBezTo>
                    <a:pt x="48924" y="38139"/>
                    <a:pt x="48662" y="38520"/>
                    <a:pt x="48412" y="38913"/>
                  </a:cubicBezTo>
                  <a:cubicBezTo>
                    <a:pt x="48424" y="38543"/>
                    <a:pt x="48424" y="38174"/>
                    <a:pt x="48424" y="37817"/>
                  </a:cubicBezTo>
                  <a:cubicBezTo>
                    <a:pt x="48614" y="37508"/>
                    <a:pt x="48817" y="37222"/>
                    <a:pt x="49055" y="36972"/>
                  </a:cubicBezTo>
                  <a:cubicBezTo>
                    <a:pt x="49150" y="36865"/>
                    <a:pt x="49257" y="36769"/>
                    <a:pt x="49364" y="36686"/>
                  </a:cubicBezTo>
                  <a:close/>
                  <a:moveTo>
                    <a:pt x="49376" y="37936"/>
                  </a:moveTo>
                  <a:cubicBezTo>
                    <a:pt x="49376" y="38436"/>
                    <a:pt x="49388" y="38936"/>
                    <a:pt x="49388" y="39436"/>
                  </a:cubicBezTo>
                  <a:cubicBezTo>
                    <a:pt x="49388" y="39448"/>
                    <a:pt x="49400" y="39448"/>
                    <a:pt x="49400" y="39460"/>
                  </a:cubicBezTo>
                  <a:cubicBezTo>
                    <a:pt x="49019" y="39901"/>
                    <a:pt x="48674" y="40377"/>
                    <a:pt x="48364" y="40877"/>
                  </a:cubicBezTo>
                  <a:cubicBezTo>
                    <a:pt x="48388" y="40365"/>
                    <a:pt x="48400" y="39841"/>
                    <a:pt x="48412" y="39329"/>
                  </a:cubicBezTo>
                  <a:cubicBezTo>
                    <a:pt x="48757" y="38889"/>
                    <a:pt x="49138" y="38424"/>
                    <a:pt x="49376" y="37936"/>
                  </a:cubicBezTo>
                  <a:close/>
                  <a:moveTo>
                    <a:pt x="24814" y="1"/>
                  </a:moveTo>
                  <a:cubicBezTo>
                    <a:pt x="24779" y="1"/>
                    <a:pt x="24743" y="9"/>
                    <a:pt x="24706" y="27"/>
                  </a:cubicBezTo>
                  <a:cubicBezTo>
                    <a:pt x="22611" y="979"/>
                    <a:pt x="20623" y="2289"/>
                    <a:pt x="18622" y="3432"/>
                  </a:cubicBezTo>
                  <a:lnTo>
                    <a:pt x="12372" y="6980"/>
                  </a:lnTo>
                  <a:cubicBezTo>
                    <a:pt x="10347" y="8135"/>
                    <a:pt x="8335" y="9278"/>
                    <a:pt x="6323" y="10433"/>
                  </a:cubicBezTo>
                  <a:cubicBezTo>
                    <a:pt x="4251" y="11600"/>
                    <a:pt x="2037" y="12671"/>
                    <a:pt x="108" y="14064"/>
                  </a:cubicBezTo>
                  <a:cubicBezTo>
                    <a:pt x="1" y="14148"/>
                    <a:pt x="13" y="14267"/>
                    <a:pt x="84" y="14326"/>
                  </a:cubicBezTo>
                  <a:lnTo>
                    <a:pt x="334" y="14326"/>
                  </a:lnTo>
                  <a:cubicBezTo>
                    <a:pt x="2430" y="13421"/>
                    <a:pt x="4394" y="12124"/>
                    <a:pt x="6383" y="10992"/>
                  </a:cubicBezTo>
                  <a:cubicBezTo>
                    <a:pt x="8466" y="9814"/>
                    <a:pt x="10550" y="8635"/>
                    <a:pt x="12645" y="7444"/>
                  </a:cubicBezTo>
                  <a:cubicBezTo>
                    <a:pt x="14658" y="6301"/>
                    <a:pt x="16682" y="5158"/>
                    <a:pt x="18694" y="4015"/>
                  </a:cubicBezTo>
                  <a:cubicBezTo>
                    <a:pt x="20706" y="2872"/>
                    <a:pt x="22849" y="1837"/>
                    <a:pt x="24754" y="551"/>
                  </a:cubicBezTo>
                  <a:cubicBezTo>
                    <a:pt x="26969" y="4337"/>
                    <a:pt x="30826" y="7421"/>
                    <a:pt x="34601" y="9528"/>
                  </a:cubicBezTo>
                  <a:cubicBezTo>
                    <a:pt x="35184" y="9849"/>
                    <a:pt x="35767" y="10147"/>
                    <a:pt x="36375" y="10433"/>
                  </a:cubicBezTo>
                  <a:cubicBezTo>
                    <a:pt x="36357" y="10477"/>
                    <a:pt x="36399" y="10522"/>
                    <a:pt x="36446" y="10522"/>
                  </a:cubicBezTo>
                  <a:cubicBezTo>
                    <a:pt x="36462" y="10522"/>
                    <a:pt x="36478" y="10516"/>
                    <a:pt x="36494" y="10504"/>
                  </a:cubicBezTo>
                  <a:lnTo>
                    <a:pt x="36506" y="10492"/>
                  </a:lnTo>
                  <a:cubicBezTo>
                    <a:pt x="39946" y="12100"/>
                    <a:pt x="43685" y="13052"/>
                    <a:pt x="47483" y="13219"/>
                  </a:cubicBezTo>
                  <a:cubicBezTo>
                    <a:pt x="47483" y="13231"/>
                    <a:pt x="47471" y="13231"/>
                    <a:pt x="47483" y="13243"/>
                  </a:cubicBezTo>
                  <a:cubicBezTo>
                    <a:pt x="47828" y="22696"/>
                    <a:pt x="47769" y="32150"/>
                    <a:pt x="47912" y="41603"/>
                  </a:cubicBezTo>
                  <a:cubicBezTo>
                    <a:pt x="47912" y="41615"/>
                    <a:pt x="47912" y="41627"/>
                    <a:pt x="47924" y="41639"/>
                  </a:cubicBezTo>
                  <a:lnTo>
                    <a:pt x="48007" y="41865"/>
                  </a:lnTo>
                  <a:cubicBezTo>
                    <a:pt x="48022" y="41873"/>
                    <a:pt x="48038" y="41877"/>
                    <a:pt x="48055" y="41877"/>
                  </a:cubicBezTo>
                  <a:cubicBezTo>
                    <a:pt x="48090" y="41877"/>
                    <a:pt x="48125" y="41858"/>
                    <a:pt x="48150" y="41818"/>
                  </a:cubicBezTo>
                  <a:cubicBezTo>
                    <a:pt x="48245" y="41806"/>
                    <a:pt x="48340" y="41734"/>
                    <a:pt x="48352" y="41603"/>
                  </a:cubicBezTo>
                  <a:cubicBezTo>
                    <a:pt x="48352" y="41580"/>
                    <a:pt x="48352" y="41556"/>
                    <a:pt x="48352" y="41532"/>
                  </a:cubicBezTo>
                  <a:cubicBezTo>
                    <a:pt x="48805" y="40877"/>
                    <a:pt x="49281" y="40234"/>
                    <a:pt x="49781" y="39591"/>
                  </a:cubicBezTo>
                  <a:cubicBezTo>
                    <a:pt x="49817" y="39544"/>
                    <a:pt x="49829" y="39484"/>
                    <a:pt x="49817" y="39436"/>
                  </a:cubicBezTo>
                  <a:cubicBezTo>
                    <a:pt x="49817" y="38377"/>
                    <a:pt x="49817" y="37329"/>
                    <a:pt x="49805" y="36269"/>
                  </a:cubicBezTo>
                  <a:cubicBezTo>
                    <a:pt x="49817" y="36257"/>
                    <a:pt x="49817" y="36257"/>
                    <a:pt x="49829" y="36246"/>
                  </a:cubicBezTo>
                  <a:cubicBezTo>
                    <a:pt x="49864" y="36210"/>
                    <a:pt x="49841" y="36150"/>
                    <a:pt x="49805" y="36138"/>
                  </a:cubicBezTo>
                  <a:cubicBezTo>
                    <a:pt x="49781" y="32543"/>
                    <a:pt x="49733" y="28935"/>
                    <a:pt x="49710" y="25328"/>
                  </a:cubicBezTo>
                  <a:cubicBezTo>
                    <a:pt x="49662" y="20767"/>
                    <a:pt x="49781" y="16160"/>
                    <a:pt x="49495" y="11600"/>
                  </a:cubicBezTo>
                  <a:cubicBezTo>
                    <a:pt x="49555" y="11493"/>
                    <a:pt x="49602" y="11385"/>
                    <a:pt x="49650" y="11278"/>
                  </a:cubicBezTo>
                  <a:cubicBezTo>
                    <a:pt x="49686" y="11171"/>
                    <a:pt x="49590" y="11076"/>
                    <a:pt x="49495" y="11064"/>
                  </a:cubicBezTo>
                  <a:cubicBezTo>
                    <a:pt x="49495" y="10957"/>
                    <a:pt x="49424" y="10838"/>
                    <a:pt x="49305" y="10838"/>
                  </a:cubicBezTo>
                  <a:cubicBezTo>
                    <a:pt x="47007" y="10838"/>
                    <a:pt x="44864" y="10731"/>
                    <a:pt x="42625" y="10111"/>
                  </a:cubicBezTo>
                  <a:cubicBezTo>
                    <a:pt x="40566" y="9540"/>
                    <a:pt x="38577" y="8706"/>
                    <a:pt x="36648" y="7778"/>
                  </a:cubicBezTo>
                  <a:cubicBezTo>
                    <a:pt x="33731" y="6361"/>
                    <a:pt x="31243" y="4623"/>
                    <a:pt x="29231" y="2194"/>
                  </a:cubicBezTo>
                  <a:cubicBezTo>
                    <a:pt x="29243" y="2182"/>
                    <a:pt x="29243" y="2182"/>
                    <a:pt x="29255" y="2170"/>
                  </a:cubicBezTo>
                  <a:cubicBezTo>
                    <a:pt x="29312" y="2103"/>
                    <a:pt x="29253" y="1981"/>
                    <a:pt x="29172" y="1981"/>
                  </a:cubicBezTo>
                  <a:cubicBezTo>
                    <a:pt x="29153" y="1981"/>
                    <a:pt x="29132" y="1987"/>
                    <a:pt x="29112" y="2003"/>
                  </a:cubicBezTo>
                  <a:cubicBezTo>
                    <a:pt x="29112" y="2003"/>
                    <a:pt x="29100" y="2015"/>
                    <a:pt x="29088" y="2015"/>
                  </a:cubicBezTo>
                  <a:cubicBezTo>
                    <a:pt x="28802" y="1658"/>
                    <a:pt x="28516" y="1277"/>
                    <a:pt x="28243" y="884"/>
                  </a:cubicBezTo>
                  <a:cubicBezTo>
                    <a:pt x="28243" y="801"/>
                    <a:pt x="28195" y="717"/>
                    <a:pt x="28112" y="694"/>
                  </a:cubicBezTo>
                  <a:cubicBezTo>
                    <a:pt x="27159" y="301"/>
                    <a:pt x="25992" y="205"/>
                    <a:pt x="24956" y="51"/>
                  </a:cubicBezTo>
                  <a:cubicBezTo>
                    <a:pt x="24920" y="21"/>
                    <a:pt x="24869" y="1"/>
                    <a:pt x="2481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5" name="Google Shape;1005;p29"/>
            <p:cNvGrpSpPr/>
            <p:nvPr/>
          </p:nvGrpSpPr>
          <p:grpSpPr>
            <a:xfrm>
              <a:off x="1162396" y="3631850"/>
              <a:ext cx="1795504" cy="660350"/>
              <a:chOff x="723021" y="3350225"/>
              <a:chExt cx="1795504" cy="660350"/>
            </a:xfrm>
          </p:grpSpPr>
          <p:sp>
            <p:nvSpPr>
              <p:cNvPr id="1006" name="Google Shape;1006;p29"/>
              <p:cNvSpPr txBox="1"/>
              <p:nvPr/>
            </p:nvSpPr>
            <p:spPr>
              <a:xfrm>
                <a:off x="723021" y="335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07" name="Google Shape;1007;p29"/>
              <p:cNvSpPr txBox="1"/>
              <p:nvPr/>
            </p:nvSpPr>
            <p:spPr>
              <a:xfrm>
                <a:off x="723025" y="369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08" name="Google Shape;1008;p29"/>
          <p:cNvGrpSpPr/>
          <p:nvPr/>
        </p:nvGrpSpPr>
        <p:grpSpPr>
          <a:xfrm>
            <a:off x="710275" y="2062300"/>
            <a:ext cx="3247913" cy="1398650"/>
            <a:chOff x="710275" y="2062300"/>
            <a:chExt cx="3247913" cy="1398650"/>
          </a:xfrm>
        </p:grpSpPr>
        <p:grpSp>
          <p:nvGrpSpPr>
            <p:cNvPr id="1009" name="Google Shape;1009;p29"/>
            <p:cNvGrpSpPr/>
            <p:nvPr/>
          </p:nvGrpSpPr>
          <p:grpSpPr>
            <a:xfrm rot="-5400000" flipH="1">
              <a:off x="3112500" y="2241787"/>
              <a:ext cx="131250" cy="1020800"/>
              <a:chOff x="6071263" y="739850"/>
              <a:chExt cx="131250" cy="1020800"/>
            </a:xfrm>
          </p:grpSpPr>
          <p:sp>
            <p:nvSpPr>
              <p:cNvPr id="1010" name="Google Shape;1010;p29"/>
              <p:cNvSpPr/>
              <p:nvPr/>
            </p:nvSpPr>
            <p:spPr>
              <a:xfrm>
                <a:off x="6131313" y="745725"/>
                <a:ext cx="15875" cy="1014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597" extrusionOk="0">
                    <a:moveTo>
                      <a:pt x="318" y="1"/>
                    </a:moveTo>
                    <a:cubicBezTo>
                      <a:pt x="159" y="1"/>
                      <a:pt x="1" y="101"/>
                      <a:pt x="1" y="301"/>
                    </a:cubicBezTo>
                    <a:lnTo>
                      <a:pt x="1" y="40296"/>
                    </a:lnTo>
                    <a:cubicBezTo>
                      <a:pt x="1" y="40496"/>
                      <a:pt x="159" y="40596"/>
                      <a:pt x="318" y="40596"/>
                    </a:cubicBezTo>
                    <a:cubicBezTo>
                      <a:pt x="476" y="40596"/>
                      <a:pt x="635" y="40496"/>
                      <a:pt x="635" y="40296"/>
                    </a:cubicBezTo>
                    <a:lnTo>
                      <a:pt x="635" y="301"/>
                    </a:lnTo>
                    <a:cubicBezTo>
                      <a:pt x="635" y="101"/>
                      <a:pt x="476" y="1"/>
                      <a:pt x="3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>
                <a:off x="6132088" y="739850"/>
                <a:ext cx="70425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3206" extrusionOk="0">
                    <a:moveTo>
                      <a:pt x="444" y="1"/>
                    </a:moveTo>
                    <a:cubicBezTo>
                      <a:pt x="223" y="1"/>
                      <a:pt x="0" y="307"/>
                      <a:pt x="203" y="536"/>
                    </a:cubicBezTo>
                    <a:cubicBezTo>
                      <a:pt x="871" y="1403"/>
                      <a:pt x="1538" y="2237"/>
                      <a:pt x="2205" y="3104"/>
                    </a:cubicBezTo>
                    <a:cubicBezTo>
                      <a:pt x="2260" y="3176"/>
                      <a:pt x="2327" y="3206"/>
                      <a:pt x="2394" y="3206"/>
                    </a:cubicBezTo>
                    <a:cubicBezTo>
                      <a:pt x="2607" y="3206"/>
                      <a:pt x="2816" y="2899"/>
                      <a:pt x="2638" y="2671"/>
                    </a:cubicBezTo>
                    <a:cubicBezTo>
                      <a:pt x="1971" y="1803"/>
                      <a:pt x="1304" y="969"/>
                      <a:pt x="637" y="102"/>
                    </a:cubicBezTo>
                    <a:cubicBezTo>
                      <a:pt x="581" y="31"/>
                      <a:pt x="513" y="1"/>
                      <a:pt x="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9"/>
              <p:cNvSpPr/>
              <p:nvPr/>
            </p:nvSpPr>
            <p:spPr>
              <a:xfrm>
                <a:off x="6071263" y="745300"/>
                <a:ext cx="757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437" extrusionOk="0">
                    <a:moveTo>
                      <a:pt x="2549" y="1"/>
                    </a:moveTo>
                    <a:cubicBezTo>
                      <a:pt x="2477" y="1"/>
                      <a:pt x="2402" y="25"/>
                      <a:pt x="2336" y="84"/>
                    </a:cubicBezTo>
                    <a:cubicBezTo>
                      <a:pt x="1636" y="685"/>
                      <a:pt x="935" y="1285"/>
                      <a:pt x="235" y="1919"/>
                    </a:cubicBezTo>
                    <a:cubicBezTo>
                      <a:pt x="1" y="2127"/>
                      <a:pt x="213" y="2436"/>
                      <a:pt x="459" y="2436"/>
                    </a:cubicBezTo>
                    <a:cubicBezTo>
                      <a:pt x="529" y="2436"/>
                      <a:pt x="602" y="2411"/>
                      <a:pt x="668" y="2353"/>
                    </a:cubicBezTo>
                    <a:cubicBezTo>
                      <a:pt x="1369" y="1752"/>
                      <a:pt x="2069" y="1118"/>
                      <a:pt x="2770" y="518"/>
                    </a:cubicBezTo>
                    <a:cubicBezTo>
                      <a:pt x="3030" y="310"/>
                      <a:pt x="2803" y="1"/>
                      <a:pt x="2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29"/>
            <p:cNvSpPr/>
            <p:nvPr/>
          </p:nvSpPr>
          <p:spPr>
            <a:xfrm>
              <a:off x="3087263" y="2072950"/>
              <a:ext cx="790900" cy="1362400"/>
            </a:xfrm>
            <a:custGeom>
              <a:avLst/>
              <a:gdLst/>
              <a:ahLst/>
              <a:cxnLst/>
              <a:rect l="l" t="t" r="r" b="b"/>
              <a:pathLst>
                <a:path w="31636" h="54496" extrusionOk="0">
                  <a:moveTo>
                    <a:pt x="6621" y="1"/>
                  </a:moveTo>
                  <a:cubicBezTo>
                    <a:pt x="6621" y="13"/>
                    <a:pt x="6609" y="25"/>
                    <a:pt x="6609" y="25"/>
                  </a:cubicBezTo>
                  <a:cubicBezTo>
                    <a:pt x="4882" y="3882"/>
                    <a:pt x="3466" y="7871"/>
                    <a:pt x="2442" y="11967"/>
                  </a:cubicBezTo>
                  <a:cubicBezTo>
                    <a:pt x="656" y="19051"/>
                    <a:pt x="1" y="26421"/>
                    <a:pt x="727" y="33696"/>
                  </a:cubicBezTo>
                  <a:cubicBezTo>
                    <a:pt x="1453" y="41030"/>
                    <a:pt x="3656" y="47888"/>
                    <a:pt x="6871" y="54496"/>
                  </a:cubicBezTo>
                  <a:cubicBezTo>
                    <a:pt x="10883" y="52138"/>
                    <a:pt x="15038" y="49983"/>
                    <a:pt x="19110" y="47709"/>
                  </a:cubicBezTo>
                  <a:cubicBezTo>
                    <a:pt x="21087" y="46590"/>
                    <a:pt x="23063" y="45471"/>
                    <a:pt x="25040" y="44352"/>
                  </a:cubicBezTo>
                  <a:cubicBezTo>
                    <a:pt x="27111" y="43161"/>
                    <a:pt x="29159" y="41756"/>
                    <a:pt x="31326" y="40768"/>
                  </a:cubicBezTo>
                  <a:cubicBezTo>
                    <a:pt x="31076" y="40304"/>
                    <a:pt x="30850" y="39827"/>
                    <a:pt x="30636" y="39339"/>
                  </a:cubicBezTo>
                  <a:cubicBezTo>
                    <a:pt x="30600" y="39315"/>
                    <a:pt x="30588" y="39292"/>
                    <a:pt x="30600" y="39268"/>
                  </a:cubicBezTo>
                  <a:cubicBezTo>
                    <a:pt x="29040" y="35636"/>
                    <a:pt x="28481" y="31422"/>
                    <a:pt x="28540" y="27564"/>
                  </a:cubicBezTo>
                  <a:cubicBezTo>
                    <a:pt x="28600" y="23028"/>
                    <a:pt x="29647" y="18527"/>
                    <a:pt x="31636" y="14443"/>
                  </a:cubicBezTo>
                  <a:cubicBezTo>
                    <a:pt x="31624" y="14431"/>
                    <a:pt x="31612" y="14408"/>
                    <a:pt x="31600" y="14384"/>
                  </a:cubicBezTo>
                  <a:cubicBezTo>
                    <a:pt x="31588" y="14387"/>
                    <a:pt x="31575" y="14388"/>
                    <a:pt x="31560" y="14388"/>
                  </a:cubicBezTo>
                  <a:cubicBezTo>
                    <a:pt x="31517" y="14388"/>
                    <a:pt x="31466" y="14375"/>
                    <a:pt x="31421" y="14348"/>
                  </a:cubicBezTo>
                  <a:cubicBezTo>
                    <a:pt x="27278" y="11919"/>
                    <a:pt x="23135" y="9502"/>
                    <a:pt x="18979" y="7109"/>
                  </a:cubicBezTo>
                  <a:cubicBezTo>
                    <a:pt x="14872" y="4740"/>
                    <a:pt x="10621" y="2537"/>
                    <a:pt x="662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038463" y="2062300"/>
              <a:ext cx="919725" cy="1398650"/>
            </a:xfrm>
            <a:custGeom>
              <a:avLst/>
              <a:gdLst/>
              <a:ahLst/>
              <a:cxnLst/>
              <a:rect l="l" t="t" r="r" b="b"/>
              <a:pathLst>
                <a:path w="36789" h="55946" extrusionOk="0">
                  <a:moveTo>
                    <a:pt x="33862" y="15500"/>
                  </a:moveTo>
                  <a:cubicBezTo>
                    <a:pt x="34266" y="16453"/>
                    <a:pt x="34683" y="17429"/>
                    <a:pt x="35219" y="18286"/>
                  </a:cubicBezTo>
                  <a:cubicBezTo>
                    <a:pt x="35219" y="18298"/>
                    <a:pt x="35219" y="18298"/>
                    <a:pt x="35207" y="18310"/>
                  </a:cubicBezTo>
                  <a:cubicBezTo>
                    <a:pt x="35040" y="18679"/>
                    <a:pt x="34874" y="19048"/>
                    <a:pt x="34695" y="19417"/>
                  </a:cubicBezTo>
                  <a:cubicBezTo>
                    <a:pt x="34445" y="19108"/>
                    <a:pt x="34112" y="18846"/>
                    <a:pt x="33826" y="18572"/>
                  </a:cubicBezTo>
                  <a:cubicBezTo>
                    <a:pt x="33528" y="18298"/>
                    <a:pt x="33231" y="18012"/>
                    <a:pt x="32933" y="17739"/>
                  </a:cubicBezTo>
                  <a:cubicBezTo>
                    <a:pt x="33207" y="16977"/>
                    <a:pt x="33516" y="16238"/>
                    <a:pt x="33862" y="15500"/>
                  </a:cubicBezTo>
                  <a:close/>
                  <a:moveTo>
                    <a:pt x="32850" y="17953"/>
                  </a:moveTo>
                  <a:cubicBezTo>
                    <a:pt x="33111" y="18227"/>
                    <a:pt x="33385" y="18489"/>
                    <a:pt x="33647" y="18751"/>
                  </a:cubicBezTo>
                  <a:cubicBezTo>
                    <a:pt x="33945" y="19060"/>
                    <a:pt x="34231" y="19417"/>
                    <a:pt x="34588" y="19667"/>
                  </a:cubicBezTo>
                  <a:cubicBezTo>
                    <a:pt x="34314" y="20287"/>
                    <a:pt x="34064" y="20918"/>
                    <a:pt x="33838" y="21549"/>
                  </a:cubicBezTo>
                  <a:cubicBezTo>
                    <a:pt x="33623" y="22120"/>
                    <a:pt x="33445" y="22692"/>
                    <a:pt x="33302" y="23287"/>
                  </a:cubicBezTo>
                  <a:cubicBezTo>
                    <a:pt x="32766" y="22930"/>
                    <a:pt x="32171" y="22644"/>
                    <a:pt x="31623" y="22323"/>
                  </a:cubicBezTo>
                  <a:cubicBezTo>
                    <a:pt x="31742" y="21703"/>
                    <a:pt x="31897" y="21084"/>
                    <a:pt x="32064" y="20465"/>
                  </a:cubicBezTo>
                  <a:cubicBezTo>
                    <a:pt x="32064" y="20477"/>
                    <a:pt x="32076" y="20489"/>
                    <a:pt x="32076" y="20489"/>
                  </a:cubicBezTo>
                  <a:cubicBezTo>
                    <a:pt x="32576" y="20846"/>
                    <a:pt x="33088" y="21287"/>
                    <a:pt x="33623" y="21572"/>
                  </a:cubicBezTo>
                  <a:cubicBezTo>
                    <a:pt x="33640" y="21583"/>
                    <a:pt x="33657" y="21587"/>
                    <a:pt x="33673" y="21587"/>
                  </a:cubicBezTo>
                  <a:cubicBezTo>
                    <a:pt x="33714" y="21587"/>
                    <a:pt x="33749" y="21559"/>
                    <a:pt x="33766" y="21525"/>
                  </a:cubicBezTo>
                  <a:cubicBezTo>
                    <a:pt x="33790" y="21489"/>
                    <a:pt x="33778" y="21453"/>
                    <a:pt x="33742" y="21418"/>
                  </a:cubicBezTo>
                  <a:cubicBezTo>
                    <a:pt x="33290" y="20989"/>
                    <a:pt x="32707" y="20668"/>
                    <a:pt x="32183" y="20298"/>
                  </a:cubicBezTo>
                  <a:cubicBezTo>
                    <a:pt x="32166" y="20290"/>
                    <a:pt x="32149" y="20282"/>
                    <a:pt x="32132" y="20282"/>
                  </a:cubicBezTo>
                  <a:cubicBezTo>
                    <a:pt x="32125" y="20282"/>
                    <a:pt x="32118" y="20283"/>
                    <a:pt x="32111" y="20287"/>
                  </a:cubicBezTo>
                  <a:cubicBezTo>
                    <a:pt x="32326" y="19501"/>
                    <a:pt x="32576" y="18727"/>
                    <a:pt x="32850" y="17953"/>
                  </a:cubicBezTo>
                  <a:close/>
                  <a:moveTo>
                    <a:pt x="31587" y="22525"/>
                  </a:moveTo>
                  <a:cubicBezTo>
                    <a:pt x="32123" y="22870"/>
                    <a:pt x="32671" y="23239"/>
                    <a:pt x="33242" y="23525"/>
                  </a:cubicBezTo>
                  <a:cubicBezTo>
                    <a:pt x="33159" y="23858"/>
                    <a:pt x="33088" y="24204"/>
                    <a:pt x="33040" y="24537"/>
                  </a:cubicBezTo>
                  <a:cubicBezTo>
                    <a:pt x="32992" y="24787"/>
                    <a:pt x="32969" y="25025"/>
                    <a:pt x="32933" y="25263"/>
                  </a:cubicBezTo>
                  <a:cubicBezTo>
                    <a:pt x="32421" y="24990"/>
                    <a:pt x="31802" y="24823"/>
                    <a:pt x="31242" y="24632"/>
                  </a:cubicBezTo>
                  <a:cubicBezTo>
                    <a:pt x="31326" y="23930"/>
                    <a:pt x="31445" y="23227"/>
                    <a:pt x="31587" y="22525"/>
                  </a:cubicBezTo>
                  <a:close/>
                  <a:moveTo>
                    <a:pt x="31206" y="24859"/>
                  </a:moveTo>
                  <a:cubicBezTo>
                    <a:pt x="31754" y="25085"/>
                    <a:pt x="32314" y="25359"/>
                    <a:pt x="32885" y="25478"/>
                  </a:cubicBezTo>
                  <a:lnTo>
                    <a:pt x="32921" y="25478"/>
                  </a:lnTo>
                  <a:cubicBezTo>
                    <a:pt x="32861" y="26061"/>
                    <a:pt x="32826" y="26656"/>
                    <a:pt x="32814" y="27252"/>
                  </a:cubicBezTo>
                  <a:cubicBezTo>
                    <a:pt x="32278" y="26930"/>
                    <a:pt x="31647" y="26728"/>
                    <a:pt x="31052" y="26502"/>
                  </a:cubicBezTo>
                  <a:cubicBezTo>
                    <a:pt x="31087" y="25954"/>
                    <a:pt x="31147" y="25406"/>
                    <a:pt x="31206" y="24859"/>
                  </a:cubicBezTo>
                  <a:close/>
                  <a:moveTo>
                    <a:pt x="31040" y="26787"/>
                  </a:moveTo>
                  <a:cubicBezTo>
                    <a:pt x="31587" y="27037"/>
                    <a:pt x="32159" y="27311"/>
                    <a:pt x="32730" y="27454"/>
                  </a:cubicBezTo>
                  <a:cubicBezTo>
                    <a:pt x="32748" y="27460"/>
                    <a:pt x="32763" y="27463"/>
                    <a:pt x="32777" y="27463"/>
                  </a:cubicBezTo>
                  <a:cubicBezTo>
                    <a:pt x="32790" y="27463"/>
                    <a:pt x="32802" y="27460"/>
                    <a:pt x="32814" y="27454"/>
                  </a:cubicBezTo>
                  <a:cubicBezTo>
                    <a:pt x="32814" y="27871"/>
                    <a:pt x="32814" y="28299"/>
                    <a:pt x="32838" y="28716"/>
                  </a:cubicBezTo>
                  <a:cubicBezTo>
                    <a:pt x="32302" y="28407"/>
                    <a:pt x="31599" y="28311"/>
                    <a:pt x="30992" y="28311"/>
                  </a:cubicBezTo>
                  <a:cubicBezTo>
                    <a:pt x="30992" y="28264"/>
                    <a:pt x="30992" y="28228"/>
                    <a:pt x="30992" y="28180"/>
                  </a:cubicBezTo>
                  <a:cubicBezTo>
                    <a:pt x="31004" y="27716"/>
                    <a:pt x="31016" y="27252"/>
                    <a:pt x="31040" y="26787"/>
                  </a:cubicBezTo>
                  <a:close/>
                  <a:moveTo>
                    <a:pt x="31004" y="28549"/>
                  </a:moveTo>
                  <a:cubicBezTo>
                    <a:pt x="31671" y="28585"/>
                    <a:pt x="32207" y="28800"/>
                    <a:pt x="32850" y="29002"/>
                  </a:cubicBezTo>
                  <a:cubicBezTo>
                    <a:pt x="32873" y="29550"/>
                    <a:pt x="32909" y="30097"/>
                    <a:pt x="32969" y="30645"/>
                  </a:cubicBezTo>
                  <a:cubicBezTo>
                    <a:pt x="32409" y="30324"/>
                    <a:pt x="31659" y="30169"/>
                    <a:pt x="31040" y="30038"/>
                  </a:cubicBezTo>
                  <a:cubicBezTo>
                    <a:pt x="31016" y="29550"/>
                    <a:pt x="31004" y="29050"/>
                    <a:pt x="31004" y="28549"/>
                  </a:cubicBezTo>
                  <a:close/>
                  <a:moveTo>
                    <a:pt x="31052" y="30216"/>
                  </a:moveTo>
                  <a:cubicBezTo>
                    <a:pt x="31361" y="30288"/>
                    <a:pt x="31671" y="30383"/>
                    <a:pt x="31980" y="30490"/>
                  </a:cubicBezTo>
                  <a:cubicBezTo>
                    <a:pt x="32314" y="30609"/>
                    <a:pt x="32635" y="30776"/>
                    <a:pt x="32980" y="30859"/>
                  </a:cubicBezTo>
                  <a:cubicBezTo>
                    <a:pt x="33004" y="31121"/>
                    <a:pt x="33040" y="31383"/>
                    <a:pt x="33064" y="31633"/>
                  </a:cubicBezTo>
                  <a:cubicBezTo>
                    <a:pt x="33100" y="31955"/>
                    <a:pt x="33135" y="32288"/>
                    <a:pt x="33171" y="32621"/>
                  </a:cubicBezTo>
                  <a:cubicBezTo>
                    <a:pt x="32623" y="32252"/>
                    <a:pt x="31861" y="32050"/>
                    <a:pt x="31254" y="31859"/>
                  </a:cubicBezTo>
                  <a:cubicBezTo>
                    <a:pt x="31242" y="31848"/>
                    <a:pt x="31230" y="31848"/>
                    <a:pt x="31218" y="31848"/>
                  </a:cubicBezTo>
                  <a:cubicBezTo>
                    <a:pt x="31147" y="31312"/>
                    <a:pt x="31099" y="30764"/>
                    <a:pt x="31052" y="30216"/>
                  </a:cubicBezTo>
                  <a:close/>
                  <a:moveTo>
                    <a:pt x="31242" y="32086"/>
                  </a:moveTo>
                  <a:lnTo>
                    <a:pt x="31242" y="32086"/>
                  </a:lnTo>
                  <a:cubicBezTo>
                    <a:pt x="31599" y="32217"/>
                    <a:pt x="31957" y="32348"/>
                    <a:pt x="32314" y="32502"/>
                  </a:cubicBezTo>
                  <a:cubicBezTo>
                    <a:pt x="32599" y="32633"/>
                    <a:pt x="32885" y="32800"/>
                    <a:pt x="33195" y="32895"/>
                  </a:cubicBezTo>
                  <a:cubicBezTo>
                    <a:pt x="33254" y="33407"/>
                    <a:pt x="33302" y="33943"/>
                    <a:pt x="33373" y="34479"/>
                  </a:cubicBezTo>
                  <a:cubicBezTo>
                    <a:pt x="32790" y="34241"/>
                    <a:pt x="32147" y="34098"/>
                    <a:pt x="31552" y="33931"/>
                  </a:cubicBezTo>
                  <a:cubicBezTo>
                    <a:pt x="31433" y="33324"/>
                    <a:pt x="31326" y="32705"/>
                    <a:pt x="31242" y="32086"/>
                  </a:cubicBezTo>
                  <a:close/>
                  <a:moveTo>
                    <a:pt x="31587" y="34157"/>
                  </a:moveTo>
                  <a:lnTo>
                    <a:pt x="31587" y="34157"/>
                  </a:lnTo>
                  <a:cubicBezTo>
                    <a:pt x="32183" y="34372"/>
                    <a:pt x="32790" y="34622"/>
                    <a:pt x="33397" y="34753"/>
                  </a:cubicBezTo>
                  <a:cubicBezTo>
                    <a:pt x="33481" y="35396"/>
                    <a:pt x="33576" y="36038"/>
                    <a:pt x="33695" y="36681"/>
                  </a:cubicBezTo>
                  <a:cubicBezTo>
                    <a:pt x="33195" y="36515"/>
                    <a:pt x="32659" y="36408"/>
                    <a:pt x="32171" y="36253"/>
                  </a:cubicBezTo>
                  <a:cubicBezTo>
                    <a:pt x="32161" y="36250"/>
                    <a:pt x="32152" y="36248"/>
                    <a:pt x="32143" y="36248"/>
                  </a:cubicBezTo>
                  <a:cubicBezTo>
                    <a:pt x="32118" y="36248"/>
                    <a:pt x="32096" y="36259"/>
                    <a:pt x="32088" y="36277"/>
                  </a:cubicBezTo>
                  <a:cubicBezTo>
                    <a:pt x="31897" y="35574"/>
                    <a:pt x="31730" y="34872"/>
                    <a:pt x="31587" y="34157"/>
                  </a:cubicBezTo>
                  <a:close/>
                  <a:moveTo>
                    <a:pt x="32123" y="36443"/>
                  </a:moveTo>
                  <a:lnTo>
                    <a:pt x="32123" y="36443"/>
                  </a:lnTo>
                  <a:cubicBezTo>
                    <a:pt x="32659" y="36610"/>
                    <a:pt x="33207" y="36848"/>
                    <a:pt x="33766" y="36991"/>
                  </a:cubicBezTo>
                  <a:cubicBezTo>
                    <a:pt x="33862" y="37443"/>
                    <a:pt x="33957" y="37896"/>
                    <a:pt x="34088" y="38336"/>
                  </a:cubicBezTo>
                  <a:cubicBezTo>
                    <a:pt x="33600" y="38205"/>
                    <a:pt x="33076" y="38122"/>
                    <a:pt x="32576" y="38015"/>
                  </a:cubicBezTo>
                  <a:cubicBezTo>
                    <a:pt x="32421" y="37491"/>
                    <a:pt x="32266" y="36967"/>
                    <a:pt x="32123" y="36443"/>
                  </a:cubicBezTo>
                  <a:close/>
                  <a:moveTo>
                    <a:pt x="32647" y="38241"/>
                  </a:moveTo>
                  <a:lnTo>
                    <a:pt x="32647" y="38241"/>
                  </a:lnTo>
                  <a:cubicBezTo>
                    <a:pt x="33147" y="38396"/>
                    <a:pt x="33671" y="38563"/>
                    <a:pt x="34183" y="38682"/>
                  </a:cubicBezTo>
                  <a:cubicBezTo>
                    <a:pt x="34338" y="39170"/>
                    <a:pt x="34516" y="39646"/>
                    <a:pt x="34731" y="40110"/>
                  </a:cubicBezTo>
                  <a:cubicBezTo>
                    <a:pt x="34207" y="39932"/>
                    <a:pt x="33659" y="39813"/>
                    <a:pt x="33123" y="39718"/>
                  </a:cubicBezTo>
                  <a:cubicBezTo>
                    <a:pt x="32957" y="39229"/>
                    <a:pt x="32802" y="38729"/>
                    <a:pt x="32647" y="38241"/>
                  </a:cubicBezTo>
                  <a:close/>
                  <a:moveTo>
                    <a:pt x="33195" y="39932"/>
                  </a:moveTo>
                  <a:lnTo>
                    <a:pt x="33195" y="39932"/>
                  </a:lnTo>
                  <a:cubicBezTo>
                    <a:pt x="33766" y="40099"/>
                    <a:pt x="34314" y="40289"/>
                    <a:pt x="34885" y="40444"/>
                  </a:cubicBezTo>
                  <a:cubicBezTo>
                    <a:pt x="35195" y="41063"/>
                    <a:pt x="35576" y="41646"/>
                    <a:pt x="36040" y="42182"/>
                  </a:cubicBezTo>
                  <a:cubicBezTo>
                    <a:pt x="35719" y="42063"/>
                    <a:pt x="35374" y="41980"/>
                    <a:pt x="35052" y="41861"/>
                  </a:cubicBezTo>
                  <a:cubicBezTo>
                    <a:pt x="34588" y="41682"/>
                    <a:pt x="34112" y="41361"/>
                    <a:pt x="33612" y="41230"/>
                  </a:cubicBezTo>
                  <a:cubicBezTo>
                    <a:pt x="33623" y="41206"/>
                    <a:pt x="33623" y="41170"/>
                    <a:pt x="33612" y="41134"/>
                  </a:cubicBezTo>
                  <a:cubicBezTo>
                    <a:pt x="33469" y="40741"/>
                    <a:pt x="33338" y="40337"/>
                    <a:pt x="33195" y="39932"/>
                  </a:cubicBezTo>
                  <a:close/>
                  <a:moveTo>
                    <a:pt x="32361" y="42361"/>
                  </a:moveTo>
                  <a:cubicBezTo>
                    <a:pt x="32361" y="42396"/>
                    <a:pt x="32385" y="42432"/>
                    <a:pt x="32433" y="42444"/>
                  </a:cubicBezTo>
                  <a:cubicBezTo>
                    <a:pt x="33361" y="42658"/>
                    <a:pt x="34266" y="42932"/>
                    <a:pt x="35159" y="43277"/>
                  </a:cubicBezTo>
                  <a:cubicBezTo>
                    <a:pt x="34659" y="43528"/>
                    <a:pt x="34147" y="43801"/>
                    <a:pt x="33647" y="44087"/>
                  </a:cubicBezTo>
                  <a:cubicBezTo>
                    <a:pt x="33635" y="44051"/>
                    <a:pt x="33600" y="44016"/>
                    <a:pt x="33564" y="44004"/>
                  </a:cubicBezTo>
                  <a:cubicBezTo>
                    <a:pt x="32707" y="43670"/>
                    <a:pt x="31849" y="43373"/>
                    <a:pt x="30945" y="43206"/>
                  </a:cubicBezTo>
                  <a:cubicBezTo>
                    <a:pt x="31421" y="42932"/>
                    <a:pt x="31897" y="42646"/>
                    <a:pt x="32361" y="42361"/>
                  </a:cubicBezTo>
                  <a:close/>
                  <a:moveTo>
                    <a:pt x="30754" y="43313"/>
                  </a:moveTo>
                  <a:cubicBezTo>
                    <a:pt x="31647" y="43563"/>
                    <a:pt x="32540" y="43825"/>
                    <a:pt x="33385" y="44230"/>
                  </a:cubicBezTo>
                  <a:cubicBezTo>
                    <a:pt x="32838" y="44540"/>
                    <a:pt x="32302" y="44849"/>
                    <a:pt x="31754" y="45159"/>
                  </a:cubicBezTo>
                  <a:cubicBezTo>
                    <a:pt x="30921" y="44682"/>
                    <a:pt x="29813" y="44492"/>
                    <a:pt x="28837" y="44361"/>
                  </a:cubicBezTo>
                  <a:cubicBezTo>
                    <a:pt x="29480" y="44016"/>
                    <a:pt x="30123" y="43670"/>
                    <a:pt x="30754" y="43313"/>
                  </a:cubicBezTo>
                  <a:close/>
                  <a:moveTo>
                    <a:pt x="28551" y="44528"/>
                  </a:moveTo>
                  <a:cubicBezTo>
                    <a:pt x="29075" y="44611"/>
                    <a:pt x="29611" y="44718"/>
                    <a:pt x="30135" y="44873"/>
                  </a:cubicBezTo>
                  <a:cubicBezTo>
                    <a:pt x="30575" y="44992"/>
                    <a:pt x="31016" y="45194"/>
                    <a:pt x="31468" y="45325"/>
                  </a:cubicBezTo>
                  <a:cubicBezTo>
                    <a:pt x="31075" y="45552"/>
                    <a:pt x="30671" y="45778"/>
                    <a:pt x="30278" y="45992"/>
                  </a:cubicBezTo>
                  <a:lnTo>
                    <a:pt x="30004" y="46147"/>
                  </a:lnTo>
                  <a:cubicBezTo>
                    <a:pt x="28956" y="45790"/>
                    <a:pt x="27789" y="45647"/>
                    <a:pt x="26658" y="45575"/>
                  </a:cubicBezTo>
                  <a:cubicBezTo>
                    <a:pt x="26861" y="45456"/>
                    <a:pt x="27063" y="45349"/>
                    <a:pt x="27265" y="45242"/>
                  </a:cubicBezTo>
                  <a:cubicBezTo>
                    <a:pt x="27682" y="44992"/>
                    <a:pt x="28111" y="44754"/>
                    <a:pt x="28551" y="44528"/>
                  </a:cubicBezTo>
                  <a:close/>
                  <a:moveTo>
                    <a:pt x="26396" y="45730"/>
                  </a:moveTo>
                  <a:cubicBezTo>
                    <a:pt x="27516" y="45861"/>
                    <a:pt x="28587" y="46111"/>
                    <a:pt x="29694" y="46314"/>
                  </a:cubicBezTo>
                  <a:lnTo>
                    <a:pt x="27908" y="47302"/>
                  </a:lnTo>
                  <a:cubicBezTo>
                    <a:pt x="26849" y="47076"/>
                    <a:pt x="25801" y="46873"/>
                    <a:pt x="24741" y="46671"/>
                  </a:cubicBezTo>
                  <a:cubicBezTo>
                    <a:pt x="25289" y="46349"/>
                    <a:pt x="25849" y="46040"/>
                    <a:pt x="26396" y="45730"/>
                  </a:cubicBezTo>
                  <a:close/>
                  <a:moveTo>
                    <a:pt x="24456" y="46826"/>
                  </a:moveTo>
                  <a:cubicBezTo>
                    <a:pt x="25468" y="47064"/>
                    <a:pt x="26480" y="47302"/>
                    <a:pt x="27492" y="47528"/>
                  </a:cubicBezTo>
                  <a:lnTo>
                    <a:pt x="25789" y="48457"/>
                  </a:lnTo>
                  <a:cubicBezTo>
                    <a:pt x="24789" y="48183"/>
                    <a:pt x="23729" y="47992"/>
                    <a:pt x="22693" y="47814"/>
                  </a:cubicBezTo>
                  <a:cubicBezTo>
                    <a:pt x="23277" y="47492"/>
                    <a:pt x="23872" y="47159"/>
                    <a:pt x="24456" y="46826"/>
                  </a:cubicBezTo>
                  <a:close/>
                  <a:moveTo>
                    <a:pt x="22455" y="47957"/>
                  </a:moveTo>
                  <a:cubicBezTo>
                    <a:pt x="23432" y="48207"/>
                    <a:pt x="24432" y="48481"/>
                    <a:pt x="25432" y="48659"/>
                  </a:cubicBezTo>
                  <a:lnTo>
                    <a:pt x="24658" y="49076"/>
                  </a:lnTo>
                  <a:cubicBezTo>
                    <a:pt x="24337" y="49254"/>
                    <a:pt x="24015" y="49433"/>
                    <a:pt x="23694" y="49612"/>
                  </a:cubicBezTo>
                  <a:cubicBezTo>
                    <a:pt x="23682" y="49600"/>
                    <a:pt x="23670" y="49600"/>
                    <a:pt x="23646" y="49588"/>
                  </a:cubicBezTo>
                  <a:cubicBezTo>
                    <a:pt x="23146" y="49457"/>
                    <a:pt x="22610" y="49433"/>
                    <a:pt x="22086" y="49326"/>
                  </a:cubicBezTo>
                  <a:cubicBezTo>
                    <a:pt x="21610" y="49231"/>
                    <a:pt x="21146" y="49100"/>
                    <a:pt x="20681" y="48957"/>
                  </a:cubicBezTo>
                  <a:cubicBezTo>
                    <a:pt x="20896" y="48838"/>
                    <a:pt x="21110" y="48719"/>
                    <a:pt x="21324" y="48588"/>
                  </a:cubicBezTo>
                  <a:cubicBezTo>
                    <a:pt x="21705" y="48385"/>
                    <a:pt x="22086" y="48171"/>
                    <a:pt x="22455" y="47957"/>
                  </a:cubicBezTo>
                  <a:close/>
                  <a:moveTo>
                    <a:pt x="20479" y="49076"/>
                  </a:moveTo>
                  <a:cubicBezTo>
                    <a:pt x="20479" y="49088"/>
                    <a:pt x="20491" y="49088"/>
                    <a:pt x="20515" y="49100"/>
                  </a:cubicBezTo>
                  <a:cubicBezTo>
                    <a:pt x="21360" y="49409"/>
                    <a:pt x="22372" y="49778"/>
                    <a:pt x="23313" y="49814"/>
                  </a:cubicBezTo>
                  <a:cubicBezTo>
                    <a:pt x="22777" y="50100"/>
                    <a:pt x="22253" y="50397"/>
                    <a:pt x="21729" y="50683"/>
                  </a:cubicBezTo>
                  <a:cubicBezTo>
                    <a:pt x="21753" y="50612"/>
                    <a:pt x="21729" y="50516"/>
                    <a:pt x="21634" y="50493"/>
                  </a:cubicBezTo>
                  <a:cubicBezTo>
                    <a:pt x="20753" y="50302"/>
                    <a:pt x="19872" y="50100"/>
                    <a:pt x="18979" y="49909"/>
                  </a:cubicBezTo>
                  <a:cubicBezTo>
                    <a:pt x="19479" y="49635"/>
                    <a:pt x="19979" y="49350"/>
                    <a:pt x="20479" y="49076"/>
                  </a:cubicBezTo>
                  <a:close/>
                  <a:moveTo>
                    <a:pt x="18753" y="50040"/>
                  </a:moveTo>
                  <a:cubicBezTo>
                    <a:pt x="19681" y="50278"/>
                    <a:pt x="20622" y="50528"/>
                    <a:pt x="21562" y="50766"/>
                  </a:cubicBezTo>
                  <a:cubicBezTo>
                    <a:pt x="20943" y="51100"/>
                    <a:pt x="20324" y="51433"/>
                    <a:pt x="19705" y="51779"/>
                  </a:cubicBezTo>
                  <a:cubicBezTo>
                    <a:pt x="19753" y="51695"/>
                    <a:pt x="19741" y="51576"/>
                    <a:pt x="19634" y="51552"/>
                  </a:cubicBezTo>
                  <a:cubicBezTo>
                    <a:pt x="18729" y="51398"/>
                    <a:pt x="17824" y="51231"/>
                    <a:pt x="16931" y="51064"/>
                  </a:cubicBezTo>
                  <a:cubicBezTo>
                    <a:pt x="17538" y="50719"/>
                    <a:pt x="18145" y="50385"/>
                    <a:pt x="18753" y="50040"/>
                  </a:cubicBezTo>
                  <a:close/>
                  <a:moveTo>
                    <a:pt x="16752" y="51159"/>
                  </a:moveTo>
                  <a:cubicBezTo>
                    <a:pt x="17681" y="51386"/>
                    <a:pt x="18622" y="51612"/>
                    <a:pt x="19550" y="51838"/>
                  </a:cubicBezTo>
                  <a:lnTo>
                    <a:pt x="19586" y="51838"/>
                  </a:lnTo>
                  <a:cubicBezTo>
                    <a:pt x="18979" y="52171"/>
                    <a:pt x="18372" y="52505"/>
                    <a:pt x="17764" y="52838"/>
                  </a:cubicBezTo>
                  <a:cubicBezTo>
                    <a:pt x="16788" y="52624"/>
                    <a:pt x="15776" y="52374"/>
                    <a:pt x="14776" y="52267"/>
                  </a:cubicBezTo>
                  <a:cubicBezTo>
                    <a:pt x="15431" y="51898"/>
                    <a:pt x="16097" y="51528"/>
                    <a:pt x="16752" y="51159"/>
                  </a:cubicBezTo>
                  <a:close/>
                  <a:moveTo>
                    <a:pt x="14597" y="52362"/>
                  </a:moveTo>
                  <a:cubicBezTo>
                    <a:pt x="14609" y="52362"/>
                    <a:pt x="14609" y="52362"/>
                    <a:pt x="14609" y="52374"/>
                  </a:cubicBezTo>
                  <a:cubicBezTo>
                    <a:pt x="15514" y="52671"/>
                    <a:pt x="16478" y="52850"/>
                    <a:pt x="17419" y="53029"/>
                  </a:cubicBezTo>
                  <a:cubicBezTo>
                    <a:pt x="16990" y="53267"/>
                    <a:pt x="16562" y="53505"/>
                    <a:pt x="16133" y="53743"/>
                  </a:cubicBezTo>
                  <a:cubicBezTo>
                    <a:pt x="16121" y="53719"/>
                    <a:pt x="16097" y="53707"/>
                    <a:pt x="16062" y="53695"/>
                  </a:cubicBezTo>
                  <a:cubicBezTo>
                    <a:pt x="15062" y="53517"/>
                    <a:pt x="14061" y="53362"/>
                    <a:pt x="13061" y="53195"/>
                  </a:cubicBezTo>
                  <a:cubicBezTo>
                    <a:pt x="13573" y="52922"/>
                    <a:pt x="14085" y="52636"/>
                    <a:pt x="14597" y="52362"/>
                  </a:cubicBezTo>
                  <a:close/>
                  <a:moveTo>
                    <a:pt x="12799" y="53338"/>
                  </a:moveTo>
                  <a:cubicBezTo>
                    <a:pt x="13811" y="53529"/>
                    <a:pt x="14823" y="53731"/>
                    <a:pt x="15847" y="53910"/>
                  </a:cubicBezTo>
                  <a:cubicBezTo>
                    <a:pt x="15383" y="54172"/>
                    <a:pt x="14931" y="54434"/>
                    <a:pt x="14466" y="54707"/>
                  </a:cubicBezTo>
                  <a:cubicBezTo>
                    <a:pt x="13442" y="54457"/>
                    <a:pt x="12287" y="54255"/>
                    <a:pt x="11204" y="54184"/>
                  </a:cubicBezTo>
                  <a:cubicBezTo>
                    <a:pt x="11740" y="53898"/>
                    <a:pt x="12264" y="53624"/>
                    <a:pt x="12799" y="53338"/>
                  </a:cubicBezTo>
                  <a:close/>
                  <a:moveTo>
                    <a:pt x="8573" y="427"/>
                  </a:moveTo>
                  <a:cubicBezTo>
                    <a:pt x="12573" y="2963"/>
                    <a:pt x="16824" y="5166"/>
                    <a:pt x="20931" y="7523"/>
                  </a:cubicBezTo>
                  <a:cubicBezTo>
                    <a:pt x="25087" y="9928"/>
                    <a:pt x="29230" y="12345"/>
                    <a:pt x="33373" y="14774"/>
                  </a:cubicBezTo>
                  <a:cubicBezTo>
                    <a:pt x="33418" y="14801"/>
                    <a:pt x="33469" y="14814"/>
                    <a:pt x="33512" y="14814"/>
                  </a:cubicBezTo>
                  <a:cubicBezTo>
                    <a:pt x="33527" y="14814"/>
                    <a:pt x="33540" y="14813"/>
                    <a:pt x="33552" y="14810"/>
                  </a:cubicBezTo>
                  <a:cubicBezTo>
                    <a:pt x="33564" y="14834"/>
                    <a:pt x="33576" y="14857"/>
                    <a:pt x="33588" y="14869"/>
                  </a:cubicBezTo>
                  <a:cubicBezTo>
                    <a:pt x="31599" y="18953"/>
                    <a:pt x="30552" y="23454"/>
                    <a:pt x="30492" y="27990"/>
                  </a:cubicBezTo>
                  <a:cubicBezTo>
                    <a:pt x="30433" y="31848"/>
                    <a:pt x="30992" y="36062"/>
                    <a:pt x="32552" y="39694"/>
                  </a:cubicBezTo>
                  <a:cubicBezTo>
                    <a:pt x="32540" y="39718"/>
                    <a:pt x="32552" y="39741"/>
                    <a:pt x="32588" y="39765"/>
                  </a:cubicBezTo>
                  <a:cubicBezTo>
                    <a:pt x="32802" y="40253"/>
                    <a:pt x="33028" y="40730"/>
                    <a:pt x="33278" y="41194"/>
                  </a:cubicBezTo>
                  <a:cubicBezTo>
                    <a:pt x="31111" y="42182"/>
                    <a:pt x="29063" y="43587"/>
                    <a:pt x="26992" y="44778"/>
                  </a:cubicBezTo>
                  <a:cubicBezTo>
                    <a:pt x="25015" y="45897"/>
                    <a:pt x="23039" y="47016"/>
                    <a:pt x="21062" y="48135"/>
                  </a:cubicBezTo>
                  <a:cubicBezTo>
                    <a:pt x="16990" y="50409"/>
                    <a:pt x="12835" y="52564"/>
                    <a:pt x="8823" y="54922"/>
                  </a:cubicBezTo>
                  <a:cubicBezTo>
                    <a:pt x="5608" y="48314"/>
                    <a:pt x="3405" y="41456"/>
                    <a:pt x="2679" y="34122"/>
                  </a:cubicBezTo>
                  <a:cubicBezTo>
                    <a:pt x="1953" y="26847"/>
                    <a:pt x="2608" y="19477"/>
                    <a:pt x="4394" y="12393"/>
                  </a:cubicBezTo>
                  <a:cubicBezTo>
                    <a:pt x="5418" y="8297"/>
                    <a:pt x="6834" y="4308"/>
                    <a:pt x="8561" y="451"/>
                  </a:cubicBezTo>
                  <a:cubicBezTo>
                    <a:pt x="8561" y="451"/>
                    <a:pt x="8573" y="439"/>
                    <a:pt x="8573" y="427"/>
                  </a:cubicBezTo>
                  <a:close/>
                  <a:moveTo>
                    <a:pt x="10918" y="54326"/>
                  </a:moveTo>
                  <a:cubicBezTo>
                    <a:pt x="11954" y="54600"/>
                    <a:pt x="13109" y="54779"/>
                    <a:pt x="14181" y="54874"/>
                  </a:cubicBezTo>
                  <a:cubicBezTo>
                    <a:pt x="13811" y="55088"/>
                    <a:pt x="13430" y="55315"/>
                    <a:pt x="13061" y="55541"/>
                  </a:cubicBezTo>
                  <a:cubicBezTo>
                    <a:pt x="13049" y="55553"/>
                    <a:pt x="13038" y="55565"/>
                    <a:pt x="13026" y="55565"/>
                  </a:cubicBezTo>
                  <a:cubicBezTo>
                    <a:pt x="13014" y="55565"/>
                    <a:pt x="13002" y="55553"/>
                    <a:pt x="12978" y="55553"/>
                  </a:cubicBezTo>
                  <a:cubicBezTo>
                    <a:pt x="11835" y="55303"/>
                    <a:pt x="10609" y="55160"/>
                    <a:pt x="9430" y="55077"/>
                  </a:cubicBezTo>
                  <a:cubicBezTo>
                    <a:pt x="9930" y="54838"/>
                    <a:pt x="10418" y="54588"/>
                    <a:pt x="10918" y="54326"/>
                  </a:cubicBezTo>
                  <a:close/>
                  <a:moveTo>
                    <a:pt x="8544" y="0"/>
                  </a:moveTo>
                  <a:cubicBezTo>
                    <a:pt x="8486" y="0"/>
                    <a:pt x="8434" y="29"/>
                    <a:pt x="8394" y="70"/>
                  </a:cubicBezTo>
                  <a:cubicBezTo>
                    <a:pt x="8368" y="60"/>
                    <a:pt x="8341" y="55"/>
                    <a:pt x="8313" y="55"/>
                  </a:cubicBezTo>
                  <a:cubicBezTo>
                    <a:pt x="8239" y="55"/>
                    <a:pt x="8164" y="93"/>
                    <a:pt x="8120" y="189"/>
                  </a:cubicBezTo>
                  <a:cubicBezTo>
                    <a:pt x="2048" y="13762"/>
                    <a:pt x="0" y="29157"/>
                    <a:pt x="3917" y="43635"/>
                  </a:cubicBezTo>
                  <a:cubicBezTo>
                    <a:pt x="5001" y="47659"/>
                    <a:pt x="6513" y="51671"/>
                    <a:pt x="8620" y="55279"/>
                  </a:cubicBezTo>
                  <a:cubicBezTo>
                    <a:pt x="8650" y="55338"/>
                    <a:pt x="8698" y="55360"/>
                    <a:pt x="8747" y="55360"/>
                  </a:cubicBezTo>
                  <a:cubicBezTo>
                    <a:pt x="8777" y="55360"/>
                    <a:pt x="8807" y="55352"/>
                    <a:pt x="8835" y="55338"/>
                  </a:cubicBezTo>
                  <a:cubicBezTo>
                    <a:pt x="8842" y="55342"/>
                    <a:pt x="8849" y="55343"/>
                    <a:pt x="8856" y="55343"/>
                  </a:cubicBezTo>
                  <a:cubicBezTo>
                    <a:pt x="8873" y="55343"/>
                    <a:pt x="8893" y="55335"/>
                    <a:pt x="8918" y="55327"/>
                  </a:cubicBezTo>
                  <a:cubicBezTo>
                    <a:pt x="10216" y="55624"/>
                    <a:pt x="11597" y="55850"/>
                    <a:pt x="12918" y="55946"/>
                  </a:cubicBezTo>
                  <a:cubicBezTo>
                    <a:pt x="13014" y="55946"/>
                    <a:pt x="13085" y="55886"/>
                    <a:pt x="13109" y="55803"/>
                  </a:cubicBezTo>
                  <a:cubicBezTo>
                    <a:pt x="13124" y="55808"/>
                    <a:pt x="13139" y="55811"/>
                    <a:pt x="13153" y="55811"/>
                  </a:cubicBezTo>
                  <a:cubicBezTo>
                    <a:pt x="13174" y="55811"/>
                    <a:pt x="13195" y="55805"/>
                    <a:pt x="13216" y="55791"/>
                  </a:cubicBezTo>
                  <a:cubicBezTo>
                    <a:pt x="17181" y="53838"/>
                    <a:pt x="21015" y="51600"/>
                    <a:pt x="24896" y="49469"/>
                  </a:cubicBezTo>
                  <a:cubicBezTo>
                    <a:pt x="25980" y="48873"/>
                    <a:pt x="27075" y="48278"/>
                    <a:pt x="28170" y="47671"/>
                  </a:cubicBezTo>
                  <a:cubicBezTo>
                    <a:pt x="28182" y="47683"/>
                    <a:pt x="28206" y="47683"/>
                    <a:pt x="28218" y="47683"/>
                  </a:cubicBezTo>
                  <a:cubicBezTo>
                    <a:pt x="28232" y="47686"/>
                    <a:pt x="28245" y="47687"/>
                    <a:pt x="28258" y="47687"/>
                  </a:cubicBezTo>
                  <a:cubicBezTo>
                    <a:pt x="28353" y="47687"/>
                    <a:pt x="28410" y="47613"/>
                    <a:pt x="28420" y="47540"/>
                  </a:cubicBezTo>
                  <a:cubicBezTo>
                    <a:pt x="29111" y="47147"/>
                    <a:pt x="29813" y="46766"/>
                    <a:pt x="30516" y="46385"/>
                  </a:cubicBezTo>
                  <a:cubicBezTo>
                    <a:pt x="32504" y="45290"/>
                    <a:pt x="34612" y="44290"/>
                    <a:pt x="36517" y="43051"/>
                  </a:cubicBezTo>
                  <a:cubicBezTo>
                    <a:pt x="36707" y="42932"/>
                    <a:pt x="36588" y="42694"/>
                    <a:pt x="36409" y="42694"/>
                  </a:cubicBezTo>
                  <a:cubicBezTo>
                    <a:pt x="36386" y="42694"/>
                    <a:pt x="36350" y="42694"/>
                    <a:pt x="36314" y="42706"/>
                  </a:cubicBezTo>
                  <a:cubicBezTo>
                    <a:pt x="36040" y="42837"/>
                    <a:pt x="35767" y="42968"/>
                    <a:pt x="35505" y="43099"/>
                  </a:cubicBezTo>
                  <a:cubicBezTo>
                    <a:pt x="35481" y="43075"/>
                    <a:pt x="35457" y="43063"/>
                    <a:pt x="35433" y="43051"/>
                  </a:cubicBezTo>
                  <a:cubicBezTo>
                    <a:pt x="34481" y="42718"/>
                    <a:pt x="33516" y="42456"/>
                    <a:pt x="32528" y="42242"/>
                  </a:cubicBezTo>
                  <a:cubicBezTo>
                    <a:pt x="32873" y="42027"/>
                    <a:pt x="33207" y="41801"/>
                    <a:pt x="33540" y="41563"/>
                  </a:cubicBezTo>
                  <a:lnTo>
                    <a:pt x="33540" y="41551"/>
                  </a:lnTo>
                  <a:cubicBezTo>
                    <a:pt x="33885" y="41837"/>
                    <a:pt x="34350" y="42004"/>
                    <a:pt x="34743" y="42170"/>
                  </a:cubicBezTo>
                  <a:cubicBezTo>
                    <a:pt x="35255" y="42385"/>
                    <a:pt x="35850" y="42670"/>
                    <a:pt x="36409" y="42682"/>
                  </a:cubicBezTo>
                  <a:lnTo>
                    <a:pt x="36481" y="42682"/>
                  </a:lnTo>
                  <a:cubicBezTo>
                    <a:pt x="36505" y="42682"/>
                    <a:pt x="36517" y="42682"/>
                    <a:pt x="36529" y="42670"/>
                  </a:cubicBezTo>
                  <a:cubicBezTo>
                    <a:pt x="36540" y="42694"/>
                    <a:pt x="36564" y="42718"/>
                    <a:pt x="36588" y="42742"/>
                  </a:cubicBezTo>
                  <a:cubicBezTo>
                    <a:pt x="36605" y="42756"/>
                    <a:pt x="36625" y="42762"/>
                    <a:pt x="36646" y="42762"/>
                  </a:cubicBezTo>
                  <a:cubicBezTo>
                    <a:pt x="36715" y="42762"/>
                    <a:pt x="36788" y="42696"/>
                    <a:pt x="36743" y="42623"/>
                  </a:cubicBezTo>
                  <a:cubicBezTo>
                    <a:pt x="35826" y="41444"/>
                    <a:pt x="35195" y="40134"/>
                    <a:pt x="34755" y="38777"/>
                  </a:cubicBezTo>
                  <a:lnTo>
                    <a:pt x="34778" y="38777"/>
                  </a:lnTo>
                  <a:cubicBezTo>
                    <a:pt x="34782" y="38777"/>
                    <a:pt x="34786" y="38777"/>
                    <a:pt x="34789" y="38777"/>
                  </a:cubicBezTo>
                  <a:cubicBezTo>
                    <a:pt x="34897" y="38777"/>
                    <a:pt x="34894" y="38609"/>
                    <a:pt x="34802" y="38575"/>
                  </a:cubicBezTo>
                  <a:cubicBezTo>
                    <a:pt x="34766" y="38563"/>
                    <a:pt x="34719" y="38539"/>
                    <a:pt x="34671" y="38527"/>
                  </a:cubicBezTo>
                  <a:cubicBezTo>
                    <a:pt x="34516" y="38015"/>
                    <a:pt x="34385" y="37491"/>
                    <a:pt x="34266" y="36967"/>
                  </a:cubicBezTo>
                  <a:cubicBezTo>
                    <a:pt x="34266" y="36943"/>
                    <a:pt x="34266" y="36931"/>
                    <a:pt x="34254" y="36908"/>
                  </a:cubicBezTo>
                  <a:cubicBezTo>
                    <a:pt x="33862" y="35122"/>
                    <a:pt x="33671" y="33264"/>
                    <a:pt x="33481" y="31419"/>
                  </a:cubicBezTo>
                  <a:cubicBezTo>
                    <a:pt x="33254" y="29181"/>
                    <a:pt x="33135" y="26895"/>
                    <a:pt x="33481" y="24668"/>
                  </a:cubicBezTo>
                  <a:cubicBezTo>
                    <a:pt x="33814" y="22549"/>
                    <a:pt x="34659" y="20596"/>
                    <a:pt x="35552" y="18667"/>
                  </a:cubicBezTo>
                  <a:cubicBezTo>
                    <a:pt x="35559" y="18668"/>
                    <a:pt x="35566" y="18668"/>
                    <a:pt x="35573" y="18668"/>
                  </a:cubicBezTo>
                  <a:cubicBezTo>
                    <a:pt x="35674" y="18668"/>
                    <a:pt x="35776" y="18588"/>
                    <a:pt x="35743" y="18465"/>
                  </a:cubicBezTo>
                  <a:cubicBezTo>
                    <a:pt x="35350" y="17310"/>
                    <a:pt x="34671" y="16179"/>
                    <a:pt x="34040" y="15095"/>
                  </a:cubicBezTo>
                  <a:cubicBezTo>
                    <a:pt x="34064" y="15072"/>
                    <a:pt x="34076" y="15036"/>
                    <a:pt x="34088" y="15012"/>
                  </a:cubicBezTo>
                  <a:cubicBezTo>
                    <a:pt x="34183" y="14812"/>
                    <a:pt x="34007" y="14621"/>
                    <a:pt x="33842" y="14621"/>
                  </a:cubicBezTo>
                  <a:cubicBezTo>
                    <a:pt x="33820" y="14621"/>
                    <a:pt x="33799" y="14624"/>
                    <a:pt x="33778" y="14631"/>
                  </a:cubicBezTo>
                  <a:cubicBezTo>
                    <a:pt x="33778" y="14619"/>
                    <a:pt x="33766" y="14607"/>
                    <a:pt x="33766" y="14607"/>
                  </a:cubicBezTo>
                  <a:cubicBezTo>
                    <a:pt x="33790" y="14500"/>
                    <a:pt x="33766" y="14381"/>
                    <a:pt x="33647" y="14310"/>
                  </a:cubicBezTo>
                  <a:cubicBezTo>
                    <a:pt x="29516" y="11869"/>
                    <a:pt x="25360" y="9464"/>
                    <a:pt x="21193" y="7071"/>
                  </a:cubicBezTo>
                  <a:cubicBezTo>
                    <a:pt x="17050" y="4689"/>
                    <a:pt x="12930" y="2130"/>
                    <a:pt x="8632" y="22"/>
                  </a:cubicBezTo>
                  <a:cubicBezTo>
                    <a:pt x="8601" y="7"/>
                    <a:pt x="8572" y="0"/>
                    <a:pt x="854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5" name="Google Shape;1015;p29"/>
            <p:cNvGrpSpPr/>
            <p:nvPr/>
          </p:nvGrpSpPr>
          <p:grpSpPr>
            <a:xfrm>
              <a:off x="710275" y="2422013"/>
              <a:ext cx="1795503" cy="660350"/>
              <a:chOff x="710275" y="2428313"/>
              <a:chExt cx="1795503" cy="660350"/>
            </a:xfrm>
          </p:grpSpPr>
          <p:sp>
            <p:nvSpPr>
              <p:cNvPr id="1016" name="Google Shape;1016;p29"/>
              <p:cNvSpPr txBox="1"/>
              <p:nvPr/>
            </p:nvSpPr>
            <p:spPr>
              <a:xfrm>
                <a:off x="710278" y="2428313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17" name="Google Shape;1017;p29"/>
              <p:cNvSpPr txBox="1"/>
              <p:nvPr/>
            </p:nvSpPr>
            <p:spPr>
              <a:xfrm>
                <a:off x="710275" y="2775162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18" name="Google Shape;1018;p29"/>
          <p:cNvGrpSpPr/>
          <p:nvPr/>
        </p:nvGrpSpPr>
        <p:grpSpPr>
          <a:xfrm>
            <a:off x="1162400" y="1261719"/>
            <a:ext cx="3370613" cy="1150456"/>
            <a:chOff x="1162400" y="1261719"/>
            <a:chExt cx="3370613" cy="1150456"/>
          </a:xfrm>
        </p:grpSpPr>
        <p:grpSp>
          <p:nvGrpSpPr>
            <p:cNvPr id="1019" name="Google Shape;1019;p29"/>
            <p:cNvGrpSpPr/>
            <p:nvPr/>
          </p:nvGrpSpPr>
          <p:grpSpPr>
            <a:xfrm rot="10800000">
              <a:off x="3191953" y="1487438"/>
              <a:ext cx="429596" cy="425502"/>
              <a:chOff x="9545663" y="583975"/>
              <a:chExt cx="333175" cy="330000"/>
            </a:xfrm>
          </p:grpSpPr>
          <p:sp>
            <p:nvSpPr>
              <p:cNvPr id="1020" name="Google Shape;1020;p29"/>
              <p:cNvSpPr/>
              <p:nvPr/>
            </p:nvSpPr>
            <p:spPr>
              <a:xfrm>
                <a:off x="9545663" y="583975"/>
                <a:ext cx="320650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12826" h="10929" extrusionOk="0">
                    <a:moveTo>
                      <a:pt x="309" y="0"/>
                    </a:moveTo>
                    <a:cubicBezTo>
                      <a:pt x="150" y="0"/>
                      <a:pt x="0" y="100"/>
                      <a:pt x="17" y="300"/>
                    </a:cubicBezTo>
                    <a:cubicBezTo>
                      <a:pt x="659" y="6434"/>
                      <a:pt x="5598" y="10929"/>
                      <a:pt x="11709" y="10929"/>
                    </a:cubicBezTo>
                    <a:cubicBezTo>
                      <a:pt x="11946" y="10929"/>
                      <a:pt x="12185" y="10922"/>
                      <a:pt x="12426" y="10908"/>
                    </a:cubicBezTo>
                    <a:cubicBezTo>
                      <a:pt x="12816" y="10908"/>
                      <a:pt x="12826" y="10306"/>
                      <a:pt x="12456" y="10306"/>
                    </a:cubicBezTo>
                    <a:cubicBezTo>
                      <a:pt x="12446" y="10306"/>
                      <a:pt x="12436" y="10307"/>
                      <a:pt x="12426" y="10308"/>
                    </a:cubicBezTo>
                    <a:cubicBezTo>
                      <a:pt x="12222" y="10318"/>
                      <a:pt x="12019" y="10323"/>
                      <a:pt x="11817" y="10323"/>
                    </a:cubicBezTo>
                    <a:cubicBezTo>
                      <a:pt x="5987" y="10323"/>
                      <a:pt x="1231" y="6169"/>
                      <a:pt x="651" y="300"/>
                    </a:cubicBezTo>
                    <a:cubicBezTo>
                      <a:pt x="634" y="100"/>
                      <a:pt x="467" y="0"/>
                      <a:pt x="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9"/>
              <p:cNvSpPr/>
              <p:nvPr/>
            </p:nvSpPr>
            <p:spPr>
              <a:xfrm>
                <a:off x="9824513" y="800750"/>
                <a:ext cx="5432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29" extrusionOk="0">
                    <a:moveTo>
                      <a:pt x="445" y="1"/>
                    </a:moveTo>
                    <a:cubicBezTo>
                      <a:pt x="204" y="1"/>
                      <a:pt x="1" y="307"/>
                      <a:pt x="204" y="536"/>
                    </a:cubicBezTo>
                    <a:cubicBezTo>
                      <a:pt x="671" y="1036"/>
                      <a:pt x="1739" y="1770"/>
                      <a:pt x="1338" y="2504"/>
                    </a:cubicBezTo>
                    <a:cubicBezTo>
                      <a:pt x="1071" y="3071"/>
                      <a:pt x="705" y="3571"/>
                      <a:pt x="338" y="4072"/>
                    </a:cubicBezTo>
                    <a:cubicBezTo>
                      <a:pt x="172" y="4309"/>
                      <a:pt x="393" y="4529"/>
                      <a:pt x="619" y="4529"/>
                    </a:cubicBezTo>
                    <a:cubicBezTo>
                      <a:pt x="711" y="4529"/>
                      <a:pt x="804" y="4492"/>
                      <a:pt x="871" y="4405"/>
                    </a:cubicBezTo>
                    <a:cubicBezTo>
                      <a:pt x="1305" y="3838"/>
                      <a:pt x="2106" y="2904"/>
                      <a:pt x="2139" y="2204"/>
                    </a:cubicBezTo>
                    <a:cubicBezTo>
                      <a:pt x="2172" y="1336"/>
                      <a:pt x="1172" y="669"/>
                      <a:pt x="671" y="102"/>
                    </a:cubicBezTo>
                    <a:cubicBezTo>
                      <a:pt x="600" y="31"/>
                      <a:pt x="521" y="1"/>
                      <a:pt x="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2" name="Google Shape;1022;p29"/>
            <p:cNvSpPr/>
            <p:nvPr/>
          </p:nvSpPr>
          <p:spPr>
            <a:xfrm>
              <a:off x="3327788" y="1278825"/>
              <a:ext cx="1191225" cy="1041800"/>
            </a:xfrm>
            <a:custGeom>
              <a:avLst/>
              <a:gdLst/>
              <a:ahLst/>
              <a:cxnLst/>
              <a:rect l="l" t="t" r="r" b="b"/>
              <a:pathLst>
                <a:path w="47649" h="41672" extrusionOk="0">
                  <a:moveTo>
                    <a:pt x="47351" y="0"/>
                  </a:moveTo>
                  <a:cubicBezTo>
                    <a:pt x="43220" y="298"/>
                    <a:pt x="39124" y="929"/>
                    <a:pt x="35112" y="1989"/>
                  </a:cubicBezTo>
                  <a:cubicBezTo>
                    <a:pt x="28111" y="3858"/>
                    <a:pt x="21443" y="6942"/>
                    <a:pt x="15466" y="11037"/>
                  </a:cubicBezTo>
                  <a:cubicBezTo>
                    <a:pt x="9406" y="15204"/>
                    <a:pt x="3512" y="20527"/>
                    <a:pt x="0" y="27075"/>
                  </a:cubicBezTo>
                  <a:cubicBezTo>
                    <a:pt x="4001" y="29409"/>
                    <a:pt x="7894" y="31921"/>
                    <a:pt x="11835" y="34338"/>
                  </a:cubicBezTo>
                  <a:cubicBezTo>
                    <a:pt x="15871" y="36802"/>
                    <a:pt x="20038" y="39088"/>
                    <a:pt x="23991" y="41660"/>
                  </a:cubicBezTo>
                  <a:cubicBezTo>
                    <a:pt x="23991" y="41672"/>
                    <a:pt x="23991" y="41672"/>
                    <a:pt x="23991" y="41672"/>
                  </a:cubicBezTo>
                  <a:cubicBezTo>
                    <a:pt x="25777" y="38541"/>
                    <a:pt x="28766" y="35886"/>
                    <a:pt x="31849" y="33826"/>
                  </a:cubicBezTo>
                  <a:cubicBezTo>
                    <a:pt x="31825" y="33754"/>
                    <a:pt x="31802" y="33683"/>
                    <a:pt x="31778" y="33611"/>
                  </a:cubicBezTo>
                  <a:cubicBezTo>
                    <a:pt x="31763" y="33561"/>
                    <a:pt x="31805" y="33528"/>
                    <a:pt x="31846" y="33528"/>
                  </a:cubicBezTo>
                  <a:cubicBezTo>
                    <a:pt x="31873" y="33528"/>
                    <a:pt x="31899" y="33543"/>
                    <a:pt x="31909" y="33576"/>
                  </a:cubicBezTo>
                  <a:cubicBezTo>
                    <a:pt x="31933" y="33635"/>
                    <a:pt x="31956" y="33683"/>
                    <a:pt x="31980" y="33742"/>
                  </a:cubicBezTo>
                  <a:cubicBezTo>
                    <a:pt x="32695" y="33266"/>
                    <a:pt x="33421" y="32826"/>
                    <a:pt x="34135" y="32409"/>
                  </a:cubicBezTo>
                  <a:cubicBezTo>
                    <a:pt x="38171" y="30135"/>
                    <a:pt x="42672" y="28694"/>
                    <a:pt x="47292" y="28325"/>
                  </a:cubicBezTo>
                  <a:cubicBezTo>
                    <a:pt x="47268" y="25991"/>
                    <a:pt x="47494" y="23634"/>
                    <a:pt x="47554" y="21300"/>
                  </a:cubicBezTo>
                  <a:cubicBezTo>
                    <a:pt x="47613" y="18931"/>
                    <a:pt x="47649" y="16574"/>
                    <a:pt x="47649" y="14204"/>
                  </a:cubicBezTo>
                  <a:cubicBezTo>
                    <a:pt x="47649" y="9466"/>
                    <a:pt x="47339" y="4727"/>
                    <a:pt x="4735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3313788" y="1266000"/>
              <a:ext cx="1219225" cy="1146175"/>
            </a:xfrm>
            <a:custGeom>
              <a:avLst/>
              <a:gdLst/>
              <a:ahLst/>
              <a:cxnLst/>
              <a:rect l="l" t="t" r="r" b="b"/>
              <a:pathLst>
                <a:path w="48769" h="45847" extrusionOk="0">
                  <a:moveTo>
                    <a:pt x="47768" y="29386"/>
                  </a:moveTo>
                  <a:lnTo>
                    <a:pt x="47768" y="29386"/>
                  </a:lnTo>
                  <a:cubicBezTo>
                    <a:pt x="47483" y="30398"/>
                    <a:pt x="47066" y="31350"/>
                    <a:pt x="46506" y="32243"/>
                  </a:cubicBezTo>
                  <a:cubicBezTo>
                    <a:pt x="46464" y="32218"/>
                    <a:pt x="46422" y="32193"/>
                    <a:pt x="46367" y="32193"/>
                  </a:cubicBezTo>
                  <a:cubicBezTo>
                    <a:pt x="46345" y="32193"/>
                    <a:pt x="46320" y="32197"/>
                    <a:pt x="46292" y="32208"/>
                  </a:cubicBezTo>
                  <a:cubicBezTo>
                    <a:pt x="46006" y="32291"/>
                    <a:pt x="45709" y="32374"/>
                    <a:pt x="45423" y="32458"/>
                  </a:cubicBezTo>
                  <a:cubicBezTo>
                    <a:pt x="45661" y="31577"/>
                    <a:pt x="45899" y="30695"/>
                    <a:pt x="46113" y="29802"/>
                  </a:cubicBezTo>
                  <a:cubicBezTo>
                    <a:pt x="46149" y="29695"/>
                    <a:pt x="46054" y="29612"/>
                    <a:pt x="45959" y="29612"/>
                  </a:cubicBezTo>
                  <a:cubicBezTo>
                    <a:pt x="46554" y="29517"/>
                    <a:pt x="47161" y="29445"/>
                    <a:pt x="47768" y="29386"/>
                  </a:cubicBezTo>
                  <a:close/>
                  <a:moveTo>
                    <a:pt x="703" y="28136"/>
                  </a:moveTo>
                  <a:lnTo>
                    <a:pt x="703" y="28136"/>
                  </a:lnTo>
                  <a:cubicBezTo>
                    <a:pt x="1417" y="28624"/>
                    <a:pt x="2144" y="29100"/>
                    <a:pt x="2870" y="29564"/>
                  </a:cubicBezTo>
                  <a:cubicBezTo>
                    <a:pt x="3072" y="30553"/>
                    <a:pt x="3572" y="31577"/>
                    <a:pt x="4084" y="32469"/>
                  </a:cubicBezTo>
                  <a:cubicBezTo>
                    <a:pt x="3549" y="32196"/>
                    <a:pt x="3013" y="31946"/>
                    <a:pt x="2465" y="31755"/>
                  </a:cubicBezTo>
                  <a:cubicBezTo>
                    <a:pt x="2525" y="31696"/>
                    <a:pt x="2548" y="31624"/>
                    <a:pt x="2501" y="31541"/>
                  </a:cubicBezTo>
                  <a:cubicBezTo>
                    <a:pt x="1929" y="30398"/>
                    <a:pt x="1334" y="29255"/>
                    <a:pt x="703" y="28136"/>
                  </a:cubicBezTo>
                  <a:close/>
                  <a:moveTo>
                    <a:pt x="45916" y="29618"/>
                  </a:moveTo>
                  <a:cubicBezTo>
                    <a:pt x="45873" y="29631"/>
                    <a:pt x="45837" y="29665"/>
                    <a:pt x="45828" y="29719"/>
                  </a:cubicBezTo>
                  <a:cubicBezTo>
                    <a:pt x="45578" y="30648"/>
                    <a:pt x="45375" y="31577"/>
                    <a:pt x="45161" y="32505"/>
                  </a:cubicBezTo>
                  <a:cubicBezTo>
                    <a:pt x="45161" y="32517"/>
                    <a:pt x="45161" y="32517"/>
                    <a:pt x="45161" y="32529"/>
                  </a:cubicBezTo>
                  <a:cubicBezTo>
                    <a:pt x="44827" y="32624"/>
                    <a:pt x="44494" y="32720"/>
                    <a:pt x="44173" y="32827"/>
                  </a:cubicBezTo>
                  <a:cubicBezTo>
                    <a:pt x="44054" y="31886"/>
                    <a:pt x="43911" y="30957"/>
                    <a:pt x="43768" y="30029"/>
                  </a:cubicBezTo>
                  <a:lnTo>
                    <a:pt x="43756" y="30029"/>
                  </a:lnTo>
                  <a:cubicBezTo>
                    <a:pt x="44480" y="29865"/>
                    <a:pt x="45193" y="29725"/>
                    <a:pt x="45916" y="29618"/>
                  </a:cubicBezTo>
                  <a:close/>
                  <a:moveTo>
                    <a:pt x="43542" y="30076"/>
                  </a:moveTo>
                  <a:cubicBezTo>
                    <a:pt x="43649" y="31017"/>
                    <a:pt x="43756" y="31958"/>
                    <a:pt x="43887" y="32898"/>
                  </a:cubicBezTo>
                  <a:cubicBezTo>
                    <a:pt x="43887" y="32898"/>
                    <a:pt x="43887" y="32910"/>
                    <a:pt x="43887" y="32910"/>
                  </a:cubicBezTo>
                  <a:cubicBezTo>
                    <a:pt x="43292" y="33089"/>
                    <a:pt x="42696" y="33279"/>
                    <a:pt x="42101" y="33482"/>
                  </a:cubicBezTo>
                  <a:cubicBezTo>
                    <a:pt x="42041" y="32529"/>
                    <a:pt x="41791" y="31517"/>
                    <a:pt x="41589" y="30588"/>
                  </a:cubicBezTo>
                  <a:cubicBezTo>
                    <a:pt x="42232" y="30398"/>
                    <a:pt x="42887" y="30231"/>
                    <a:pt x="43542" y="30076"/>
                  </a:cubicBezTo>
                  <a:close/>
                  <a:moveTo>
                    <a:pt x="3203" y="29779"/>
                  </a:moveTo>
                  <a:lnTo>
                    <a:pt x="3203" y="29779"/>
                  </a:lnTo>
                  <a:cubicBezTo>
                    <a:pt x="3727" y="30124"/>
                    <a:pt x="4251" y="30445"/>
                    <a:pt x="4775" y="30779"/>
                  </a:cubicBezTo>
                  <a:cubicBezTo>
                    <a:pt x="4989" y="31779"/>
                    <a:pt x="5573" y="32791"/>
                    <a:pt x="6096" y="33648"/>
                  </a:cubicBezTo>
                  <a:cubicBezTo>
                    <a:pt x="5525" y="33291"/>
                    <a:pt x="4942" y="32934"/>
                    <a:pt x="4346" y="32612"/>
                  </a:cubicBezTo>
                  <a:cubicBezTo>
                    <a:pt x="3953" y="31684"/>
                    <a:pt x="3620" y="30707"/>
                    <a:pt x="3203" y="29779"/>
                  </a:cubicBezTo>
                  <a:close/>
                  <a:moveTo>
                    <a:pt x="41434" y="30636"/>
                  </a:moveTo>
                  <a:cubicBezTo>
                    <a:pt x="41470" y="31577"/>
                    <a:pt x="41553" y="32672"/>
                    <a:pt x="41839" y="33565"/>
                  </a:cubicBezTo>
                  <a:cubicBezTo>
                    <a:pt x="41279" y="33755"/>
                    <a:pt x="40720" y="33958"/>
                    <a:pt x="40172" y="34160"/>
                  </a:cubicBezTo>
                  <a:cubicBezTo>
                    <a:pt x="39982" y="33196"/>
                    <a:pt x="39803" y="32219"/>
                    <a:pt x="39613" y="31243"/>
                  </a:cubicBezTo>
                  <a:cubicBezTo>
                    <a:pt x="40220" y="31029"/>
                    <a:pt x="40827" y="30826"/>
                    <a:pt x="41434" y="30636"/>
                  </a:cubicBezTo>
                  <a:close/>
                  <a:moveTo>
                    <a:pt x="5168" y="31029"/>
                  </a:moveTo>
                  <a:cubicBezTo>
                    <a:pt x="5656" y="31338"/>
                    <a:pt x="6156" y="31648"/>
                    <a:pt x="6644" y="31958"/>
                  </a:cubicBezTo>
                  <a:cubicBezTo>
                    <a:pt x="6835" y="32910"/>
                    <a:pt x="7228" y="33839"/>
                    <a:pt x="7751" y="34672"/>
                  </a:cubicBezTo>
                  <a:cubicBezTo>
                    <a:pt x="7251" y="34374"/>
                    <a:pt x="6751" y="34053"/>
                    <a:pt x="6239" y="33743"/>
                  </a:cubicBezTo>
                  <a:cubicBezTo>
                    <a:pt x="6287" y="33720"/>
                    <a:pt x="6323" y="33672"/>
                    <a:pt x="6287" y="33601"/>
                  </a:cubicBezTo>
                  <a:cubicBezTo>
                    <a:pt x="5823" y="32779"/>
                    <a:pt x="5525" y="31898"/>
                    <a:pt x="5168" y="31029"/>
                  </a:cubicBezTo>
                  <a:close/>
                  <a:moveTo>
                    <a:pt x="39458" y="31303"/>
                  </a:moveTo>
                  <a:cubicBezTo>
                    <a:pt x="39601" y="32291"/>
                    <a:pt x="39755" y="33279"/>
                    <a:pt x="39910" y="34267"/>
                  </a:cubicBezTo>
                  <a:cubicBezTo>
                    <a:pt x="39303" y="34505"/>
                    <a:pt x="38696" y="34744"/>
                    <a:pt x="38100" y="35017"/>
                  </a:cubicBezTo>
                  <a:cubicBezTo>
                    <a:pt x="37779" y="34160"/>
                    <a:pt x="37577" y="33315"/>
                    <a:pt x="37505" y="32386"/>
                  </a:cubicBezTo>
                  <a:cubicBezTo>
                    <a:pt x="37505" y="32319"/>
                    <a:pt x="37451" y="32287"/>
                    <a:pt x="37399" y="32287"/>
                  </a:cubicBezTo>
                  <a:cubicBezTo>
                    <a:pt x="37377" y="32287"/>
                    <a:pt x="37356" y="32292"/>
                    <a:pt x="37338" y="32303"/>
                  </a:cubicBezTo>
                  <a:cubicBezTo>
                    <a:pt x="37315" y="32315"/>
                    <a:pt x="37291" y="32350"/>
                    <a:pt x="37291" y="32386"/>
                  </a:cubicBezTo>
                  <a:cubicBezTo>
                    <a:pt x="37291" y="33327"/>
                    <a:pt x="37481" y="34267"/>
                    <a:pt x="37850" y="35125"/>
                  </a:cubicBezTo>
                  <a:cubicBezTo>
                    <a:pt x="37493" y="35291"/>
                    <a:pt x="37148" y="35458"/>
                    <a:pt x="36803" y="35625"/>
                  </a:cubicBezTo>
                  <a:cubicBezTo>
                    <a:pt x="36493" y="34708"/>
                    <a:pt x="36172" y="33815"/>
                    <a:pt x="35945" y="32874"/>
                  </a:cubicBezTo>
                  <a:cubicBezTo>
                    <a:pt x="36386" y="32648"/>
                    <a:pt x="36838" y="32422"/>
                    <a:pt x="37303" y="32208"/>
                  </a:cubicBezTo>
                  <a:cubicBezTo>
                    <a:pt x="38005" y="31886"/>
                    <a:pt x="38731" y="31577"/>
                    <a:pt x="39458" y="31303"/>
                  </a:cubicBezTo>
                  <a:close/>
                  <a:moveTo>
                    <a:pt x="6966" y="32148"/>
                  </a:moveTo>
                  <a:lnTo>
                    <a:pt x="6966" y="32148"/>
                  </a:lnTo>
                  <a:cubicBezTo>
                    <a:pt x="7573" y="32529"/>
                    <a:pt x="8180" y="32898"/>
                    <a:pt x="8787" y="33267"/>
                  </a:cubicBezTo>
                  <a:cubicBezTo>
                    <a:pt x="9013" y="34148"/>
                    <a:pt x="9359" y="35006"/>
                    <a:pt x="9752" y="35827"/>
                  </a:cubicBezTo>
                  <a:cubicBezTo>
                    <a:pt x="9216" y="35517"/>
                    <a:pt x="8668" y="35196"/>
                    <a:pt x="8121" y="34886"/>
                  </a:cubicBezTo>
                  <a:cubicBezTo>
                    <a:pt x="8109" y="34875"/>
                    <a:pt x="8109" y="34875"/>
                    <a:pt x="8097" y="34875"/>
                  </a:cubicBezTo>
                  <a:cubicBezTo>
                    <a:pt x="7597" y="34005"/>
                    <a:pt x="7239" y="33112"/>
                    <a:pt x="6966" y="32148"/>
                  </a:cubicBezTo>
                  <a:close/>
                  <a:moveTo>
                    <a:pt x="35791" y="32958"/>
                  </a:moveTo>
                  <a:cubicBezTo>
                    <a:pt x="35945" y="33898"/>
                    <a:pt x="36184" y="34875"/>
                    <a:pt x="36565" y="35744"/>
                  </a:cubicBezTo>
                  <a:cubicBezTo>
                    <a:pt x="36088" y="35994"/>
                    <a:pt x="35600" y="36256"/>
                    <a:pt x="35136" y="36541"/>
                  </a:cubicBezTo>
                  <a:cubicBezTo>
                    <a:pt x="35017" y="36065"/>
                    <a:pt x="34791" y="35625"/>
                    <a:pt x="34636" y="35160"/>
                  </a:cubicBezTo>
                  <a:cubicBezTo>
                    <a:pt x="34493" y="34744"/>
                    <a:pt x="34410" y="34291"/>
                    <a:pt x="34219" y="33898"/>
                  </a:cubicBezTo>
                  <a:cubicBezTo>
                    <a:pt x="34207" y="33886"/>
                    <a:pt x="34195" y="33874"/>
                    <a:pt x="34183" y="33874"/>
                  </a:cubicBezTo>
                  <a:cubicBezTo>
                    <a:pt x="34398" y="33743"/>
                    <a:pt x="34612" y="33612"/>
                    <a:pt x="34826" y="33493"/>
                  </a:cubicBezTo>
                  <a:cubicBezTo>
                    <a:pt x="35148" y="33303"/>
                    <a:pt x="35469" y="33124"/>
                    <a:pt x="35791" y="32958"/>
                  </a:cubicBezTo>
                  <a:close/>
                  <a:moveTo>
                    <a:pt x="9097" y="33458"/>
                  </a:moveTo>
                  <a:lnTo>
                    <a:pt x="9097" y="33458"/>
                  </a:lnTo>
                  <a:cubicBezTo>
                    <a:pt x="9621" y="33779"/>
                    <a:pt x="10133" y="34089"/>
                    <a:pt x="10645" y="34398"/>
                  </a:cubicBezTo>
                  <a:cubicBezTo>
                    <a:pt x="10942" y="35244"/>
                    <a:pt x="11276" y="36077"/>
                    <a:pt x="11597" y="36899"/>
                  </a:cubicBezTo>
                  <a:cubicBezTo>
                    <a:pt x="11085" y="36601"/>
                    <a:pt x="10573" y="36303"/>
                    <a:pt x="10049" y="36006"/>
                  </a:cubicBezTo>
                  <a:cubicBezTo>
                    <a:pt x="9656" y="35172"/>
                    <a:pt x="9359" y="34327"/>
                    <a:pt x="9097" y="33458"/>
                  </a:cubicBezTo>
                  <a:close/>
                  <a:moveTo>
                    <a:pt x="34100" y="33922"/>
                  </a:moveTo>
                  <a:cubicBezTo>
                    <a:pt x="34100" y="33934"/>
                    <a:pt x="34100" y="33934"/>
                    <a:pt x="34100" y="33934"/>
                  </a:cubicBezTo>
                  <a:cubicBezTo>
                    <a:pt x="34100" y="34410"/>
                    <a:pt x="34267" y="34875"/>
                    <a:pt x="34410" y="35327"/>
                  </a:cubicBezTo>
                  <a:cubicBezTo>
                    <a:pt x="34552" y="35768"/>
                    <a:pt x="34695" y="36256"/>
                    <a:pt x="34957" y="36649"/>
                  </a:cubicBezTo>
                  <a:cubicBezTo>
                    <a:pt x="34648" y="36827"/>
                    <a:pt x="34338" y="37018"/>
                    <a:pt x="34040" y="37220"/>
                  </a:cubicBezTo>
                  <a:cubicBezTo>
                    <a:pt x="33909" y="37315"/>
                    <a:pt x="33778" y="37399"/>
                    <a:pt x="33648" y="37494"/>
                  </a:cubicBezTo>
                  <a:lnTo>
                    <a:pt x="33648" y="37470"/>
                  </a:lnTo>
                  <a:cubicBezTo>
                    <a:pt x="33481" y="36577"/>
                    <a:pt x="33100" y="35672"/>
                    <a:pt x="32755" y="34791"/>
                  </a:cubicBezTo>
                  <a:cubicBezTo>
                    <a:pt x="33195" y="34494"/>
                    <a:pt x="33648" y="34208"/>
                    <a:pt x="34100" y="33922"/>
                  </a:cubicBezTo>
                  <a:close/>
                  <a:moveTo>
                    <a:pt x="11014" y="34625"/>
                  </a:moveTo>
                  <a:lnTo>
                    <a:pt x="11014" y="34625"/>
                  </a:lnTo>
                  <a:cubicBezTo>
                    <a:pt x="11383" y="34851"/>
                    <a:pt x="11764" y="35077"/>
                    <a:pt x="12133" y="35303"/>
                  </a:cubicBezTo>
                  <a:cubicBezTo>
                    <a:pt x="12204" y="35363"/>
                    <a:pt x="12288" y="35410"/>
                    <a:pt x="12359" y="35458"/>
                  </a:cubicBezTo>
                  <a:cubicBezTo>
                    <a:pt x="12681" y="36422"/>
                    <a:pt x="13121" y="37482"/>
                    <a:pt x="13788" y="38173"/>
                  </a:cubicBezTo>
                  <a:cubicBezTo>
                    <a:pt x="13097" y="37768"/>
                    <a:pt x="12407" y="37375"/>
                    <a:pt x="11704" y="36970"/>
                  </a:cubicBezTo>
                  <a:cubicBezTo>
                    <a:pt x="11764" y="36958"/>
                    <a:pt x="11800" y="36922"/>
                    <a:pt x="11776" y="36851"/>
                  </a:cubicBezTo>
                  <a:cubicBezTo>
                    <a:pt x="11538" y="36113"/>
                    <a:pt x="11288" y="35363"/>
                    <a:pt x="11014" y="34625"/>
                  </a:cubicBezTo>
                  <a:close/>
                  <a:moveTo>
                    <a:pt x="32564" y="34922"/>
                  </a:moveTo>
                  <a:cubicBezTo>
                    <a:pt x="32814" y="35815"/>
                    <a:pt x="33064" y="36744"/>
                    <a:pt x="33469" y="37553"/>
                  </a:cubicBezTo>
                  <a:cubicBezTo>
                    <a:pt x="33481" y="37577"/>
                    <a:pt x="33493" y="37589"/>
                    <a:pt x="33505" y="37589"/>
                  </a:cubicBezTo>
                  <a:cubicBezTo>
                    <a:pt x="33124" y="37863"/>
                    <a:pt x="32743" y="38137"/>
                    <a:pt x="32374" y="38423"/>
                  </a:cubicBezTo>
                  <a:cubicBezTo>
                    <a:pt x="32207" y="38054"/>
                    <a:pt x="31981" y="37696"/>
                    <a:pt x="31814" y="37315"/>
                  </a:cubicBezTo>
                  <a:cubicBezTo>
                    <a:pt x="31612" y="36827"/>
                    <a:pt x="31457" y="36327"/>
                    <a:pt x="31326" y="35827"/>
                  </a:cubicBezTo>
                  <a:cubicBezTo>
                    <a:pt x="31731" y="35517"/>
                    <a:pt x="32147" y="35208"/>
                    <a:pt x="32564" y="34922"/>
                  </a:cubicBezTo>
                  <a:close/>
                  <a:moveTo>
                    <a:pt x="12645" y="35625"/>
                  </a:moveTo>
                  <a:lnTo>
                    <a:pt x="12645" y="35625"/>
                  </a:lnTo>
                  <a:cubicBezTo>
                    <a:pt x="13204" y="35970"/>
                    <a:pt x="13764" y="36315"/>
                    <a:pt x="14336" y="36672"/>
                  </a:cubicBezTo>
                  <a:cubicBezTo>
                    <a:pt x="14669" y="37482"/>
                    <a:pt x="15002" y="38363"/>
                    <a:pt x="15419" y="39137"/>
                  </a:cubicBezTo>
                  <a:cubicBezTo>
                    <a:pt x="14955" y="38863"/>
                    <a:pt x="14490" y="38589"/>
                    <a:pt x="14026" y="38315"/>
                  </a:cubicBezTo>
                  <a:cubicBezTo>
                    <a:pt x="13955" y="38280"/>
                    <a:pt x="13895" y="38244"/>
                    <a:pt x="13836" y="38208"/>
                  </a:cubicBezTo>
                  <a:cubicBezTo>
                    <a:pt x="13883" y="38208"/>
                    <a:pt x="13931" y="38149"/>
                    <a:pt x="13907" y="38089"/>
                  </a:cubicBezTo>
                  <a:cubicBezTo>
                    <a:pt x="13693" y="37577"/>
                    <a:pt x="13335" y="37113"/>
                    <a:pt x="13085" y="36601"/>
                  </a:cubicBezTo>
                  <a:cubicBezTo>
                    <a:pt x="12919" y="36279"/>
                    <a:pt x="12776" y="35958"/>
                    <a:pt x="12645" y="35625"/>
                  </a:cubicBezTo>
                  <a:close/>
                  <a:moveTo>
                    <a:pt x="31159" y="35946"/>
                  </a:moveTo>
                  <a:cubicBezTo>
                    <a:pt x="31326" y="36827"/>
                    <a:pt x="31623" y="37887"/>
                    <a:pt x="32159" y="38601"/>
                  </a:cubicBezTo>
                  <a:cubicBezTo>
                    <a:pt x="31766" y="38911"/>
                    <a:pt x="31373" y="39220"/>
                    <a:pt x="30992" y="39554"/>
                  </a:cubicBezTo>
                  <a:cubicBezTo>
                    <a:pt x="30552" y="38685"/>
                    <a:pt x="30242" y="37803"/>
                    <a:pt x="30052" y="36839"/>
                  </a:cubicBezTo>
                  <a:cubicBezTo>
                    <a:pt x="30421" y="36541"/>
                    <a:pt x="30790" y="36244"/>
                    <a:pt x="31159" y="35946"/>
                  </a:cubicBezTo>
                  <a:close/>
                  <a:moveTo>
                    <a:pt x="14681" y="36887"/>
                  </a:moveTo>
                  <a:lnTo>
                    <a:pt x="14681" y="36887"/>
                  </a:lnTo>
                  <a:cubicBezTo>
                    <a:pt x="15229" y="37220"/>
                    <a:pt x="15764" y="37565"/>
                    <a:pt x="16312" y="37899"/>
                  </a:cubicBezTo>
                  <a:cubicBezTo>
                    <a:pt x="16598" y="38720"/>
                    <a:pt x="16943" y="39542"/>
                    <a:pt x="17384" y="40292"/>
                  </a:cubicBezTo>
                  <a:cubicBezTo>
                    <a:pt x="16872" y="39994"/>
                    <a:pt x="16372" y="39697"/>
                    <a:pt x="15860" y="39387"/>
                  </a:cubicBezTo>
                  <a:cubicBezTo>
                    <a:pt x="15562" y="38542"/>
                    <a:pt x="15109" y="37696"/>
                    <a:pt x="14681" y="36887"/>
                  </a:cubicBezTo>
                  <a:close/>
                  <a:moveTo>
                    <a:pt x="29909" y="36970"/>
                  </a:moveTo>
                  <a:cubicBezTo>
                    <a:pt x="30052" y="37934"/>
                    <a:pt x="30349" y="38875"/>
                    <a:pt x="30802" y="39732"/>
                  </a:cubicBezTo>
                  <a:cubicBezTo>
                    <a:pt x="30349" y="40137"/>
                    <a:pt x="29909" y="40554"/>
                    <a:pt x="29480" y="40994"/>
                  </a:cubicBezTo>
                  <a:cubicBezTo>
                    <a:pt x="29254" y="40042"/>
                    <a:pt x="28909" y="39089"/>
                    <a:pt x="28587" y="38173"/>
                  </a:cubicBezTo>
                  <a:cubicBezTo>
                    <a:pt x="28754" y="38006"/>
                    <a:pt x="28933" y="37839"/>
                    <a:pt x="29099" y="37684"/>
                  </a:cubicBezTo>
                  <a:cubicBezTo>
                    <a:pt x="29361" y="37434"/>
                    <a:pt x="29635" y="37208"/>
                    <a:pt x="29909" y="36970"/>
                  </a:cubicBezTo>
                  <a:close/>
                  <a:moveTo>
                    <a:pt x="16645" y="38113"/>
                  </a:moveTo>
                  <a:cubicBezTo>
                    <a:pt x="17336" y="38542"/>
                    <a:pt x="18027" y="38958"/>
                    <a:pt x="18729" y="39387"/>
                  </a:cubicBezTo>
                  <a:cubicBezTo>
                    <a:pt x="18967" y="40173"/>
                    <a:pt x="19277" y="40947"/>
                    <a:pt x="19670" y="41661"/>
                  </a:cubicBezTo>
                  <a:cubicBezTo>
                    <a:pt x="19074" y="41304"/>
                    <a:pt x="18479" y="40947"/>
                    <a:pt x="17872" y="40590"/>
                  </a:cubicBezTo>
                  <a:cubicBezTo>
                    <a:pt x="17455" y="39768"/>
                    <a:pt x="17026" y="38958"/>
                    <a:pt x="16645" y="38113"/>
                  </a:cubicBezTo>
                  <a:close/>
                  <a:moveTo>
                    <a:pt x="47911" y="513"/>
                  </a:moveTo>
                  <a:lnTo>
                    <a:pt x="47911" y="513"/>
                  </a:lnTo>
                  <a:cubicBezTo>
                    <a:pt x="47899" y="5240"/>
                    <a:pt x="48209" y="9979"/>
                    <a:pt x="48209" y="14717"/>
                  </a:cubicBezTo>
                  <a:cubicBezTo>
                    <a:pt x="48209" y="17087"/>
                    <a:pt x="48173" y="19444"/>
                    <a:pt x="48114" y="21813"/>
                  </a:cubicBezTo>
                  <a:cubicBezTo>
                    <a:pt x="48054" y="24147"/>
                    <a:pt x="47828" y="26504"/>
                    <a:pt x="47852" y="28838"/>
                  </a:cubicBezTo>
                  <a:cubicBezTo>
                    <a:pt x="43232" y="29207"/>
                    <a:pt x="38731" y="30636"/>
                    <a:pt x="34695" y="32922"/>
                  </a:cubicBezTo>
                  <a:cubicBezTo>
                    <a:pt x="33981" y="33339"/>
                    <a:pt x="33255" y="33779"/>
                    <a:pt x="32540" y="34255"/>
                  </a:cubicBezTo>
                  <a:cubicBezTo>
                    <a:pt x="32516" y="34196"/>
                    <a:pt x="32493" y="34148"/>
                    <a:pt x="32469" y="34089"/>
                  </a:cubicBezTo>
                  <a:cubicBezTo>
                    <a:pt x="32459" y="34056"/>
                    <a:pt x="32433" y="34041"/>
                    <a:pt x="32406" y="34041"/>
                  </a:cubicBezTo>
                  <a:cubicBezTo>
                    <a:pt x="32365" y="34041"/>
                    <a:pt x="32323" y="34074"/>
                    <a:pt x="32338" y="34124"/>
                  </a:cubicBezTo>
                  <a:cubicBezTo>
                    <a:pt x="32362" y="34196"/>
                    <a:pt x="32385" y="34267"/>
                    <a:pt x="32409" y="34339"/>
                  </a:cubicBezTo>
                  <a:cubicBezTo>
                    <a:pt x="29326" y="36399"/>
                    <a:pt x="26337" y="39054"/>
                    <a:pt x="24551" y="42185"/>
                  </a:cubicBezTo>
                  <a:cubicBezTo>
                    <a:pt x="24551" y="42185"/>
                    <a:pt x="24551" y="42185"/>
                    <a:pt x="24551" y="42173"/>
                  </a:cubicBezTo>
                  <a:cubicBezTo>
                    <a:pt x="20598" y="39601"/>
                    <a:pt x="16431" y="37315"/>
                    <a:pt x="12395" y="34851"/>
                  </a:cubicBezTo>
                  <a:cubicBezTo>
                    <a:pt x="8454" y="32434"/>
                    <a:pt x="4561" y="29922"/>
                    <a:pt x="560" y="27588"/>
                  </a:cubicBezTo>
                  <a:cubicBezTo>
                    <a:pt x="4072" y="21040"/>
                    <a:pt x="9966" y="15717"/>
                    <a:pt x="16026" y="11550"/>
                  </a:cubicBezTo>
                  <a:cubicBezTo>
                    <a:pt x="22003" y="7455"/>
                    <a:pt x="28671" y="4371"/>
                    <a:pt x="35672" y="2502"/>
                  </a:cubicBezTo>
                  <a:cubicBezTo>
                    <a:pt x="39684" y="1442"/>
                    <a:pt x="43780" y="811"/>
                    <a:pt x="47911" y="513"/>
                  </a:cubicBezTo>
                  <a:close/>
                  <a:moveTo>
                    <a:pt x="28433" y="38327"/>
                  </a:moveTo>
                  <a:cubicBezTo>
                    <a:pt x="28671" y="39292"/>
                    <a:pt x="28921" y="40292"/>
                    <a:pt x="29278" y="41209"/>
                  </a:cubicBezTo>
                  <a:cubicBezTo>
                    <a:pt x="28873" y="41637"/>
                    <a:pt x="28468" y="42078"/>
                    <a:pt x="28099" y="42530"/>
                  </a:cubicBezTo>
                  <a:cubicBezTo>
                    <a:pt x="27861" y="41506"/>
                    <a:pt x="27623" y="40470"/>
                    <a:pt x="27373" y="39447"/>
                  </a:cubicBezTo>
                  <a:cubicBezTo>
                    <a:pt x="27718" y="39066"/>
                    <a:pt x="28063" y="38696"/>
                    <a:pt x="28433" y="38327"/>
                  </a:cubicBezTo>
                  <a:close/>
                  <a:moveTo>
                    <a:pt x="19039" y="39577"/>
                  </a:moveTo>
                  <a:lnTo>
                    <a:pt x="19039" y="39577"/>
                  </a:lnTo>
                  <a:cubicBezTo>
                    <a:pt x="19646" y="39947"/>
                    <a:pt x="20253" y="40304"/>
                    <a:pt x="20872" y="40673"/>
                  </a:cubicBezTo>
                  <a:cubicBezTo>
                    <a:pt x="21098" y="41459"/>
                    <a:pt x="21408" y="42352"/>
                    <a:pt x="21884" y="42995"/>
                  </a:cubicBezTo>
                  <a:cubicBezTo>
                    <a:pt x="21301" y="42637"/>
                    <a:pt x="20717" y="42280"/>
                    <a:pt x="20134" y="41935"/>
                  </a:cubicBezTo>
                  <a:cubicBezTo>
                    <a:pt x="19717" y="41161"/>
                    <a:pt x="19348" y="40387"/>
                    <a:pt x="19039" y="39577"/>
                  </a:cubicBezTo>
                  <a:close/>
                  <a:moveTo>
                    <a:pt x="21063" y="40780"/>
                  </a:moveTo>
                  <a:lnTo>
                    <a:pt x="21063" y="40780"/>
                  </a:lnTo>
                  <a:cubicBezTo>
                    <a:pt x="21610" y="41101"/>
                    <a:pt x="22182" y="41423"/>
                    <a:pt x="22741" y="41744"/>
                  </a:cubicBezTo>
                  <a:cubicBezTo>
                    <a:pt x="23015" y="42483"/>
                    <a:pt x="23253" y="43328"/>
                    <a:pt x="23622" y="44042"/>
                  </a:cubicBezTo>
                  <a:cubicBezTo>
                    <a:pt x="23134" y="43745"/>
                    <a:pt x="22634" y="43435"/>
                    <a:pt x="22134" y="43137"/>
                  </a:cubicBezTo>
                  <a:cubicBezTo>
                    <a:pt x="22158" y="43126"/>
                    <a:pt x="22170" y="43090"/>
                    <a:pt x="22158" y="43054"/>
                  </a:cubicBezTo>
                  <a:cubicBezTo>
                    <a:pt x="22015" y="42637"/>
                    <a:pt x="21741" y="42256"/>
                    <a:pt x="21551" y="41852"/>
                  </a:cubicBezTo>
                  <a:cubicBezTo>
                    <a:pt x="21372" y="41506"/>
                    <a:pt x="21217" y="41137"/>
                    <a:pt x="21063" y="40780"/>
                  </a:cubicBezTo>
                  <a:close/>
                  <a:moveTo>
                    <a:pt x="27230" y="39601"/>
                  </a:moveTo>
                  <a:cubicBezTo>
                    <a:pt x="27456" y="40661"/>
                    <a:pt x="27682" y="41709"/>
                    <a:pt x="27909" y="42768"/>
                  </a:cubicBezTo>
                  <a:cubicBezTo>
                    <a:pt x="27563" y="43209"/>
                    <a:pt x="27230" y="43649"/>
                    <a:pt x="26909" y="44114"/>
                  </a:cubicBezTo>
                  <a:cubicBezTo>
                    <a:pt x="26611" y="43090"/>
                    <a:pt x="26301" y="42054"/>
                    <a:pt x="25992" y="41030"/>
                  </a:cubicBezTo>
                  <a:cubicBezTo>
                    <a:pt x="26397" y="40554"/>
                    <a:pt x="26813" y="40066"/>
                    <a:pt x="27230" y="39601"/>
                  </a:cubicBezTo>
                  <a:close/>
                  <a:moveTo>
                    <a:pt x="23063" y="41923"/>
                  </a:moveTo>
                  <a:lnTo>
                    <a:pt x="23063" y="41923"/>
                  </a:lnTo>
                  <a:cubicBezTo>
                    <a:pt x="23480" y="42149"/>
                    <a:pt x="23884" y="42387"/>
                    <a:pt x="24301" y="42602"/>
                  </a:cubicBezTo>
                  <a:cubicBezTo>
                    <a:pt x="24343" y="42625"/>
                    <a:pt x="24384" y="42634"/>
                    <a:pt x="24423" y="42634"/>
                  </a:cubicBezTo>
                  <a:cubicBezTo>
                    <a:pt x="24462" y="42634"/>
                    <a:pt x="24498" y="42625"/>
                    <a:pt x="24527" y="42614"/>
                  </a:cubicBezTo>
                  <a:lnTo>
                    <a:pt x="24563" y="42614"/>
                  </a:lnTo>
                  <a:cubicBezTo>
                    <a:pt x="24932" y="43542"/>
                    <a:pt x="25337" y="44435"/>
                    <a:pt x="25742" y="45340"/>
                  </a:cubicBezTo>
                  <a:cubicBezTo>
                    <a:pt x="25170" y="44983"/>
                    <a:pt x="24587" y="44626"/>
                    <a:pt x="24015" y="44280"/>
                  </a:cubicBezTo>
                  <a:cubicBezTo>
                    <a:pt x="23837" y="43483"/>
                    <a:pt x="23408" y="42673"/>
                    <a:pt x="23063" y="41923"/>
                  </a:cubicBezTo>
                  <a:close/>
                  <a:moveTo>
                    <a:pt x="25837" y="41209"/>
                  </a:moveTo>
                  <a:cubicBezTo>
                    <a:pt x="26123" y="42268"/>
                    <a:pt x="26420" y="43340"/>
                    <a:pt x="26730" y="44388"/>
                  </a:cubicBezTo>
                  <a:cubicBezTo>
                    <a:pt x="26492" y="44745"/>
                    <a:pt x="26278" y="45102"/>
                    <a:pt x="26063" y="45459"/>
                  </a:cubicBezTo>
                  <a:cubicBezTo>
                    <a:pt x="26051" y="45495"/>
                    <a:pt x="26039" y="45531"/>
                    <a:pt x="26051" y="45566"/>
                  </a:cubicBezTo>
                  <a:cubicBezTo>
                    <a:pt x="25682" y="44507"/>
                    <a:pt x="25313" y="43459"/>
                    <a:pt x="24885" y="42411"/>
                  </a:cubicBezTo>
                  <a:cubicBezTo>
                    <a:pt x="24873" y="42387"/>
                    <a:pt x="24861" y="42375"/>
                    <a:pt x="24849" y="42364"/>
                  </a:cubicBezTo>
                  <a:cubicBezTo>
                    <a:pt x="25182" y="41983"/>
                    <a:pt x="25516" y="41590"/>
                    <a:pt x="25837" y="41209"/>
                  </a:cubicBezTo>
                  <a:close/>
                  <a:moveTo>
                    <a:pt x="48105" y="1"/>
                  </a:moveTo>
                  <a:cubicBezTo>
                    <a:pt x="48100" y="1"/>
                    <a:pt x="48095" y="1"/>
                    <a:pt x="48090" y="1"/>
                  </a:cubicBezTo>
                  <a:cubicBezTo>
                    <a:pt x="33338" y="692"/>
                    <a:pt x="18872" y="7085"/>
                    <a:pt x="8180" y="17218"/>
                  </a:cubicBezTo>
                  <a:cubicBezTo>
                    <a:pt x="5073" y="20158"/>
                    <a:pt x="1917" y="23468"/>
                    <a:pt x="108" y="27397"/>
                  </a:cubicBezTo>
                  <a:cubicBezTo>
                    <a:pt x="96" y="27421"/>
                    <a:pt x="96" y="27433"/>
                    <a:pt x="96" y="27457"/>
                  </a:cubicBezTo>
                  <a:cubicBezTo>
                    <a:pt x="12" y="27528"/>
                    <a:pt x="0" y="27671"/>
                    <a:pt x="120" y="27743"/>
                  </a:cubicBezTo>
                  <a:cubicBezTo>
                    <a:pt x="167" y="27778"/>
                    <a:pt x="215" y="27814"/>
                    <a:pt x="274" y="27850"/>
                  </a:cubicBezTo>
                  <a:cubicBezTo>
                    <a:pt x="858" y="29160"/>
                    <a:pt x="1513" y="30445"/>
                    <a:pt x="2191" y="31719"/>
                  </a:cubicBezTo>
                  <a:cubicBezTo>
                    <a:pt x="2203" y="31731"/>
                    <a:pt x="2203" y="31743"/>
                    <a:pt x="2215" y="31755"/>
                  </a:cubicBezTo>
                  <a:cubicBezTo>
                    <a:pt x="2215" y="31779"/>
                    <a:pt x="2215" y="31803"/>
                    <a:pt x="2239" y="31827"/>
                  </a:cubicBezTo>
                  <a:cubicBezTo>
                    <a:pt x="3799" y="33172"/>
                    <a:pt x="5930" y="34077"/>
                    <a:pt x="7716" y="35113"/>
                  </a:cubicBezTo>
                  <a:cubicBezTo>
                    <a:pt x="9752" y="36303"/>
                    <a:pt x="11776" y="37494"/>
                    <a:pt x="13812" y="38685"/>
                  </a:cubicBezTo>
                  <a:cubicBezTo>
                    <a:pt x="17788" y="41042"/>
                    <a:pt x="21753" y="43435"/>
                    <a:pt x="25730" y="45816"/>
                  </a:cubicBezTo>
                  <a:cubicBezTo>
                    <a:pt x="25764" y="45838"/>
                    <a:pt x="25799" y="45847"/>
                    <a:pt x="25831" y="45847"/>
                  </a:cubicBezTo>
                  <a:cubicBezTo>
                    <a:pt x="25889" y="45847"/>
                    <a:pt x="25942" y="45819"/>
                    <a:pt x="25980" y="45781"/>
                  </a:cubicBezTo>
                  <a:cubicBezTo>
                    <a:pt x="25986" y="45782"/>
                    <a:pt x="25992" y="45782"/>
                    <a:pt x="25999" y="45782"/>
                  </a:cubicBezTo>
                  <a:cubicBezTo>
                    <a:pt x="26053" y="45782"/>
                    <a:pt x="26108" y="45738"/>
                    <a:pt x="26087" y="45673"/>
                  </a:cubicBezTo>
                  <a:cubicBezTo>
                    <a:pt x="26075" y="45638"/>
                    <a:pt x="26075" y="45614"/>
                    <a:pt x="26063" y="45578"/>
                  </a:cubicBezTo>
                  <a:lnTo>
                    <a:pt x="26063" y="45578"/>
                  </a:lnTo>
                  <a:cubicBezTo>
                    <a:pt x="26084" y="45633"/>
                    <a:pt x="26135" y="45668"/>
                    <a:pt x="26191" y="45668"/>
                  </a:cubicBezTo>
                  <a:cubicBezTo>
                    <a:pt x="26233" y="45668"/>
                    <a:pt x="26278" y="45648"/>
                    <a:pt x="26313" y="45602"/>
                  </a:cubicBezTo>
                  <a:cubicBezTo>
                    <a:pt x="28659" y="42411"/>
                    <a:pt x="31231" y="39577"/>
                    <a:pt x="34576" y="37411"/>
                  </a:cubicBezTo>
                  <a:cubicBezTo>
                    <a:pt x="38196" y="35077"/>
                    <a:pt x="42315" y="33815"/>
                    <a:pt x="46423" y="32648"/>
                  </a:cubicBezTo>
                  <a:cubicBezTo>
                    <a:pt x="46482" y="32624"/>
                    <a:pt x="46530" y="32589"/>
                    <a:pt x="46554" y="32541"/>
                  </a:cubicBezTo>
                  <a:cubicBezTo>
                    <a:pt x="46566" y="32545"/>
                    <a:pt x="46579" y="32548"/>
                    <a:pt x="46593" y="32548"/>
                  </a:cubicBezTo>
                  <a:cubicBezTo>
                    <a:pt x="46620" y="32548"/>
                    <a:pt x="46649" y="32537"/>
                    <a:pt x="46673" y="32505"/>
                  </a:cubicBezTo>
                  <a:cubicBezTo>
                    <a:pt x="47411" y="31565"/>
                    <a:pt x="47935" y="30493"/>
                    <a:pt x="48197" y="29326"/>
                  </a:cubicBezTo>
                  <a:cubicBezTo>
                    <a:pt x="48352" y="29255"/>
                    <a:pt x="48387" y="29052"/>
                    <a:pt x="48316" y="28921"/>
                  </a:cubicBezTo>
                  <a:cubicBezTo>
                    <a:pt x="48590" y="26576"/>
                    <a:pt x="48542" y="24159"/>
                    <a:pt x="48602" y="21813"/>
                  </a:cubicBezTo>
                  <a:cubicBezTo>
                    <a:pt x="48661" y="19444"/>
                    <a:pt x="48697" y="17087"/>
                    <a:pt x="48697" y="14717"/>
                  </a:cubicBezTo>
                  <a:cubicBezTo>
                    <a:pt x="48697" y="9967"/>
                    <a:pt x="48768" y="5121"/>
                    <a:pt x="48268" y="382"/>
                  </a:cubicBezTo>
                  <a:cubicBezTo>
                    <a:pt x="48373" y="243"/>
                    <a:pt x="48319" y="1"/>
                    <a:pt x="481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4" name="Google Shape;1024;p29"/>
            <p:cNvGrpSpPr/>
            <p:nvPr/>
          </p:nvGrpSpPr>
          <p:grpSpPr>
            <a:xfrm>
              <a:off x="1162400" y="1261719"/>
              <a:ext cx="1795503" cy="660350"/>
              <a:chOff x="710275" y="1342425"/>
              <a:chExt cx="1795503" cy="660350"/>
            </a:xfrm>
          </p:grpSpPr>
          <p:sp>
            <p:nvSpPr>
              <p:cNvPr id="1025" name="Google Shape;1025;p29"/>
              <p:cNvSpPr txBox="1"/>
              <p:nvPr/>
            </p:nvSpPr>
            <p:spPr>
              <a:xfrm>
                <a:off x="710278" y="13424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26" name="Google Shape;1026;p29"/>
              <p:cNvSpPr txBox="1"/>
              <p:nvPr/>
            </p:nvSpPr>
            <p:spPr>
              <a:xfrm>
                <a:off x="710275" y="16892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027" name="Google Shape;1027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028" name="Google Shape;1028;p29"/>
          <p:cNvGrpSpPr/>
          <p:nvPr/>
        </p:nvGrpSpPr>
        <p:grpSpPr>
          <a:xfrm>
            <a:off x="5020234" y="3540106"/>
            <a:ext cx="249642" cy="384030"/>
            <a:chOff x="2373500" y="2355225"/>
            <a:chExt cx="320300" cy="492725"/>
          </a:xfrm>
        </p:grpSpPr>
        <p:sp>
          <p:nvSpPr>
            <p:cNvPr id="1029" name="Google Shape;1029;p29"/>
            <p:cNvSpPr/>
            <p:nvPr/>
          </p:nvSpPr>
          <p:spPr>
            <a:xfrm>
              <a:off x="2373500" y="2355225"/>
              <a:ext cx="320300" cy="492725"/>
            </a:xfrm>
            <a:custGeom>
              <a:avLst/>
              <a:gdLst/>
              <a:ahLst/>
              <a:cxnLst/>
              <a:rect l="l" t="t" r="r" b="b"/>
              <a:pathLst>
                <a:path w="12812" h="19709" extrusionOk="0">
                  <a:moveTo>
                    <a:pt x="6918" y="392"/>
                  </a:moveTo>
                  <a:cubicBezTo>
                    <a:pt x="7394" y="439"/>
                    <a:pt x="7870" y="523"/>
                    <a:pt x="8335" y="654"/>
                  </a:cubicBezTo>
                  <a:cubicBezTo>
                    <a:pt x="8275" y="701"/>
                    <a:pt x="8228" y="761"/>
                    <a:pt x="8192" y="832"/>
                  </a:cubicBezTo>
                  <a:cubicBezTo>
                    <a:pt x="7740" y="630"/>
                    <a:pt x="7251" y="475"/>
                    <a:pt x="6739" y="392"/>
                  </a:cubicBezTo>
                  <a:close/>
                  <a:moveTo>
                    <a:pt x="8430" y="689"/>
                  </a:moveTo>
                  <a:cubicBezTo>
                    <a:pt x="8680" y="761"/>
                    <a:pt x="8918" y="856"/>
                    <a:pt x="9156" y="963"/>
                  </a:cubicBezTo>
                  <a:cubicBezTo>
                    <a:pt x="9049" y="1035"/>
                    <a:pt x="8942" y="1118"/>
                    <a:pt x="8847" y="1213"/>
                  </a:cubicBezTo>
                  <a:cubicBezTo>
                    <a:pt x="8656" y="1082"/>
                    <a:pt x="8454" y="963"/>
                    <a:pt x="8240" y="868"/>
                  </a:cubicBezTo>
                  <a:cubicBezTo>
                    <a:pt x="8287" y="785"/>
                    <a:pt x="8347" y="725"/>
                    <a:pt x="8430" y="689"/>
                  </a:cubicBezTo>
                  <a:close/>
                  <a:moveTo>
                    <a:pt x="9264" y="1011"/>
                  </a:moveTo>
                  <a:cubicBezTo>
                    <a:pt x="9478" y="1106"/>
                    <a:pt x="9680" y="1225"/>
                    <a:pt x="9871" y="1344"/>
                  </a:cubicBezTo>
                  <a:cubicBezTo>
                    <a:pt x="9895" y="1356"/>
                    <a:pt x="9918" y="1380"/>
                    <a:pt x="9954" y="1392"/>
                  </a:cubicBezTo>
                  <a:cubicBezTo>
                    <a:pt x="9775" y="1475"/>
                    <a:pt x="9597" y="1594"/>
                    <a:pt x="9442" y="1701"/>
                  </a:cubicBezTo>
                  <a:cubicBezTo>
                    <a:pt x="9430" y="1701"/>
                    <a:pt x="9430" y="1713"/>
                    <a:pt x="9430" y="1713"/>
                  </a:cubicBezTo>
                  <a:cubicBezTo>
                    <a:pt x="9264" y="1547"/>
                    <a:pt x="9085" y="1392"/>
                    <a:pt x="8894" y="1261"/>
                  </a:cubicBezTo>
                  <a:cubicBezTo>
                    <a:pt x="8966" y="1201"/>
                    <a:pt x="9037" y="1154"/>
                    <a:pt x="9109" y="1106"/>
                  </a:cubicBezTo>
                  <a:cubicBezTo>
                    <a:pt x="9156" y="1070"/>
                    <a:pt x="9204" y="1035"/>
                    <a:pt x="9264" y="1011"/>
                  </a:cubicBezTo>
                  <a:close/>
                  <a:moveTo>
                    <a:pt x="10037" y="1451"/>
                  </a:moveTo>
                  <a:cubicBezTo>
                    <a:pt x="10192" y="1570"/>
                    <a:pt x="10347" y="1689"/>
                    <a:pt x="10502" y="1820"/>
                  </a:cubicBezTo>
                  <a:cubicBezTo>
                    <a:pt x="10276" y="1939"/>
                    <a:pt x="10061" y="2094"/>
                    <a:pt x="9871" y="2225"/>
                  </a:cubicBezTo>
                  <a:cubicBezTo>
                    <a:pt x="9859" y="2237"/>
                    <a:pt x="9859" y="2249"/>
                    <a:pt x="9859" y="2261"/>
                  </a:cubicBezTo>
                  <a:cubicBezTo>
                    <a:pt x="9787" y="2154"/>
                    <a:pt x="9704" y="2047"/>
                    <a:pt x="9633" y="1939"/>
                  </a:cubicBezTo>
                  <a:cubicBezTo>
                    <a:pt x="9585" y="1880"/>
                    <a:pt x="9525" y="1820"/>
                    <a:pt x="9466" y="1761"/>
                  </a:cubicBezTo>
                  <a:lnTo>
                    <a:pt x="9478" y="1761"/>
                  </a:lnTo>
                  <a:cubicBezTo>
                    <a:pt x="9656" y="1666"/>
                    <a:pt x="9871" y="1582"/>
                    <a:pt x="10037" y="1451"/>
                  </a:cubicBezTo>
                  <a:close/>
                  <a:moveTo>
                    <a:pt x="10585" y="1916"/>
                  </a:moveTo>
                  <a:cubicBezTo>
                    <a:pt x="10704" y="2023"/>
                    <a:pt x="10823" y="2154"/>
                    <a:pt x="10930" y="2285"/>
                  </a:cubicBezTo>
                  <a:cubicBezTo>
                    <a:pt x="10657" y="2428"/>
                    <a:pt x="10407" y="2606"/>
                    <a:pt x="10156" y="2773"/>
                  </a:cubicBezTo>
                  <a:cubicBezTo>
                    <a:pt x="10075" y="2609"/>
                    <a:pt x="9981" y="2457"/>
                    <a:pt x="9888" y="2293"/>
                  </a:cubicBezTo>
                  <a:lnTo>
                    <a:pt x="9888" y="2293"/>
                  </a:lnTo>
                  <a:cubicBezTo>
                    <a:pt x="9888" y="2294"/>
                    <a:pt x="9889" y="2294"/>
                    <a:pt x="9890" y="2294"/>
                  </a:cubicBezTo>
                  <a:cubicBezTo>
                    <a:pt x="9895" y="2294"/>
                    <a:pt x="9900" y="2291"/>
                    <a:pt x="9906" y="2285"/>
                  </a:cubicBezTo>
                  <a:cubicBezTo>
                    <a:pt x="10121" y="2154"/>
                    <a:pt x="10359" y="2047"/>
                    <a:pt x="10585" y="1916"/>
                  </a:cubicBezTo>
                  <a:close/>
                  <a:moveTo>
                    <a:pt x="11014" y="2392"/>
                  </a:moveTo>
                  <a:cubicBezTo>
                    <a:pt x="11145" y="2570"/>
                    <a:pt x="11276" y="2749"/>
                    <a:pt x="11383" y="2940"/>
                  </a:cubicBezTo>
                  <a:cubicBezTo>
                    <a:pt x="11240" y="3011"/>
                    <a:pt x="11121" y="3106"/>
                    <a:pt x="10990" y="3190"/>
                  </a:cubicBezTo>
                  <a:cubicBezTo>
                    <a:pt x="10823" y="3309"/>
                    <a:pt x="10645" y="3416"/>
                    <a:pt x="10478" y="3535"/>
                  </a:cubicBezTo>
                  <a:cubicBezTo>
                    <a:pt x="10395" y="3297"/>
                    <a:pt x="10299" y="3059"/>
                    <a:pt x="10192" y="2832"/>
                  </a:cubicBezTo>
                  <a:cubicBezTo>
                    <a:pt x="10454" y="2690"/>
                    <a:pt x="10752" y="2559"/>
                    <a:pt x="11014" y="2392"/>
                  </a:cubicBezTo>
                  <a:close/>
                  <a:moveTo>
                    <a:pt x="11442" y="3035"/>
                  </a:moveTo>
                  <a:cubicBezTo>
                    <a:pt x="11561" y="3261"/>
                    <a:pt x="11669" y="3487"/>
                    <a:pt x="11764" y="3725"/>
                  </a:cubicBezTo>
                  <a:cubicBezTo>
                    <a:pt x="11621" y="3809"/>
                    <a:pt x="11466" y="3892"/>
                    <a:pt x="11323" y="3975"/>
                  </a:cubicBezTo>
                  <a:cubicBezTo>
                    <a:pt x="11204" y="4047"/>
                    <a:pt x="10918" y="4261"/>
                    <a:pt x="10704" y="4333"/>
                  </a:cubicBezTo>
                  <a:cubicBezTo>
                    <a:pt x="10657" y="4094"/>
                    <a:pt x="10585" y="3856"/>
                    <a:pt x="10514" y="3618"/>
                  </a:cubicBezTo>
                  <a:cubicBezTo>
                    <a:pt x="10692" y="3511"/>
                    <a:pt x="10871" y="3404"/>
                    <a:pt x="11049" y="3285"/>
                  </a:cubicBezTo>
                  <a:cubicBezTo>
                    <a:pt x="11180" y="3213"/>
                    <a:pt x="11323" y="3130"/>
                    <a:pt x="11442" y="3035"/>
                  </a:cubicBezTo>
                  <a:close/>
                  <a:moveTo>
                    <a:pt x="11811" y="3833"/>
                  </a:moveTo>
                  <a:cubicBezTo>
                    <a:pt x="11871" y="4023"/>
                    <a:pt x="11931" y="4202"/>
                    <a:pt x="11990" y="4392"/>
                  </a:cubicBezTo>
                  <a:cubicBezTo>
                    <a:pt x="11597" y="4606"/>
                    <a:pt x="11228" y="4833"/>
                    <a:pt x="10835" y="5035"/>
                  </a:cubicBezTo>
                  <a:cubicBezTo>
                    <a:pt x="10835" y="5035"/>
                    <a:pt x="10835" y="5047"/>
                    <a:pt x="10823" y="5047"/>
                  </a:cubicBezTo>
                  <a:cubicBezTo>
                    <a:pt x="10799" y="4833"/>
                    <a:pt x="10764" y="4618"/>
                    <a:pt x="10716" y="4404"/>
                  </a:cubicBezTo>
                  <a:cubicBezTo>
                    <a:pt x="10811" y="4368"/>
                    <a:pt x="10895" y="4309"/>
                    <a:pt x="10966" y="4273"/>
                  </a:cubicBezTo>
                  <a:cubicBezTo>
                    <a:pt x="11240" y="4130"/>
                    <a:pt x="11538" y="3999"/>
                    <a:pt x="11811" y="3833"/>
                  </a:cubicBezTo>
                  <a:close/>
                  <a:moveTo>
                    <a:pt x="12026" y="4523"/>
                  </a:moveTo>
                  <a:cubicBezTo>
                    <a:pt x="12073" y="4714"/>
                    <a:pt x="12109" y="4904"/>
                    <a:pt x="12145" y="5095"/>
                  </a:cubicBezTo>
                  <a:cubicBezTo>
                    <a:pt x="11716" y="5333"/>
                    <a:pt x="11311" y="5618"/>
                    <a:pt x="10895" y="5880"/>
                  </a:cubicBezTo>
                  <a:cubicBezTo>
                    <a:pt x="10883" y="5607"/>
                    <a:pt x="10871" y="5345"/>
                    <a:pt x="10835" y="5083"/>
                  </a:cubicBezTo>
                  <a:lnTo>
                    <a:pt x="10835" y="5083"/>
                  </a:lnTo>
                  <a:cubicBezTo>
                    <a:pt x="10835" y="5083"/>
                    <a:pt x="10840" y="5088"/>
                    <a:pt x="10847" y="5088"/>
                  </a:cubicBezTo>
                  <a:cubicBezTo>
                    <a:pt x="10851" y="5088"/>
                    <a:pt x="10855" y="5087"/>
                    <a:pt x="10859" y="5083"/>
                  </a:cubicBezTo>
                  <a:cubicBezTo>
                    <a:pt x="11240" y="4928"/>
                    <a:pt x="11657" y="4749"/>
                    <a:pt x="12026" y="4523"/>
                  </a:cubicBezTo>
                  <a:close/>
                  <a:moveTo>
                    <a:pt x="12169" y="5237"/>
                  </a:moveTo>
                  <a:cubicBezTo>
                    <a:pt x="12192" y="5392"/>
                    <a:pt x="12216" y="5559"/>
                    <a:pt x="12228" y="5714"/>
                  </a:cubicBezTo>
                  <a:cubicBezTo>
                    <a:pt x="11764" y="5928"/>
                    <a:pt x="11335" y="6285"/>
                    <a:pt x="10907" y="6583"/>
                  </a:cubicBezTo>
                  <a:cubicBezTo>
                    <a:pt x="10918" y="6369"/>
                    <a:pt x="10907" y="6166"/>
                    <a:pt x="10907" y="5952"/>
                  </a:cubicBezTo>
                  <a:cubicBezTo>
                    <a:pt x="11323" y="5726"/>
                    <a:pt x="11752" y="5488"/>
                    <a:pt x="12169" y="5237"/>
                  </a:cubicBezTo>
                  <a:close/>
                  <a:moveTo>
                    <a:pt x="12240" y="5833"/>
                  </a:moveTo>
                  <a:cubicBezTo>
                    <a:pt x="12252" y="5988"/>
                    <a:pt x="12252" y="6154"/>
                    <a:pt x="12264" y="6321"/>
                  </a:cubicBezTo>
                  <a:cubicBezTo>
                    <a:pt x="12038" y="6476"/>
                    <a:pt x="11788" y="6595"/>
                    <a:pt x="11561" y="6714"/>
                  </a:cubicBezTo>
                  <a:cubicBezTo>
                    <a:pt x="11335" y="6857"/>
                    <a:pt x="11109" y="6988"/>
                    <a:pt x="10895" y="7142"/>
                  </a:cubicBezTo>
                  <a:cubicBezTo>
                    <a:pt x="10907" y="6976"/>
                    <a:pt x="10907" y="6821"/>
                    <a:pt x="10907" y="6666"/>
                  </a:cubicBezTo>
                  <a:cubicBezTo>
                    <a:pt x="11347" y="6404"/>
                    <a:pt x="11847" y="6166"/>
                    <a:pt x="12240" y="5833"/>
                  </a:cubicBezTo>
                  <a:close/>
                  <a:moveTo>
                    <a:pt x="12264" y="6488"/>
                  </a:moveTo>
                  <a:cubicBezTo>
                    <a:pt x="12264" y="6500"/>
                    <a:pt x="12264" y="6500"/>
                    <a:pt x="12264" y="6511"/>
                  </a:cubicBezTo>
                  <a:cubicBezTo>
                    <a:pt x="12264" y="6642"/>
                    <a:pt x="12252" y="6773"/>
                    <a:pt x="12252" y="6904"/>
                  </a:cubicBezTo>
                  <a:cubicBezTo>
                    <a:pt x="11764" y="7166"/>
                    <a:pt x="11228" y="7464"/>
                    <a:pt x="10835" y="7845"/>
                  </a:cubicBezTo>
                  <a:cubicBezTo>
                    <a:pt x="10859" y="7631"/>
                    <a:pt x="10871" y="7428"/>
                    <a:pt x="10883" y="7214"/>
                  </a:cubicBezTo>
                  <a:cubicBezTo>
                    <a:pt x="11204" y="7083"/>
                    <a:pt x="11502" y="6892"/>
                    <a:pt x="11811" y="6726"/>
                  </a:cubicBezTo>
                  <a:cubicBezTo>
                    <a:pt x="11942" y="6654"/>
                    <a:pt x="12109" y="6583"/>
                    <a:pt x="12264" y="6488"/>
                  </a:cubicBezTo>
                  <a:close/>
                  <a:moveTo>
                    <a:pt x="12240" y="7071"/>
                  </a:moveTo>
                  <a:cubicBezTo>
                    <a:pt x="12240" y="7238"/>
                    <a:pt x="12228" y="7404"/>
                    <a:pt x="12216" y="7571"/>
                  </a:cubicBezTo>
                  <a:cubicBezTo>
                    <a:pt x="11954" y="7714"/>
                    <a:pt x="11704" y="7904"/>
                    <a:pt x="11454" y="8071"/>
                  </a:cubicBezTo>
                  <a:cubicBezTo>
                    <a:pt x="11216" y="8226"/>
                    <a:pt x="10978" y="8381"/>
                    <a:pt x="10752" y="8547"/>
                  </a:cubicBezTo>
                  <a:cubicBezTo>
                    <a:pt x="10776" y="8357"/>
                    <a:pt x="10799" y="8155"/>
                    <a:pt x="10823" y="7952"/>
                  </a:cubicBezTo>
                  <a:cubicBezTo>
                    <a:pt x="11097" y="7809"/>
                    <a:pt x="11359" y="7607"/>
                    <a:pt x="11621" y="7440"/>
                  </a:cubicBezTo>
                  <a:cubicBezTo>
                    <a:pt x="11823" y="7309"/>
                    <a:pt x="12038" y="7190"/>
                    <a:pt x="12240" y="7071"/>
                  </a:cubicBezTo>
                  <a:close/>
                  <a:moveTo>
                    <a:pt x="12192" y="7750"/>
                  </a:moveTo>
                  <a:cubicBezTo>
                    <a:pt x="12181" y="7916"/>
                    <a:pt x="12157" y="8095"/>
                    <a:pt x="12133" y="8262"/>
                  </a:cubicBezTo>
                  <a:cubicBezTo>
                    <a:pt x="11621" y="8524"/>
                    <a:pt x="11073" y="8845"/>
                    <a:pt x="10645" y="9214"/>
                  </a:cubicBezTo>
                  <a:cubicBezTo>
                    <a:pt x="10680" y="9024"/>
                    <a:pt x="10704" y="8833"/>
                    <a:pt x="10740" y="8631"/>
                  </a:cubicBezTo>
                  <a:cubicBezTo>
                    <a:pt x="11049" y="8476"/>
                    <a:pt x="11335" y="8285"/>
                    <a:pt x="11633" y="8095"/>
                  </a:cubicBezTo>
                  <a:cubicBezTo>
                    <a:pt x="11811" y="7988"/>
                    <a:pt x="12014" y="7869"/>
                    <a:pt x="12192" y="7750"/>
                  </a:cubicBezTo>
                  <a:close/>
                  <a:moveTo>
                    <a:pt x="12109" y="8440"/>
                  </a:moveTo>
                  <a:lnTo>
                    <a:pt x="12109" y="8440"/>
                  </a:lnTo>
                  <a:cubicBezTo>
                    <a:pt x="12085" y="8607"/>
                    <a:pt x="12061" y="8762"/>
                    <a:pt x="12038" y="8917"/>
                  </a:cubicBezTo>
                  <a:cubicBezTo>
                    <a:pt x="11490" y="9286"/>
                    <a:pt x="10978" y="9714"/>
                    <a:pt x="10454" y="10107"/>
                  </a:cubicBezTo>
                  <a:cubicBezTo>
                    <a:pt x="10514" y="9857"/>
                    <a:pt x="10573" y="9595"/>
                    <a:pt x="10621" y="9333"/>
                  </a:cubicBezTo>
                  <a:cubicBezTo>
                    <a:pt x="10883" y="9178"/>
                    <a:pt x="11145" y="9000"/>
                    <a:pt x="11395" y="8845"/>
                  </a:cubicBezTo>
                  <a:cubicBezTo>
                    <a:pt x="11633" y="8702"/>
                    <a:pt x="11871" y="8583"/>
                    <a:pt x="12109" y="8440"/>
                  </a:cubicBezTo>
                  <a:close/>
                  <a:moveTo>
                    <a:pt x="12002" y="9119"/>
                  </a:moveTo>
                  <a:lnTo>
                    <a:pt x="12002" y="9119"/>
                  </a:lnTo>
                  <a:cubicBezTo>
                    <a:pt x="11954" y="9357"/>
                    <a:pt x="11907" y="9583"/>
                    <a:pt x="11859" y="9809"/>
                  </a:cubicBezTo>
                  <a:cubicBezTo>
                    <a:pt x="11311" y="10083"/>
                    <a:pt x="10788" y="10417"/>
                    <a:pt x="10299" y="10750"/>
                  </a:cubicBezTo>
                  <a:cubicBezTo>
                    <a:pt x="10323" y="10643"/>
                    <a:pt x="10347" y="10536"/>
                    <a:pt x="10383" y="10429"/>
                  </a:cubicBezTo>
                  <a:cubicBezTo>
                    <a:pt x="10395" y="10357"/>
                    <a:pt x="10407" y="10298"/>
                    <a:pt x="10430" y="10226"/>
                  </a:cubicBezTo>
                  <a:cubicBezTo>
                    <a:pt x="10954" y="9893"/>
                    <a:pt x="11514" y="9536"/>
                    <a:pt x="12002" y="9119"/>
                  </a:cubicBezTo>
                  <a:close/>
                  <a:moveTo>
                    <a:pt x="11800" y="10036"/>
                  </a:moveTo>
                  <a:cubicBezTo>
                    <a:pt x="11776" y="10143"/>
                    <a:pt x="11752" y="10250"/>
                    <a:pt x="11716" y="10357"/>
                  </a:cubicBezTo>
                  <a:cubicBezTo>
                    <a:pt x="11180" y="10667"/>
                    <a:pt x="10633" y="10988"/>
                    <a:pt x="10133" y="11345"/>
                  </a:cubicBezTo>
                  <a:cubicBezTo>
                    <a:pt x="10180" y="11179"/>
                    <a:pt x="10216" y="11024"/>
                    <a:pt x="10264" y="10869"/>
                  </a:cubicBezTo>
                  <a:cubicBezTo>
                    <a:pt x="10776" y="10595"/>
                    <a:pt x="11299" y="10321"/>
                    <a:pt x="11800" y="10036"/>
                  </a:cubicBezTo>
                  <a:close/>
                  <a:moveTo>
                    <a:pt x="11669" y="10536"/>
                  </a:moveTo>
                  <a:lnTo>
                    <a:pt x="11669" y="10536"/>
                  </a:lnTo>
                  <a:cubicBezTo>
                    <a:pt x="11633" y="10691"/>
                    <a:pt x="11585" y="10845"/>
                    <a:pt x="11538" y="11000"/>
                  </a:cubicBezTo>
                  <a:cubicBezTo>
                    <a:pt x="10990" y="11333"/>
                    <a:pt x="10478" y="11714"/>
                    <a:pt x="9918" y="12036"/>
                  </a:cubicBezTo>
                  <a:cubicBezTo>
                    <a:pt x="9978" y="11834"/>
                    <a:pt x="10037" y="11631"/>
                    <a:pt x="10097" y="11429"/>
                  </a:cubicBezTo>
                  <a:cubicBezTo>
                    <a:pt x="10645" y="11167"/>
                    <a:pt x="11157" y="10845"/>
                    <a:pt x="11669" y="10536"/>
                  </a:cubicBezTo>
                  <a:close/>
                  <a:moveTo>
                    <a:pt x="11466" y="11250"/>
                  </a:moveTo>
                  <a:lnTo>
                    <a:pt x="11466" y="11250"/>
                  </a:lnTo>
                  <a:cubicBezTo>
                    <a:pt x="11407" y="11441"/>
                    <a:pt x="11347" y="11643"/>
                    <a:pt x="11276" y="11834"/>
                  </a:cubicBezTo>
                  <a:cubicBezTo>
                    <a:pt x="10692" y="12167"/>
                    <a:pt x="10121" y="12572"/>
                    <a:pt x="9585" y="12988"/>
                  </a:cubicBezTo>
                  <a:cubicBezTo>
                    <a:pt x="9692" y="12703"/>
                    <a:pt x="9787" y="12429"/>
                    <a:pt x="9883" y="12143"/>
                  </a:cubicBezTo>
                  <a:cubicBezTo>
                    <a:pt x="10418" y="11881"/>
                    <a:pt x="10978" y="11595"/>
                    <a:pt x="11466" y="11250"/>
                  </a:cubicBezTo>
                  <a:close/>
                  <a:moveTo>
                    <a:pt x="11204" y="12060"/>
                  </a:moveTo>
                  <a:lnTo>
                    <a:pt x="11204" y="12060"/>
                  </a:lnTo>
                  <a:cubicBezTo>
                    <a:pt x="11121" y="12286"/>
                    <a:pt x="11038" y="12512"/>
                    <a:pt x="10954" y="12738"/>
                  </a:cubicBezTo>
                  <a:cubicBezTo>
                    <a:pt x="10383" y="13096"/>
                    <a:pt x="9823" y="13465"/>
                    <a:pt x="9252" y="13822"/>
                  </a:cubicBezTo>
                  <a:cubicBezTo>
                    <a:pt x="9359" y="13584"/>
                    <a:pt x="9454" y="13346"/>
                    <a:pt x="9537" y="13096"/>
                  </a:cubicBezTo>
                  <a:cubicBezTo>
                    <a:pt x="10085" y="12738"/>
                    <a:pt x="10645" y="12405"/>
                    <a:pt x="11204" y="12060"/>
                  </a:cubicBezTo>
                  <a:close/>
                  <a:moveTo>
                    <a:pt x="10883" y="12929"/>
                  </a:moveTo>
                  <a:lnTo>
                    <a:pt x="10883" y="12929"/>
                  </a:lnTo>
                  <a:cubicBezTo>
                    <a:pt x="10788" y="13155"/>
                    <a:pt x="10704" y="13381"/>
                    <a:pt x="10609" y="13608"/>
                  </a:cubicBezTo>
                  <a:cubicBezTo>
                    <a:pt x="10037" y="13917"/>
                    <a:pt x="9466" y="14262"/>
                    <a:pt x="8918" y="14608"/>
                  </a:cubicBezTo>
                  <a:cubicBezTo>
                    <a:pt x="9013" y="14393"/>
                    <a:pt x="9109" y="14179"/>
                    <a:pt x="9204" y="13965"/>
                  </a:cubicBezTo>
                  <a:cubicBezTo>
                    <a:pt x="9764" y="13619"/>
                    <a:pt x="10323" y="13286"/>
                    <a:pt x="10883" y="12929"/>
                  </a:cubicBezTo>
                  <a:close/>
                  <a:moveTo>
                    <a:pt x="10526" y="13810"/>
                  </a:moveTo>
                  <a:cubicBezTo>
                    <a:pt x="10454" y="13977"/>
                    <a:pt x="10383" y="14143"/>
                    <a:pt x="10311" y="14310"/>
                  </a:cubicBezTo>
                  <a:cubicBezTo>
                    <a:pt x="9716" y="14643"/>
                    <a:pt x="9133" y="15024"/>
                    <a:pt x="8561" y="15393"/>
                  </a:cubicBezTo>
                  <a:cubicBezTo>
                    <a:pt x="8668" y="15179"/>
                    <a:pt x="8763" y="14953"/>
                    <a:pt x="8871" y="14727"/>
                  </a:cubicBezTo>
                  <a:cubicBezTo>
                    <a:pt x="9430" y="14441"/>
                    <a:pt x="9978" y="14143"/>
                    <a:pt x="10526" y="13810"/>
                  </a:cubicBezTo>
                  <a:close/>
                  <a:moveTo>
                    <a:pt x="10192" y="14572"/>
                  </a:moveTo>
                  <a:lnTo>
                    <a:pt x="10192" y="14572"/>
                  </a:lnTo>
                  <a:cubicBezTo>
                    <a:pt x="10121" y="14739"/>
                    <a:pt x="10037" y="14905"/>
                    <a:pt x="9966" y="15072"/>
                  </a:cubicBezTo>
                  <a:cubicBezTo>
                    <a:pt x="9323" y="15489"/>
                    <a:pt x="8692" y="15917"/>
                    <a:pt x="8073" y="16370"/>
                  </a:cubicBezTo>
                  <a:cubicBezTo>
                    <a:pt x="8216" y="16096"/>
                    <a:pt x="8359" y="15822"/>
                    <a:pt x="8490" y="15536"/>
                  </a:cubicBezTo>
                  <a:cubicBezTo>
                    <a:pt x="9061" y="15227"/>
                    <a:pt x="9633" y="14905"/>
                    <a:pt x="10192" y="14572"/>
                  </a:cubicBezTo>
                  <a:close/>
                  <a:moveTo>
                    <a:pt x="9847" y="15322"/>
                  </a:moveTo>
                  <a:cubicBezTo>
                    <a:pt x="9692" y="15644"/>
                    <a:pt x="9537" y="15953"/>
                    <a:pt x="9383" y="16275"/>
                  </a:cubicBezTo>
                  <a:cubicBezTo>
                    <a:pt x="8716" y="16644"/>
                    <a:pt x="8073" y="17072"/>
                    <a:pt x="7430" y="17513"/>
                  </a:cubicBezTo>
                  <a:cubicBezTo>
                    <a:pt x="7620" y="17203"/>
                    <a:pt x="7799" y="16882"/>
                    <a:pt x="7966" y="16560"/>
                  </a:cubicBezTo>
                  <a:cubicBezTo>
                    <a:pt x="8609" y="16167"/>
                    <a:pt x="9228" y="15739"/>
                    <a:pt x="9847" y="15322"/>
                  </a:cubicBezTo>
                  <a:close/>
                  <a:moveTo>
                    <a:pt x="9264" y="16513"/>
                  </a:moveTo>
                  <a:lnTo>
                    <a:pt x="9264" y="16513"/>
                  </a:lnTo>
                  <a:cubicBezTo>
                    <a:pt x="9168" y="16703"/>
                    <a:pt x="9085" y="16882"/>
                    <a:pt x="8990" y="17060"/>
                  </a:cubicBezTo>
                  <a:cubicBezTo>
                    <a:pt x="8275" y="17477"/>
                    <a:pt x="7573" y="17953"/>
                    <a:pt x="6882" y="18418"/>
                  </a:cubicBezTo>
                  <a:cubicBezTo>
                    <a:pt x="7037" y="18180"/>
                    <a:pt x="7192" y="17930"/>
                    <a:pt x="7335" y="17679"/>
                  </a:cubicBezTo>
                  <a:cubicBezTo>
                    <a:pt x="7990" y="17310"/>
                    <a:pt x="8644" y="16929"/>
                    <a:pt x="9264" y="16513"/>
                  </a:cubicBezTo>
                  <a:close/>
                  <a:moveTo>
                    <a:pt x="8847" y="17334"/>
                  </a:moveTo>
                  <a:lnTo>
                    <a:pt x="8847" y="17334"/>
                  </a:lnTo>
                  <a:cubicBezTo>
                    <a:pt x="8728" y="17584"/>
                    <a:pt x="8597" y="17834"/>
                    <a:pt x="8466" y="18084"/>
                  </a:cubicBezTo>
                  <a:cubicBezTo>
                    <a:pt x="8442" y="18084"/>
                    <a:pt x="8418" y="18084"/>
                    <a:pt x="8394" y="18108"/>
                  </a:cubicBezTo>
                  <a:cubicBezTo>
                    <a:pt x="7751" y="18430"/>
                    <a:pt x="7037" y="18763"/>
                    <a:pt x="6406" y="19156"/>
                  </a:cubicBezTo>
                  <a:cubicBezTo>
                    <a:pt x="6525" y="18989"/>
                    <a:pt x="6632" y="18822"/>
                    <a:pt x="6739" y="18656"/>
                  </a:cubicBezTo>
                  <a:cubicBezTo>
                    <a:pt x="7454" y="18263"/>
                    <a:pt x="8192" y="17822"/>
                    <a:pt x="8847" y="17334"/>
                  </a:cubicBezTo>
                  <a:close/>
                  <a:moveTo>
                    <a:pt x="5427" y="743"/>
                  </a:moveTo>
                  <a:cubicBezTo>
                    <a:pt x="6715" y="743"/>
                    <a:pt x="8185" y="1059"/>
                    <a:pt x="9061" y="1987"/>
                  </a:cubicBezTo>
                  <a:cubicBezTo>
                    <a:pt x="11121" y="4190"/>
                    <a:pt x="10645" y="7833"/>
                    <a:pt x="9942" y="10464"/>
                  </a:cubicBezTo>
                  <a:cubicBezTo>
                    <a:pt x="9133" y="13572"/>
                    <a:pt x="7740" y="16513"/>
                    <a:pt x="5954" y="19168"/>
                  </a:cubicBezTo>
                  <a:cubicBezTo>
                    <a:pt x="5799" y="18870"/>
                    <a:pt x="5644" y="18572"/>
                    <a:pt x="5477" y="18275"/>
                  </a:cubicBezTo>
                  <a:cubicBezTo>
                    <a:pt x="5715" y="18251"/>
                    <a:pt x="5954" y="18227"/>
                    <a:pt x="6192" y="18180"/>
                  </a:cubicBezTo>
                  <a:cubicBezTo>
                    <a:pt x="6213" y="18180"/>
                    <a:pt x="6215" y="18142"/>
                    <a:pt x="6199" y="18142"/>
                  </a:cubicBezTo>
                  <a:cubicBezTo>
                    <a:pt x="6197" y="18142"/>
                    <a:pt x="6194" y="18143"/>
                    <a:pt x="6192" y="18144"/>
                  </a:cubicBezTo>
                  <a:cubicBezTo>
                    <a:pt x="5942" y="18156"/>
                    <a:pt x="5704" y="18191"/>
                    <a:pt x="5454" y="18227"/>
                  </a:cubicBezTo>
                  <a:cubicBezTo>
                    <a:pt x="5334" y="18001"/>
                    <a:pt x="5203" y="17763"/>
                    <a:pt x="5084" y="17537"/>
                  </a:cubicBezTo>
                  <a:lnTo>
                    <a:pt x="5084" y="17537"/>
                  </a:lnTo>
                  <a:cubicBezTo>
                    <a:pt x="5298" y="17543"/>
                    <a:pt x="5511" y="17550"/>
                    <a:pt x="5724" y="17550"/>
                  </a:cubicBezTo>
                  <a:cubicBezTo>
                    <a:pt x="5880" y="17550"/>
                    <a:pt x="6036" y="17547"/>
                    <a:pt x="6192" y="17537"/>
                  </a:cubicBezTo>
                  <a:cubicBezTo>
                    <a:pt x="6216" y="17537"/>
                    <a:pt x="6227" y="17477"/>
                    <a:pt x="6192" y="17477"/>
                  </a:cubicBezTo>
                  <a:cubicBezTo>
                    <a:pt x="6031" y="17467"/>
                    <a:pt x="5870" y="17463"/>
                    <a:pt x="5709" y="17463"/>
                  </a:cubicBezTo>
                  <a:cubicBezTo>
                    <a:pt x="5489" y="17463"/>
                    <a:pt x="5269" y="17470"/>
                    <a:pt x="5049" y="17477"/>
                  </a:cubicBezTo>
                  <a:cubicBezTo>
                    <a:pt x="4930" y="17263"/>
                    <a:pt x="4811" y="17048"/>
                    <a:pt x="4692" y="16834"/>
                  </a:cubicBezTo>
                  <a:cubicBezTo>
                    <a:pt x="5180" y="16775"/>
                    <a:pt x="5656" y="16763"/>
                    <a:pt x="6144" y="16751"/>
                  </a:cubicBezTo>
                  <a:cubicBezTo>
                    <a:pt x="6180" y="16751"/>
                    <a:pt x="6180" y="16691"/>
                    <a:pt x="6144" y="16691"/>
                  </a:cubicBezTo>
                  <a:cubicBezTo>
                    <a:pt x="6055" y="16687"/>
                    <a:pt x="5967" y="16685"/>
                    <a:pt x="5879" y="16685"/>
                  </a:cubicBezTo>
                  <a:cubicBezTo>
                    <a:pt x="5471" y="16685"/>
                    <a:pt x="5069" y="16728"/>
                    <a:pt x="4668" y="16787"/>
                  </a:cubicBezTo>
                  <a:cubicBezTo>
                    <a:pt x="4537" y="16536"/>
                    <a:pt x="4394" y="16298"/>
                    <a:pt x="4263" y="16060"/>
                  </a:cubicBezTo>
                  <a:lnTo>
                    <a:pt x="4263" y="16060"/>
                  </a:lnTo>
                  <a:cubicBezTo>
                    <a:pt x="4367" y="16063"/>
                    <a:pt x="4472" y="16065"/>
                    <a:pt x="4576" y="16065"/>
                  </a:cubicBezTo>
                  <a:cubicBezTo>
                    <a:pt x="4916" y="16065"/>
                    <a:pt x="5257" y="16049"/>
                    <a:pt x="5584" y="16013"/>
                  </a:cubicBezTo>
                  <a:cubicBezTo>
                    <a:pt x="5620" y="16001"/>
                    <a:pt x="5620" y="15965"/>
                    <a:pt x="5584" y="15965"/>
                  </a:cubicBezTo>
                  <a:cubicBezTo>
                    <a:pt x="5144" y="15989"/>
                    <a:pt x="4692" y="16013"/>
                    <a:pt x="4239" y="16013"/>
                  </a:cubicBezTo>
                  <a:cubicBezTo>
                    <a:pt x="4132" y="15822"/>
                    <a:pt x="4037" y="15632"/>
                    <a:pt x="3930" y="15429"/>
                  </a:cubicBezTo>
                  <a:cubicBezTo>
                    <a:pt x="4608" y="15405"/>
                    <a:pt x="5287" y="15382"/>
                    <a:pt x="5954" y="15322"/>
                  </a:cubicBezTo>
                  <a:cubicBezTo>
                    <a:pt x="6001" y="15322"/>
                    <a:pt x="6001" y="15263"/>
                    <a:pt x="5954" y="15263"/>
                  </a:cubicBezTo>
                  <a:cubicBezTo>
                    <a:pt x="5275" y="15286"/>
                    <a:pt x="4584" y="15334"/>
                    <a:pt x="3906" y="15382"/>
                  </a:cubicBezTo>
                  <a:cubicBezTo>
                    <a:pt x="3810" y="15203"/>
                    <a:pt x="3715" y="15024"/>
                    <a:pt x="3620" y="14846"/>
                  </a:cubicBezTo>
                  <a:cubicBezTo>
                    <a:pt x="4072" y="14822"/>
                    <a:pt x="4537" y="14786"/>
                    <a:pt x="4989" y="14739"/>
                  </a:cubicBezTo>
                  <a:cubicBezTo>
                    <a:pt x="5025" y="14739"/>
                    <a:pt x="5025" y="14679"/>
                    <a:pt x="4989" y="14679"/>
                  </a:cubicBezTo>
                  <a:cubicBezTo>
                    <a:pt x="4525" y="14703"/>
                    <a:pt x="4060" y="14751"/>
                    <a:pt x="3584" y="14786"/>
                  </a:cubicBezTo>
                  <a:cubicBezTo>
                    <a:pt x="3477" y="14572"/>
                    <a:pt x="3358" y="14346"/>
                    <a:pt x="3251" y="14131"/>
                  </a:cubicBezTo>
                  <a:cubicBezTo>
                    <a:pt x="3977" y="14131"/>
                    <a:pt x="4715" y="14108"/>
                    <a:pt x="5454" y="14036"/>
                  </a:cubicBezTo>
                  <a:cubicBezTo>
                    <a:pt x="5489" y="14036"/>
                    <a:pt x="5489" y="13965"/>
                    <a:pt x="5454" y="13965"/>
                  </a:cubicBezTo>
                  <a:cubicBezTo>
                    <a:pt x="4703" y="14024"/>
                    <a:pt x="3953" y="14048"/>
                    <a:pt x="3215" y="14060"/>
                  </a:cubicBezTo>
                  <a:cubicBezTo>
                    <a:pt x="3096" y="13834"/>
                    <a:pt x="2989" y="13619"/>
                    <a:pt x="2882" y="13393"/>
                  </a:cubicBezTo>
                  <a:lnTo>
                    <a:pt x="4025" y="13393"/>
                  </a:lnTo>
                  <a:cubicBezTo>
                    <a:pt x="4060" y="13393"/>
                    <a:pt x="4060" y="13322"/>
                    <a:pt x="4025" y="13322"/>
                  </a:cubicBezTo>
                  <a:lnTo>
                    <a:pt x="2846" y="13322"/>
                  </a:lnTo>
                  <a:cubicBezTo>
                    <a:pt x="2727" y="13084"/>
                    <a:pt x="2620" y="12846"/>
                    <a:pt x="2513" y="12607"/>
                  </a:cubicBezTo>
                  <a:lnTo>
                    <a:pt x="2513" y="12607"/>
                  </a:lnTo>
                  <a:cubicBezTo>
                    <a:pt x="2763" y="12611"/>
                    <a:pt x="3013" y="12614"/>
                    <a:pt x="3263" y="12614"/>
                  </a:cubicBezTo>
                  <a:cubicBezTo>
                    <a:pt x="3823" y="12614"/>
                    <a:pt x="4382" y="12601"/>
                    <a:pt x="4942" y="12560"/>
                  </a:cubicBezTo>
                  <a:cubicBezTo>
                    <a:pt x="4989" y="12560"/>
                    <a:pt x="4989" y="12500"/>
                    <a:pt x="4942" y="12500"/>
                  </a:cubicBezTo>
                  <a:cubicBezTo>
                    <a:pt x="4120" y="12512"/>
                    <a:pt x="3298" y="12536"/>
                    <a:pt x="2477" y="12536"/>
                  </a:cubicBezTo>
                  <a:cubicBezTo>
                    <a:pt x="2382" y="12334"/>
                    <a:pt x="2286" y="12119"/>
                    <a:pt x="2191" y="11905"/>
                  </a:cubicBezTo>
                  <a:lnTo>
                    <a:pt x="2191" y="11905"/>
                  </a:lnTo>
                  <a:cubicBezTo>
                    <a:pt x="2280" y="11908"/>
                    <a:pt x="2369" y="11909"/>
                    <a:pt x="2457" y="11909"/>
                  </a:cubicBezTo>
                  <a:cubicBezTo>
                    <a:pt x="2721" y="11909"/>
                    <a:pt x="2980" y="11896"/>
                    <a:pt x="3239" y="11869"/>
                  </a:cubicBezTo>
                  <a:cubicBezTo>
                    <a:pt x="3275" y="11869"/>
                    <a:pt x="3275" y="11810"/>
                    <a:pt x="3239" y="11810"/>
                  </a:cubicBezTo>
                  <a:cubicBezTo>
                    <a:pt x="2882" y="11845"/>
                    <a:pt x="2525" y="11869"/>
                    <a:pt x="2179" y="11869"/>
                  </a:cubicBezTo>
                  <a:cubicBezTo>
                    <a:pt x="2120" y="11738"/>
                    <a:pt x="2060" y="11607"/>
                    <a:pt x="2013" y="11476"/>
                  </a:cubicBezTo>
                  <a:cubicBezTo>
                    <a:pt x="1965" y="11381"/>
                    <a:pt x="1929" y="11274"/>
                    <a:pt x="1882" y="11167"/>
                  </a:cubicBezTo>
                  <a:lnTo>
                    <a:pt x="1882" y="11167"/>
                  </a:lnTo>
                  <a:cubicBezTo>
                    <a:pt x="2247" y="11194"/>
                    <a:pt x="2616" y="11204"/>
                    <a:pt x="2984" y="11204"/>
                  </a:cubicBezTo>
                  <a:cubicBezTo>
                    <a:pt x="3408" y="11204"/>
                    <a:pt x="3831" y="11191"/>
                    <a:pt x="4251" y="11179"/>
                  </a:cubicBezTo>
                  <a:cubicBezTo>
                    <a:pt x="4287" y="11179"/>
                    <a:pt x="4287" y="11119"/>
                    <a:pt x="4251" y="11107"/>
                  </a:cubicBezTo>
                  <a:cubicBezTo>
                    <a:pt x="3800" y="11100"/>
                    <a:pt x="3341" y="11086"/>
                    <a:pt x="2881" y="11086"/>
                  </a:cubicBezTo>
                  <a:cubicBezTo>
                    <a:pt x="2539" y="11086"/>
                    <a:pt x="2198" y="11094"/>
                    <a:pt x="1858" y="11119"/>
                  </a:cubicBezTo>
                  <a:cubicBezTo>
                    <a:pt x="1774" y="10905"/>
                    <a:pt x="1691" y="10691"/>
                    <a:pt x="1608" y="10476"/>
                  </a:cubicBezTo>
                  <a:lnTo>
                    <a:pt x="1620" y="10476"/>
                  </a:lnTo>
                  <a:cubicBezTo>
                    <a:pt x="1923" y="10449"/>
                    <a:pt x="2220" y="10436"/>
                    <a:pt x="2520" y="10436"/>
                  </a:cubicBezTo>
                  <a:cubicBezTo>
                    <a:pt x="2621" y="10436"/>
                    <a:pt x="2721" y="10438"/>
                    <a:pt x="2822" y="10441"/>
                  </a:cubicBezTo>
                  <a:cubicBezTo>
                    <a:pt x="2858" y="10441"/>
                    <a:pt x="2858" y="10381"/>
                    <a:pt x="2822" y="10381"/>
                  </a:cubicBezTo>
                  <a:cubicBezTo>
                    <a:pt x="2687" y="10369"/>
                    <a:pt x="2554" y="10364"/>
                    <a:pt x="2420" y="10364"/>
                  </a:cubicBezTo>
                  <a:cubicBezTo>
                    <a:pt x="2154" y="10364"/>
                    <a:pt x="1890" y="10385"/>
                    <a:pt x="1620" y="10417"/>
                  </a:cubicBezTo>
                  <a:cubicBezTo>
                    <a:pt x="1608" y="10417"/>
                    <a:pt x="1596" y="10429"/>
                    <a:pt x="1596" y="10441"/>
                  </a:cubicBezTo>
                  <a:cubicBezTo>
                    <a:pt x="1501" y="10202"/>
                    <a:pt x="1417" y="9952"/>
                    <a:pt x="1334" y="9702"/>
                  </a:cubicBezTo>
                  <a:lnTo>
                    <a:pt x="1334" y="9702"/>
                  </a:lnTo>
                  <a:cubicBezTo>
                    <a:pt x="1644" y="9708"/>
                    <a:pt x="1953" y="9711"/>
                    <a:pt x="2263" y="9711"/>
                  </a:cubicBezTo>
                  <a:cubicBezTo>
                    <a:pt x="2572" y="9711"/>
                    <a:pt x="2882" y="9708"/>
                    <a:pt x="3191" y="9702"/>
                  </a:cubicBezTo>
                  <a:cubicBezTo>
                    <a:pt x="3227" y="9702"/>
                    <a:pt x="3227" y="9643"/>
                    <a:pt x="3191" y="9643"/>
                  </a:cubicBezTo>
                  <a:cubicBezTo>
                    <a:pt x="2827" y="9636"/>
                    <a:pt x="2467" y="9629"/>
                    <a:pt x="2106" y="9629"/>
                  </a:cubicBezTo>
                  <a:cubicBezTo>
                    <a:pt x="1841" y="9629"/>
                    <a:pt x="1577" y="9633"/>
                    <a:pt x="1310" y="9643"/>
                  </a:cubicBezTo>
                  <a:cubicBezTo>
                    <a:pt x="1239" y="9428"/>
                    <a:pt x="1179" y="9226"/>
                    <a:pt x="1108" y="9012"/>
                  </a:cubicBezTo>
                  <a:lnTo>
                    <a:pt x="1108" y="9012"/>
                  </a:lnTo>
                  <a:cubicBezTo>
                    <a:pt x="1149" y="9013"/>
                    <a:pt x="1189" y="9014"/>
                    <a:pt x="1230" y="9014"/>
                  </a:cubicBezTo>
                  <a:cubicBezTo>
                    <a:pt x="1508" y="9014"/>
                    <a:pt x="1778" y="8979"/>
                    <a:pt x="2048" y="8917"/>
                  </a:cubicBezTo>
                  <a:cubicBezTo>
                    <a:pt x="2070" y="8906"/>
                    <a:pt x="2062" y="8867"/>
                    <a:pt x="2044" y="8867"/>
                  </a:cubicBezTo>
                  <a:cubicBezTo>
                    <a:pt x="2041" y="8867"/>
                    <a:pt x="2039" y="8868"/>
                    <a:pt x="2036" y="8869"/>
                  </a:cubicBezTo>
                  <a:cubicBezTo>
                    <a:pt x="1715" y="8928"/>
                    <a:pt x="1405" y="8952"/>
                    <a:pt x="1096" y="8952"/>
                  </a:cubicBezTo>
                  <a:cubicBezTo>
                    <a:pt x="1024" y="8702"/>
                    <a:pt x="953" y="8464"/>
                    <a:pt x="893" y="8214"/>
                  </a:cubicBezTo>
                  <a:cubicBezTo>
                    <a:pt x="1263" y="8214"/>
                    <a:pt x="1632" y="8238"/>
                    <a:pt x="1989" y="8274"/>
                  </a:cubicBezTo>
                  <a:cubicBezTo>
                    <a:pt x="2025" y="8274"/>
                    <a:pt x="2036" y="8214"/>
                    <a:pt x="2001" y="8202"/>
                  </a:cubicBezTo>
                  <a:cubicBezTo>
                    <a:pt x="1755" y="8170"/>
                    <a:pt x="1509" y="8155"/>
                    <a:pt x="1259" y="8155"/>
                  </a:cubicBezTo>
                  <a:cubicBezTo>
                    <a:pt x="1134" y="8155"/>
                    <a:pt x="1009" y="8158"/>
                    <a:pt x="882" y="8166"/>
                  </a:cubicBezTo>
                  <a:cubicBezTo>
                    <a:pt x="834" y="7952"/>
                    <a:pt x="798" y="7750"/>
                    <a:pt x="762" y="7535"/>
                  </a:cubicBezTo>
                  <a:lnTo>
                    <a:pt x="1715" y="7535"/>
                  </a:lnTo>
                  <a:cubicBezTo>
                    <a:pt x="1751" y="7523"/>
                    <a:pt x="1751" y="7476"/>
                    <a:pt x="1715" y="7476"/>
                  </a:cubicBezTo>
                  <a:cubicBezTo>
                    <a:pt x="1393" y="7464"/>
                    <a:pt x="1072" y="7464"/>
                    <a:pt x="751" y="7464"/>
                  </a:cubicBezTo>
                  <a:cubicBezTo>
                    <a:pt x="703" y="7178"/>
                    <a:pt x="667" y="6904"/>
                    <a:pt x="643" y="6619"/>
                  </a:cubicBezTo>
                  <a:lnTo>
                    <a:pt x="1346" y="6619"/>
                  </a:lnTo>
                  <a:cubicBezTo>
                    <a:pt x="1393" y="6619"/>
                    <a:pt x="1393" y="6547"/>
                    <a:pt x="1346" y="6547"/>
                  </a:cubicBezTo>
                  <a:cubicBezTo>
                    <a:pt x="1227" y="6541"/>
                    <a:pt x="1108" y="6538"/>
                    <a:pt x="990" y="6538"/>
                  </a:cubicBezTo>
                  <a:cubicBezTo>
                    <a:pt x="873" y="6538"/>
                    <a:pt x="756" y="6541"/>
                    <a:pt x="643" y="6547"/>
                  </a:cubicBezTo>
                  <a:cubicBezTo>
                    <a:pt x="620" y="6238"/>
                    <a:pt x="620" y="5940"/>
                    <a:pt x="631" y="5642"/>
                  </a:cubicBezTo>
                  <a:cubicBezTo>
                    <a:pt x="814" y="5642"/>
                    <a:pt x="991" y="5648"/>
                    <a:pt x="1170" y="5648"/>
                  </a:cubicBezTo>
                  <a:cubicBezTo>
                    <a:pt x="1260" y="5648"/>
                    <a:pt x="1350" y="5646"/>
                    <a:pt x="1441" y="5642"/>
                  </a:cubicBezTo>
                  <a:cubicBezTo>
                    <a:pt x="1477" y="5642"/>
                    <a:pt x="1477" y="5583"/>
                    <a:pt x="1441" y="5583"/>
                  </a:cubicBezTo>
                  <a:cubicBezTo>
                    <a:pt x="1304" y="5577"/>
                    <a:pt x="1170" y="5574"/>
                    <a:pt x="1036" y="5574"/>
                  </a:cubicBezTo>
                  <a:cubicBezTo>
                    <a:pt x="902" y="5574"/>
                    <a:pt x="768" y="5577"/>
                    <a:pt x="631" y="5583"/>
                  </a:cubicBezTo>
                  <a:cubicBezTo>
                    <a:pt x="655" y="5273"/>
                    <a:pt x="691" y="4976"/>
                    <a:pt x="751" y="4666"/>
                  </a:cubicBezTo>
                  <a:cubicBezTo>
                    <a:pt x="989" y="4678"/>
                    <a:pt x="1215" y="4678"/>
                    <a:pt x="1441" y="4678"/>
                  </a:cubicBezTo>
                  <a:cubicBezTo>
                    <a:pt x="1477" y="4678"/>
                    <a:pt x="1477" y="4618"/>
                    <a:pt x="1441" y="4618"/>
                  </a:cubicBezTo>
                  <a:cubicBezTo>
                    <a:pt x="1366" y="4614"/>
                    <a:pt x="1290" y="4613"/>
                    <a:pt x="1215" y="4613"/>
                  </a:cubicBezTo>
                  <a:cubicBezTo>
                    <a:pt x="1064" y="4613"/>
                    <a:pt x="913" y="4618"/>
                    <a:pt x="762" y="4618"/>
                  </a:cubicBezTo>
                  <a:cubicBezTo>
                    <a:pt x="822" y="4368"/>
                    <a:pt x="893" y="4130"/>
                    <a:pt x="977" y="3892"/>
                  </a:cubicBezTo>
                  <a:cubicBezTo>
                    <a:pt x="1151" y="3892"/>
                    <a:pt x="1326" y="3897"/>
                    <a:pt x="1501" y="3897"/>
                  </a:cubicBezTo>
                  <a:cubicBezTo>
                    <a:pt x="1588" y="3897"/>
                    <a:pt x="1675" y="3896"/>
                    <a:pt x="1763" y="3892"/>
                  </a:cubicBezTo>
                  <a:cubicBezTo>
                    <a:pt x="1810" y="3892"/>
                    <a:pt x="1810" y="3821"/>
                    <a:pt x="1763" y="3821"/>
                  </a:cubicBezTo>
                  <a:cubicBezTo>
                    <a:pt x="1513" y="3821"/>
                    <a:pt x="1251" y="3821"/>
                    <a:pt x="1001" y="3833"/>
                  </a:cubicBezTo>
                  <a:cubicBezTo>
                    <a:pt x="1096" y="3571"/>
                    <a:pt x="1203" y="3321"/>
                    <a:pt x="1346" y="3071"/>
                  </a:cubicBezTo>
                  <a:cubicBezTo>
                    <a:pt x="1655" y="3094"/>
                    <a:pt x="1965" y="3106"/>
                    <a:pt x="2263" y="3118"/>
                  </a:cubicBezTo>
                  <a:cubicBezTo>
                    <a:pt x="2310" y="3118"/>
                    <a:pt x="2310" y="3047"/>
                    <a:pt x="2263" y="3035"/>
                  </a:cubicBezTo>
                  <a:cubicBezTo>
                    <a:pt x="1977" y="3023"/>
                    <a:pt x="1679" y="3011"/>
                    <a:pt x="1393" y="2999"/>
                  </a:cubicBezTo>
                  <a:cubicBezTo>
                    <a:pt x="1548" y="2725"/>
                    <a:pt x="1739" y="2463"/>
                    <a:pt x="1953" y="2225"/>
                  </a:cubicBezTo>
                  <a:cubicBezTo>
                    <a:pt x="2370" y="2261"/>
                    <a:pt x="2798" y="2309"/>
                    <a:pt x="3227" y="2380"/>
                  </a:cubicBezTo>
                  <a:cubicBezTo>
                    <a:pt x="3230" y="2381"/>
                    <a:pt x="3233" y="2381"/>
                    <a:pt x="3236" y="2381"/>
                  </a:cubicBezTo>
                  <a:cubicBezTo>
                    <a:pt x="3278" y="2381"/>
                    <a:pt x="3295" y="2308"/>
                    <a:pt x="3251" y="2297"/>
                  </a:cubicBezTo>
                  <a:cubicBezTo>
                    <a:pt x="2834" y="2213"/>
                    <a:pt x="2417" y="2178"/>
                    <a:pt x="1989" y="2178"/>
                  </a:cubicBezTo>
                  <a:cubicBezTo>
                    <a:pt x="2155" y="1987"/>
                    <a:pt x="2346" y="1820"/>
                    <a:pt x="2536" y="1678"/>
                  </a:cubicBezTo>
                  <a:cubicBezTo>
                    <a:pt x="2780" y="1655"/>
                    <a:pt x="3023" y="1646"/>
                    <a:pt x="3267" y="1646"/>
                  </a:cubicBezTo>
                  <a:cubicBezTo>
                    <a:pt x="3547" y="1646"/>
                    <a:pt x="3828" y="1658"/>
                    <a:pt x="4108" y="1678"/>
                  </a:cubicBezTo>
                  <a:cubicBezTo>
                    <a:pt x="4112" y="1678"/>
                    <a:pt x="4115" y="1679"/>
                    <a:pt x="4118" y="1679"/>
                  </a:cubicBezTo>
                  <a:cubicBezTo>
                    <a:pt x="4155" y="1679"/>
                    <a:pt x="4152" y="1617"/>
                    <a:pt x="4108" y="1606"/>
                  </a:cubicBezTo>
                  <a:cubicBezTo>
                    <a:pt x="3850" y="1575"/>
                    <a:pt x="3593" y="1560"/>
                    <a:pt x="3333" y="1560"/>
                  </a:cubicBezTo>
                  <a:cubicBezTo>
                    <a:pt x="3101" y="1560"/>
                    <a:pt x="2868" y="1572"/>
                    <a:pt x="2632" y="1594"/>
                  </a:cubicBezTo>
                  <a:cubicBezTo>
                    <a:pt x="2941" y="1368"/>
                    <a:pt x="3263" y="1189"/>
                    <a:pt x="3620" y="1046"/>
                  </a:cubicBezTo>
                  <a:cubicBezTo>
                    <a:pt x="3620" y="1070"/>
                    <a:pt x="3620" y="1094"/>
                    <a:pt x="3656" y="1094"/>
                  </a:cubicBezTo>
                  <a:cubicBezTo>
                    <a:pt x="4001" y="1118"/>
                    <a:pt x="4358" y="1154"/>
                    <a:pt x="4715" y="1166"/>
                  </a:cubicBezTo>
                  <a:cubicBezTo>
                    <a:pt x="4718" y="1166"/>
                    <a:pt x="4721" y="1167"/>
                    <a:pt x="4724" y="1167"/>
                  </a:cubicBezTo>
                  <a:cubicBezTo>
                    <a:pt x="4763" y="1167"/>
                    <a:pt x="4760" y="1094"/>
                    <a:pt x="4715" y="1094"/>
                  </a:cubicBezTo>
                  <a:cubicBezTo>
                    <a:pt x="4453" y="1070"/>
                    <a:pt x="4180" y="1058"/>
                    <a:pt x="3918" y="1035"/>
                  </a:cubicBezTo>
                  <a:cubicBezTo>
                    <a:pt x="3941" y="1023"/>
                    <a:pt x="3953" y="987"/>
                    <a:pt x="3965" y="951"/>
                  </a:cubicBezTo>
                  <a:cubicBezTo>
                    <a:pt x="3965" y="939"/>
                    <a:pt x="3977" y="939"/>
                    <a:pt x="3977" y="927"/>
                  </a:cubicBezTo>
                  <a:cubicBezTo>
                    <a:pt x="4275" y="844"/>
                    <a:pt x="4572" y="785"/>
                    <a:pt x="4894" y="761"/>
                  </a:cubicBezTo>
                  <a:cubicBezTo>
                    <a:pt x="5066" y="749"/>
                    <a:pt x="5245" y="743"/>
                    <a:pt x="5427" y="743"/>
                  </a:cubicBezTo>
                  <a:close/>
                  <a:moveTo>
                    <a:pt x="6334" y="1"/>
                  </a:moveTo>
                  <a:cubicBezTo>
                    <a:pt x="6073" y="1"/>
                    <a:pt x="5810" y="16"/>
                    <a:pt x="5549" y="46"/>
                  </a:cubicBezTo>
                  <a:cubicBezTo>
                    <a:pt x="5096" y="94"/>
                    <a:pt x="4060" y="165"/>
                    <a:pt x="3715" y="594"/>
                  </a:cubicBezTo>
                  <a:cubicBezTo>
                    <a:pt x="3251" y="761"/>
                    <a:pt x="2810" y="975"/>
                    <a:pt x="2453" y="1249"/>
                  </a:cubicBezTo>
                  <a:cubicBezTo>
                    <a:pt x="0" y="3082"/>
                    <a:pt x="0" y="6452"/>
                    <a:pt x="774" y="9131"/>
                  </a:cubicBezTo>
                  <a:cubicBezTo>
                    <a:pt x="1298" y="10893"/>
                    <a:pt x="2060" y="12607"/>
                    <a:pt x="2870" y="14262"/>
                  </a:cubicBezTo>
                  <a:cubicBezTo>
                    <a:pt x="3727" y="16025"/>
                    <a:pt x="4632" y="17870"/>
                    <a:pt x="5823" y="19430"/>
                  </a:cubicBezTo>
                  <a:cubicBezTo>
                    <a:pt x="5858" y="19477"/>
                    <a:pt x="5906" y="19489"/>
                    <a:pt x="5942" y="19489"/>
                  </a:cubicBezTo>
                  <a:cubicBezTo>
                    <a:pt x="5918" y="19513"/>
                    <a:pt x="5918" y="19561"/>
                    <a:pt x="5942" y="19596"/>
                  </a:cubicBezTo>
                  <a:lnTo>
                    <a:pt x="6001" y="19668"/>
                  </a:lnTo>
                  <a:cubicBezTo>
                    <a:pt x="6019" y="19695"/>
                    <a:pt x="6064" y="19708"/>
                    <a:pt x="6105" y="19708"/>
                  </a:cubicBezTo>
                  <a:cubicBezTo>
                    <a:pt x="6119" y="19708"/>
                    <a:pt x="6132" y="19707"/>
                    <a:pt x="6144" y="19704"/>
                  </a:cubicBezTo>
                  <a:cubicBezTo>
                    <a:pt x="6989" y="19430"/>
                    <a:pt x="7823" y="18882"/>
                    <a:pt x="8585" y="18441"/>
                  </a:cubicBezTo>
                  <a:cubicBezTo>
                    <a:pt x="8680" y="18394"/>
                    <a:pt x="8692" y="18299"/>
                    <a:pt x="8668" y="18227"/>
                  </a:cubicBezTo>
                  <a:cubicBezTo>
                    <a:pt x="10014" y="16298"/>
                    <a:pt x="10954" y="14036"/>
                    <a:pt x="11633" y="11786"/>
                  </a:cubicBezTo>
                  <a:cubicBezTo>
                    <a:pt x="11645" y="11774"/>
                    <a:pt x="11657" y="11774"/>
                    <a:pt x="11669" y="11762"/>
                  </a:cubicBezTo>
                  <a:cubicBezTo>
                    <a:pt x="11704" y="11738"/>
                    <a:pt x="11704" y="11691"/>
                    <a:pt x="11669" y="11667"/>
                  </a:cubicBezTo>
                  <a:cubicBezTo>
                    <a:pt x="11692" y="11584"/>
                    <a:pt x="11716" y="11512"/>
                    <a:pt x="11740" y="11429"/>
                  </a:cubicBezTo>
                  <a:cubicBezTo>
                    <a:pt x="11800" y="11262"/>
                    <a:pt x="11847" y="11083"/>
                    <a:pt x="11895" y="10905"/>
                  </a:cubicBezTo>
                  <a:cubicBezTo>
                    <a:pt x="11907" y="10893"/>
                    <a:pt x="11907" y="10881"/>
                    <a:pt x="11907" y="10869"/>
                  </a:cubicBezTo>
                  <a:cubicBezTo>
                    <a:pt x="12002" y="10512"/>
                    <a:pt x="12097" y="10167"/>
                    <a:pt x="12181" y="9809"/>
                  </a:cubicBezTo>
                  <a:cubicBezTo>
                    <a:pt x="12192" y="9798"/>
                    <a:pt x="12204" y="9786"/>
                    <a:pt x="12216" y="9786"/>
                  </a:cubicBezTo>
                  <a:cubicBezTo>
                    <a:pt x="12276" y="9750"/>
                    <a:pt x="12252" y="9690"/>
                    <a:pt x="12216" y="9667"/>
                  </a:cubicBezTo>
                  <a:cubicBezTo>
                    <a:pt x="12609" y="7964"/>
                    <a:pt x="12812" y="6190"/>
                    <a:pt x="12395" y="4499"/>
                  </a:cubicBezTo>
                  <a:cubicBezTo>
                    <a:pt x="11931" y="2606"/>
                    <a:pt x="10680" y="1142"/>
                    <a:pt x="8859" y="463"/>
                  </a:cubicBezTo>
                  <a:cubicBezTo>
                    <a:pt x="8047" y="162"/>
                    <a:pt x="7193" y="1"/>
                    <a:pt x="6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2427075" y="2409050"/>
              <a:ext cx="167300" cy="162750"/>
            </a:xfrm>
            <a:custGeom>
              <a:avLst/>
              <a:gdLst/>
              <a:ahLst/>
              <a:cxnLst/>
              <a:rect l="l" t="t" r="r" b="b"/>
              <a:pathLst>
                <a:path w="6692" h="6510" extrusionOk="0">
                  <a:moveTo>
                    <a:pt x="3876" y="435"/>
                  </a:moveTo>
                  <a:cubicBezTo>
                    <a:pt x="4240" y="435"/>
                    <a:pt x="4566" y="540"/>
                    <a:pt x="4846" y="727"/>
                  </a:cubicBezTo>
                  <a:cubicBezTo>
                    <a:pt x="4715" y="727"/>
                    <a:pt x="4584" y="739"/>
                    <a:pt x="4454" y="751"/>
                  </a:cubicBezTo>
                  <a:cubicBezTo>
                    <a:pt x="4299" y="668"/>
                    <a:pt x="4132" y="608"/>
                    <a:pt x="3989" y="548"/>
                  </a:cubicBezTo>
                  <a:cubicBezTo>
                    <a:pt x="3894" y="513"/>
                    <a:pt x="3811" y="477"/>
                    <a:pt x="3715" y="441"/>
                  </a:cubicBezTo>
                  <a:cubicBezTo>
                    <a:pt x="3770" y="437"/>
                    <a:pt x="3823" y="435"/>
                    <a:pt x="3876" y="435"/>
                  </a:cubicBezTo>
                  <a:close/>
                  <a:moveTo>
                    <a:pt x="3513" y="465"/>
                  </a:moveTo>
                  <a:cubicBezTo>
                    <a:pt x="3668" y="537"/>
                    <a:pt x="3811" y="608"/>
                    <a:pt x="3965" y="679"/>
                  </a:cubicBezTo>
                  <a:cubicBezTo>
                    <a:pt x="4037" y="715"/>
                    <a:pt x="4108" y="763"/>
                    <a:pt x="4180" y="798"/>
                  </a:cubicBezTo>
                  <a:cubicBezTo>
                    <a:pt x="4049" y="822"/>
                    <a:pt x="3930" y="846"/>
                    <a:pt x="3811" y="894"/>
                  </a:cubicBezTo>
                  <a:cubicBezTo>
                    <a:pt x="3703" y="822"/>
                    <a:pt x="3584" y="763"/>
                    <a:pt x="3465" y="703"/>
                  </a:cubicBezTo>
                  <a:cubicBezTo>
                    <a:pt x="3370" y="656"/>
                    <a:pt x="3275" y="596"/>
                    <a:pt x="3180" y="548"/>
                  </a:cubicBezTo>
                  <a:cubicBezTo>
                    <a:pt x="3299" y="513"/>
                    <a:pt x="3406" y="489"/>
                    <a:pt x="3513" y="465"/>
                  </a:cubicBezTo>
                  <a:close/>
                  <a:moveTo>
                    <a:pt x="2810" y="537"/>
                  </a:moveTo>
                  <a:cubicBezTo>
                    <a:pt x="2842" y="579"/>
                    <a:pt x="2893" y="622"/>
                    <a:pt x="2946" y="622"/>
                  </a:cubicBezTo>
                  <a:cubicBezTo>
                    <a:pt x="2953" y="622"/>
                    <a:pt x="2959" y="621"/>
                    <a:pt x="2965" y="620"/>
                  </a:cubicBezTo>
                  <a:cubicBezTo>
                    <a:pt x="3108" y="703"/>
                    <a:pt x="3239" y="798"/>
                    <a:pt x="3370" y="882"/>
                  </a:cubicBezTo>
                  <a:cubicBezTo>
                    <a:pt x="3430" y="918"/>
                    <a:pt x="3477" y="965"/>
                    <a:pt x="3537" y="1001"/>
                  </a:cubicBezTo>
                  <a:cubicBezTo>
                    <a:pt x="3465" y="1037"/>
                    <a:pt x="3406" y="1072"/>
                    <a:pt x="3334" y="1108"/>
                  </a:cubicBezTo>
                  <a:cubicBezTo>
                    <a:pt x="3060" y="929"/>
                    <a:pt x="2775" y="775"/>
                    <a:pt x="2489" y="608"/>
                  </a:cubicBezTo>
                  <a:cubicBezTo>
                    <a:pt x="2596" y="584"/>
                    <a:pt x="2703" y="560"/>
                    <a:pt x="2810" y="537"/>
                  </a:cubicBezTo>
                  <a:close/>
                  <a:moveTo>
                    <a:pt x="2298" y="668"/>
                  </a:moveTo>
                  <a:cubicBezTo>
                    <a:pt x="2572" y="858"/>
                    <a:pt x="2870" y="1072"/>
                    <a:pt x="3180" y="1215"/>
                  </a:cubicBezTo>
                  <a:cubicBezTo>
                    <a:pt x="3084" y="1287"/>
                    <a:pt x="2989" y="1370"/>
                    <a:pt x="2906" y="1453"/>
                  </a:cubicBezTo>
                  <a:cubicBezTo>
                    <a:pt x="2525" y="1251"/>
                    <a:pt x="2096" y="1084"/>
                    <a:pt x="1691" y="918"/>
                  </a:cubicBezTo>
                  <a:cubicBezTo>
                    <a:pt x="1894" y="810"/>
                    <a:pt x="2096" y="727"/>
                    <a:pt x="2298" y="668"/>
                  </a:cubicBezTo>
                  <a:close/>
                  <a:moveTo>
                    <a:pt x="1620" y="965"/>
                  </a:moveTo>
                  <a:cubicBezTo>
                    <a:pt x="2013" y="1168"/>
                    <a:pt x="2418" y="1394"/>
                    <a:pt x="2822" y="1549"/>
                  </a:cubicBezTo>
                  <a:cubicBezTo>
                    <a:pt x="2727" y="1668"/>
                    <a:pt x="2632" y="1799"/>
                    <a:pt x="2560" y="1941"/>
                  </a:cubicBezTo>
                  <a:cubicBezTo>
                    <a:pt x="2120" y="1703"/>
                    <a:pt x="1667" y="1513"/>
                    <a:pt x="1215" y="1299"/>
                  </a:cubicBezTo>
                  <a:cubicBezTo>
                    <a:pt x="1346" y="1168"/>
                    <a:pt x="1477" y="1060"/>
                    <a:pt x="1620" y="965"/>
                  </a:cubicBezTo>
                  <a:close/>
                  <a:moveTo>
                    <a:pt x="1155" y="1370"/>
                  </a:moveTo>
                  <a:cubicBezTo>
                    <a:pt x="1596" y="1596"/>
                    <a:pt x="2048" y="1846"/>
                    <a:pt x="2501" y="2037"/>
                  </a:cubicBezTo>
                  <a:cubicBezTo>
                    <a:pt x="2441" y="2168"/>
                    <a:pt x="2394" y="2311"/>
                    <a:pt x="2346" y="2453"/>
                  </a:cubicBezTo>
                  <a:cubicBezTo>
                    <a:pt x="1846" y="2239"/>
                    <a:pt x="1334" y="2061"/>
                    <a:pt x="834" y="1846"/>
                  </a:cubicBezTo>
                  <a:cubicBezTo>
                    <a:pt x="929" y="1668"/>
                    <a:pt x="1025" y="1513"/>
                    <a:pt x="1155" y="1370"/>
                  </a:cubicBezTo>
                  <a:close/>
                  <a:moveTo>
                    <a:pt x="810" y="1894"/>
                  </a:moveTo>
                  <a:cubicBezTo>
                    <a:pt x="1286" y="2144"/>
                    <a:pt x="1798" y="2406"/>
                    <a:pt x="2322" y="2549"/>
                  </a:cubicBezTo>
                  <a:cubicBezTo>
                    <a:pt x="2287" y="2680"/>
                    <a:pt x="2263" y="2811"/>
                    <a:pt x="2251" y="2954"/>
                  </a:cubicBezTo>
                  <a:cubicBezTo>
                    <a:pt x="1727" y="2763"/>
                    <a:pt x="1203" y="2549"/>
                    <a:pt x="667" y="2382"/>
                  </a:cubicBezTo>
                  <a:cubicBezTo>
                    <a:pt x="665" y="2381"/>
                    <a:pt x="662" y="2380"/>
                    <a:pt x="660" y="2380"/>
                  </a:cubicBezTo>
                  <a:cubicBezTo>
                    <a:pt x="639" y="2380"/>
                    <a:pt x="622" y="2419"/>
                    <a:pt x="644" y="2430"/>
                  </a:cubicBezTo>
                  <a:cubicBezTo>
                    <a:pt x="1155" y="2680"/>
                    <a:pt x="1691" y="2906"/>
                    <a:pt x="2239" y="3096"/>
                  </a:cubicBezTo>
                  <a:cubicBezTo>
                    <a:pt x="2227" y="3275"/>
                    <a:pt x="2227" y="3454"/>
                    <a:pt x="2239" y="3656"/>
                  </a:cubicBezTo>
                  <a:cubicBezTo>
                    <a:pt x="1703" y="3406"/>
                    <a:pt x="1096" y="3239"/>
                    <a:pt x="536" y="3061"/>
                  </a:cubicBezTo>
                  <a:cubicBezTo>
                    <a:pt x="548" y="2656"/>
                    <a:pt x="632" y="2263"/>
                    <a:pt x="810" y="1894"/>
                  </a:cubicBezTo>
                  <a:close/>
                  <a:moveTo>
                    <a:pt x="524" y="3144"/>
                  </a:moveTo>
                  <a:lnTo>
                    <a:pt x="524" y="3144"/>
                  </a:lnTo>
                  <a:cubicBezTo>
                    <a:pt x="1084" y="3382"/>
                    <a:pt x="1667" y="3632"/>
                    <a:pt x="2239" y="3787"/>
                  </a:cubicBezTo>
                  <a:cubicBezTo>
                    <a:pt x="2263" y="3954"/>
                    <a:pt x="2287" y="4132"/>
                    <a:pt x="2310" y="4299"/>
                  </a:cubicBezTo>
                  <a:cubicBezTo>
                    <a:pt x="1739" y="4073"/>
                    <a:pt x="1144" y="3894"/>
                    <a:pt x="560" y="3680"/>
                  </a:cubicBezTo>
                  <a:cubicBezTo>
                    <a:pt x="536" y="3501"/>
                    <a:pt x="524" y="3323"/>
                    <a:pt x="524" y="3144"/>
                  </a:cubicBezTo>
                  <a:close/>
                  <a:moveTo>
                    <a:pt x="572" y="3775"/>
                  </a:moveTo>
                  <a:lnTo>
                    <a:pt x="572" y="3775"/>
                  </a:lnTo>
                  <a:cubicBezTo>
                    <a:pt x="786" y="3918"/>
                    <a:pt x="1132" y="3989"/>
                    <a:pt x="1322" y="4061"/>
                  </a:cubicBezTo>
                  <a:cubicBezTo>
                    <a:pt x="1525" y="4144"/>
                    <a:pt x="1715" y="4216"/>
                    <a:pt x="1917" y="4287"/>
                  </a:cubicBezTo>
                  <a:cubicBezTo>
                    <a:pt x="2013" y="4335"/>
                    <a:pt x="2120" y="4370"/>
                    <a:pt x="2215" y="4406"/>
                  </a:cubicBezTo>
                  <a:cubicBezTo>
                    <a:pt x="2263" y="4418"/>
                    <a:pt x="2298" y="4442"/>
                    <a:pt x="2346" y="4454"/>
                  </a:cubicBezTo>
                  <a:cubicBezTo>
                    <a:pt x="2394" y="4656"/>
                    <a:pt x="2453" y="4847"/>
                    <a:pt x="2537" y="5037"/>
                  </a:cubicBezTo>
                  <a:cubicBezTo>
                    <a:pt x="1953" y="4811"/>
                    <a:pt x="1346" y="4644"/>
                    <a:pt x="751" y="4418"/>
                  </a:cubicBezTo>
                  <a:cubicBezTo>
                    <a:pt x="691" y="4251"/>
                    <a:pt x="632" y="4085"/>
                    <a:pt x="596" y="3894"/>
                  </a:cubicBezTo>
                  <a:cubicBezTo>
                    <a:pt x="584" y="3858"/>
                    <a:pt x="584" y="3811"/>
                    <a:pt x="572" y="3775"/>
                  </a:cubicBezTo>
                  <a:close/>
                  <a:moveTo>
                    <a:pt x="810" y="4537"/>
                  </a:moveTo>
                  <a:lnTo>
                    <a:pt x="810" y="4537"/>
                  </a:lnTo>
                  <a:cubicBezTo>
                    <a:pt x="1370" y="4823"/>
                    <a:pt x="2001" y="5085"/>
                    <a:pt x="2608" y="5204"/>
                  </a:cubicBezTo>
                  <a:cubicBezTo>
                    <a:pt x="2656" y="5311"/>
                    <a:pt x="2715" y="5406"/>
                    <a:pt x="2775" y="5501"/>
                  </a:cubicBezTo>
                  <a:cubicBezTo>
                    <a:pt x="2263" y="5394"/>
                    <a:pt x="1763" y="5311"/>
                    <a:pt x="1251" y="5204"/>
                  </a:cubicBezTo>
                  <a:cubicBezTo>
                    <a:pt x="1072" y="5013"/>
                    <a:pt x="929" y="4787"/>
                    <a:pt x="810" y="4537"/>
                  </a:cubicBezTo>
                  <a:close/>
                  <a:moveTo>
                    <a:pt x="4629" y="1104"/>
                  </a:moveTo>
                  <a:cubicBezTo>
                    <a:pt x="4845" y="1104"/>
                    <a:pt x="5065" y="1123"/>
                    <a:pt x="5287" y="1144"/>
                  </a:cubicBezTo>
                  <a:cubicBezTo>
                    <a:pt x="6430" y="2561"/>
                    <a:pt x="6216" y="5621"/>
                    <a:pt x="3846" y="6025"/>
                  </a:cubicBezTo>
                  <a:cubicBezTo>
                    <a:pt x="3763" y="6037"/>
                    <a:pt x="3680" y="6049"/>
                    <a:pt x="3596" y="6061"/>
                  </a:cubicBezTo>
                  <a:cubicBezTo>
                    <a:pt x="3096" y="5132"/>
                    <a:pt x="2537" y="4418"/>
                    <a:pt x="2596" y="3275"/>
                  </a:cubicBezTo>
                  <a:cubicBezTo>
                    <a:pt x="2596" y="3251"/>
                    <a:pt x="2596" y="3215"/>
                    <a:pt x="2596" y="3192"/>
                  </a:cubicBezTo>
                  <a:cubicBezTo>
                    <a:pt x="2632" y="3168"/>
                    <a:pt x="2632" y="3120"/>
                    <a:pt x="2608" y="3096"/>
                  </a:cubicBezTo>
                  <a:cubicBezTo>
                    <a:pt x="2668" y="2442"/>
                    <a:pt x="2906" y="1822"/>
                    <a:pt x="3453" y="1430"/>
                  </a:cubicBezTo>
                  <a:cubicBezTo>
                    <a:pt x="3827" y="1173"/>
                    <a:pt x="4221" y="1104"/>
                    <a:pt x="4629" y="1104"/>
                  </a:cubicBezTo>
                  <a:close/>
                  <a:moveTo>
                    <a:pt x="1382" y="5335"/>
                  </a:moveTo>
                  <a:lnTo>
                    <a:pt x="1382" y="5335"/>
                  </a:lnTo>
                  <a:cubicBezTo>
                    <a:pt x="1882" y="5466"/>
                    <a:pt x="2382" y="5597"/>
                    <a:pt x="2894" y="5668"/>
                  </a:cubicBezTo>
                  <a:cubicBezTo>
                    <a:pt x="3013" y="5823"/>
                    <a:pt x="3144" y="5966"/>
                    <a:pt x="3299" y="6073"/>
                  </a:cubicBezTo>
                  <a:cubicBezTo>
                    <a:pt x="2560" y="6073"/>
                    <a:pt x="1882" y="5811"/>
                    <a:pt x="1382" y="5335"/>
                  </a:cubicBezTo>
                  <a:close/>
                  <a:moveTo>
                    <a:pt x="3270" y="1"/>
                  </a:moveTo>
                  <a:cubicBezTo>
                    <a:pt x="3153" y="1"/>
                    <a:pt x="3031" y="19"/>
                    <a:pt x="2918" y="36"/>
                  </a:cubicBezTo>
                  <a:cubicBezTo>
                    <a:pt x="2703" y="60"/>
                    <a:pt x="2501" y="120"/>
                    <a:pt x="2310" y="215"/>
                  </a:cubicBezTo>
                  <a:cubicBezTo>
                    <a:pt x="858" y="334"/>
                    <a:pt x="1" y="2370"/>
                    <a:pt x="155" y="3680"/>
                  </a:cubicBezTo>
                  <a:cubicBezTo>
                    <a:pt x="367" y="5372"/>
                    <a:pt x="1677" y="6509"/>
                    <a:pt x="3302" y="6509"/>
                  </a:cubicBezTo>
                  <a:cubicBezTo>
                    <a:pt x="3507" y="6509"/>
                    <a:pt x="3716" y="6491"/>
                    <a:pt x="3930" y="6454"/>
                  </a:cubicBezTo>
                  <a:cubicBezTo>
                    <a:pt x="5763" y="6144"/>
                    <a:pt x="6692" y="4311"/>
                    <a:pt x="6406" y="2573"/>
                  </a:cubicBezTo>
                  <a:cubicBezTo>
                    <a:pt x="6311" y="1941"/>
                    <a:pt x="6037" y="1370"/>
                    <a:pt x="5644" y="918"/>
                  </a:cubicBezTo>
                  <a:cubicBezTo>
                    <a:pt x="5632" y="846"/>
                    <a:pt x="5597" y="787"/>
                    <a:pt x="5501" y="775"/>
                  </a:cubicBezTo>
                  <a:cubicBezTo>
                    <a:pt x="5059" y="332"/>
                    <a:pt x="4487" y="58"/>
                    <a:pt x="3849" y="58"/>
                  </a:cubicBezTo>
                  <a:cubicBezTo>
                    <a:pt x="3766" y="58"/>
                    <a:pt x="3682" y="63"/>
                    <a:pt x="3596" y="72"/>
                  </a:cubicBezTo>
                  <a:cubicBezTo>
                    <a:pt x="3501" y="19"/>
                    <a:pt x="3388" y="1"/>
                    <a:pt x="3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29"/>
          <p:cNvSpPr/>
          <p:nvPr/>
        </p:nvSpPr>
        <p:spPr>
          <a:xfrm>
            <a:off x="3320338" y="3548150"/>
            <a:ext cx="1198375" cy="694450"/>
          </a:xfrm>
          <a:custGeom>
            <a:avLst/>
            <a:gdLst/>
            <a:ahLst/>
            <a:cxnLst/>
            <a:rect l="l" t="t" r="r" b="b"/>
            <a:pathLst>
              <a:path w="47935" h="27778" extrusionOk="0">
                <a:moveTo>
                  <a:pt x="12" y="0"/>
                </a:moveTo>
                <a:cubicBezTo>
                  <a:pt x="0" y="36"/>
                  <a:pt x="0" y="84"/>
                  <a:pt x="12" y="119"/>
                </a:cubicBezTo>
                <a:cubicBezTo>
                  <a:pt x="1382" y="3274"/>
                  <a:pt x="3906" y="6203"/>
                  <a:pt x="6156" y="8763"/>
                </a:cubicBezTo>
                <a:cubicBezTo>
                  <a:pt x="8549" y="11478"/>
                  <a:pt x="11192" y="13954"/>
                  <a:pt x="14050" y="16157"/>
                </a:cubicBezTo>
                <a:cubicBezTo>
                  <a:pt x="20134" y="20848"/>
                  <a:pt x="27182" y="24241"/>
                  <a:pt x="34624" y="26099"/>
                </a:cubicBezTo>
                <a:cubicBezTo>
                  <a:pt x="38898" y="27170"/>
                  <a:pt x="43280" y="27718"/>
                  <a:pt x="47685" y="27777"/>
                </a:cubicBezTo>
                <a:cubicBezTo>
                  <a:pt x="47840" y="27777"/>
                  <a:pt x="47923" y="27658"/>
                  <a:pt x="47935" y="27539"/>
                </a:cubicBezTo>
                <a:lnTo>
                  <a:pt x="47852" y="27313"/>
                </a:lnTo>
                <a:cubicBezTo>
                  <a:pt x="47804" y="27277"/>
                  <a:pt x="47756" y="27254"/>
                  <a:pt x="47685" y="27254"/>
                </a:cubicBezTo>
                <a:cubicBezTo>
                  <a:pt x="32445" y="27039"/>
                  <a:pt x="17776" y="20562"/>
                  <a:pt x="7406" y="9394"/>
                </a:cubicBezTo>
                <a:cubicBezTo>
                  <a:pt x="6013" y="7882"/>
                  <a:pt x="4691" y="6299"/>
                  <a:pt x="3465" y="4644"/>
                </a:cubicBezTo>
                <a:cubicBezTo>
                  <a:pt x="2346" y="3132"/>
                  <a:pt x="1417" y="1489"/>
                  <a:pt x="262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9"/>
          <p:cNvSpPr/>
          <p:nvPr/>
        </p:nvSpPr>
        <p:spPr>
          <a:xfrm>
            <a:off x="3808178" y="3540090"/>
            <a:ext cx="345644" cy="384061"/>
          </a:xfrm>
          <a:custGeom>
            <a:avLst/>
            <a:gdLst/>
            <a:ahLst/>
            <a:cxnLst/>
            <a:rect l="l" t="t" r="r" b="b"/>
            <a:pathLst>
              <a:path w="11122" h="11986" extrusionOk="0">
                <a:moveTo>
                  <a:pt x="4668" y="1368"/>
                </a:moveTo>
                <a:lnTo>
                  <a:pt x="4668" y="1368"/>
                </a:lnTo>
                <a:cubicBezTo>
                  <a:pt x="4644" y="1463"/>
                  <a:pt x="4632" y="1558"/>
                  <a:pt x="4620" y="1654"/>
                </a:cubicBezTo>
                <a:cubicBezTo>
                  <a:pt x="4585" y="1796"/>
                  <a:pt x="4525" y="1987"/>
                  <a:pt x="4561" y="2142"/>
                </a:cubicBezTo>
                <a:cubicBezTo>
                  <a:pt x="4454" y="2177"/>
                  <a:pt x="4346" y="2225"/>
                  <a:pt x="4239" y="2296"/>
                </a:cubicBezTo>
                <a:cubicBezTo>
                  <a:pt x="4216" y="2082"/>
                  <a:pt x="4192" y="1868"/>
                  <a:pt x="4204" y="1654"/>
                </a:cubicBezTo>
                <a:cubicBezTo>
                  <a:pt x="4346" y="1558"/>
                  <a:pt x="4501" y="1463"/>
                  <a:pt x="4668" y="1368"/>
                </a:cubicBezTo>
                <a:close/>
                <a:moveTo>
                  <a:pt x="4120" y="1701"/>
                </a:moveTo>
                <a:lnTo>
                  <a:pt x="4120" y="1701"/>
                </a:lnTo>
                <a:cubicBezTo>
                  <a:pt x="4108" y="1915"/>
                  <a:pt x="4096" y="2142"/>
                  <a:pt x="4132" y="2356"/>
                </a:cubicBezTo>
                <a:cubicBezTo>
                  <a:pt x="4013" y="2439"/>
                  <a:pt x="3906" y="2535"/>
                  <a:pt x="3799" y="2630"/>
                </a:cubicBezTo>
                <a:cubicBezTo>
                  <a:pt x="3799" y="2535"/>
                  <a:pt x="3775" y="2427"/>
                  <a:pt x="3787" y="2332"/>
                </a:cubicBezTo>
                <a:cubicBezTo>
                  <a:pt x="3787" y="2177"/>
                  <a:pt x="3811" y="2035"/>
                  <a:pt x="3846" y="1892"/>
                </a:cubicBezTo>
                <a:cubicBezTo>
                  <a:pt x="3942" y="1820"/>
                  <a:pt x="4025" y="1761"/>
                  <a:pt x="4120" y="1701"/>
                </a:cubicBezTo>
                <a:close/>
                <a:moveTo>
                  <a:pt x="3739" y="1963"/>
                </a:moveTo>
                <a:lnTo>
                  <a:pt x="3739" y="1963"/>
                </a:lnTo>
                <a:cubicBezTo>
                  <a:pt x="3668" y="2201"/>
                  <a:pt x="3644" y="2499"/>
                  <a:pt x="3715" y="2725"/>
                </a:cubicBezTo>
                <a:cubicBezTo>
                  <a:pt x="3561" y="2880"/>
                  <a:pt x="3430" y="3035"/>
                  <a:pt x="3323" y="3189"/>
                </a:cubicBezTo>
                <a:cubicBezTo>
                  <a:pt x="3323" y="3189"/>
                  <a:pt x="3323" y="3201"/>
                  <a:pt x="3311" y="3213"/>
                </a:cubicBezTo>
                <a:cubicBezTo>
                  <a:pt x="3311" y="2927"/>
                  <a:pt x="3287" y="2654"/>
                  <a:pt x="3287" y="2380"/>
                </a:cubicBezTo>
                <a:cubicBezTo>
                  <a:pt x="3418" y="2225"/>
                  <a:pt x="3573" y="2082"/>
                  <a:pt x="3739" y="1963"/>
                </a:cubicBezTo>
                <a:close/>
                <a:moveTo>
                  <a:pt x="3192" y="2475"/>
                </a:moveTo>
                <a:cubicBezTo>
                  <a:pt x="3168" y="2773"/>
                  <a:pt x="3156" y="3082"/>
                  <a:pt x="3215" y="3368"/>
                </a:cubicBezTo>
                <a:cubicBezTo>
                  <a:pt x="3108" y="3547"/>
                  <a:pt x="3025" y="3749"/>
                  <a:pt x="2977" y="3951"/>
                </a:cubicBezTo>
                <a:cubicBezTo>
                  <a:pt x="2918" y="3630"/>
                  <a:pt x="2858" y="3332"/>
                  <a:pt x="2846" y="3011"/>
                </a:cubicBezTo>
                <a:cubicBezTo>
                  <a:pt x="2894" y="2904"/>
                  <a:pt x="2965" y="2785"/>
                  <a:pt x="3037" y="2677"/>
                </a:cubicBezTo>
                <a:cubicBezTo>
                  <a:pt x="3084" y="2606"/>
                  <a:pt x="3132" y="2535"/>
                  <a:pt x="3192" y="2475"/>
                </a:cubicBezTo>
                <a:close/>
                <a:moveTo>
                  <a:pt x="2739" y="3237"/>
                </a:moveTo>
                <a:cubicBezTo>
                  <a:pt x="2751" y="3535"/>
                  <a:pt x="2799" y="3832"/>
                  <a:pt x="2918" y="4082"/>
                </a:cubicBezTo>
                <a:cubicBezTo>
                  <a:pt x="2930" y="4106"/>
                  <a:pt x="2942" y="4106"/>
                  <a:pt x="2953" y="4106"/>
                </a:cubicBezTo>
                <a:cubicBezTo>
                  <a:pt x="2918" y="4416"/>
                  <a:pt x="2953" y="4725"/>
                  <a:pt x="3120" y="5011"/>
                </a:cubicBezTo>
                <a:cubicBezTo>
                  <a:pt x="3120" y="5023"/>
                  <a:pt x="3120" y="5023"/>
                  <a:pt x="3120" y="5023"/>
                </a:cubicBezTo>
                <a:cubicBezTo>
                  <a:pt x="3096" y="5059"/>
                  <a:pt x="3061" y="5094"/>
                  <a:pt x="3037" y="5118"/>
                </a:cubicBezTo>
                <a:cubicBezTo>
                  <a:pt x="2834" y="4868"/>
                  <a:pt x="2715" y="4594"/>
                  <a:pt x="2656" y="4320"/>
                </a:cubicBezTo>
                <a:lnTo>
                  <a:pt x="2656" y="4320"/>
                </a:lnTo>
                <a:cubicBezTo>
                  <a:pt x="2715" y="4511"/>
                  <a:pt x="2787" y="4690"/>
                  <a:pt x="2882" y="4868"/>
                </a:cubicBezTo>
                <a:cubicBezTo>
                  <a:pt x="2890" y="4884"/>
                  <a:pt x="2903" y="4891"/>
                  <a:pt x="2917" y="4891"/>
                </a:cubicBezTo>
                <a:cubicBezTo>
                  <a:pt x="2944" y="4891"/>
                  <a:pt x="2973" y="4864"/>
                  <a:pt x="2965" y="4832"/>
                </a:cubicBezTo>
                <a:cubicBezTo>
                  <a:pt x="2870" y="4523"/>
                  <a:pt x="2727" y="4213"/>
                  <a:pt x="2608" y="3916"/>
                </a:cubicBezTo>
                <a:cubicBezTo>
                  <a:pt x="2620" y="3689"/>
                  <a:pt x="2656" y="3463"/>
                  <a:pt x="2739" y="3237"/>
                </a:cubicBezTo>
                <a:close/>
                <a:moveTo>
                  <a:pt x="6192" y="3975"/>
                </a:moveTo>
                <a:lnTo>
                  <a:pt x="6192" y="3975"/>
                </a:lnTo>
                <a:cubicBezTo>
                  <a:pt x="6180" y="4070"/>
                  <a:pt x="6168" y="4166"/>
                  <a:pt x="6156" y="4273"/>
                </a:cubicBezTo>
                <a:cubicBezTo>
                  <a:pt x="6121" y="4487"/>
                  <a:pt x="6061" y="4737"/>
                  <a:pt x="6121" y="4952"/>
                </a:cubicBezTo>
                <a:cubicBezTo>
                  <a:pt x="6049" y="5011"/>
                  <a:pt x="5978" y="5082"/>
                  <a:pt x="5918" y="5142"/>
                </a:cubicBezTo>
                <a:cubicBezTo>
                  <a:pt x="5906" y="5047"/>
                  <a:pt x="5882" y="4940"/>
                  <a:pt x="5870" y="4844"/>
                </a:cubicBezTo>
                <a:cubicBezTo>
                  <a:pt x="5859" y="4773"/>
                  <a:pt x="5847" y="4690"/>
                  <a:pt x="5835" y="4618"/>
                </a:cubicBezTo>
                <a:cubicBezTo>
                  <a:pt x="5835" y="4571"/>
                  <a:pt x="5823" y="4523"/>
                  <a:pt x="5811" y="4475"/>
                </a:cubicBezTo>
                <a:cubicBezTo>
                  <a:pt x="5799" y="4451"/>
                  <a:pt x="5799" y="4428"/>
                  <a:pt x="5787" y="4416"/>
                </a:cubicBezTo>
                <a:cubicBezTo>
                  <a:pt x="5811" y="4392"/>
                  <a:pt x="5835" y="4368"/>
                  <a:pt x="5859" y="4344"/>
                </a:cubicBezTo>
                <a:cubicBezTo>
                  <a:pt x="5859" y="4344"/>
                  <a:pt x="5859" y="4344"/>
                  <a:pt x="5859" y="4332"/>
                </a:cubicBezTo>
                <a:cubicBezTo>
                  <a:pt x="5978" y="4213"/>
                  <a:pt x="6085" y="4094"/>
                  <a:pt x="6192" y="3975"/>
                </a:cubicBezTo>
                <a:close/>
                <a:moveTo>
                  <a:pt x="5716" y="4487"/>
                </a:moveTo>
                <a:cubicBezTo>
                  <a:pt x="5728" y="4606"/>
                  <a:pt x="5751" y="4737"/>
                  <a:pt x="5763" y="4821"/>
                </a:cubicBezTo>
                <a:cubicBezTo>
                  <a:pt x="5775" y="4963"/>
                  <a:pt x="5775" y="5106"/>
                  <a:pt x="5811" y="5249"/>
                </a:cubicBezTo>
                <a:cubicBezTo>
                  <a:pt x="5716" y="5344"/>
                  <a:pt x="5620" y="5440"/>
                  <a:pt x="5537" y="5523"/>
                </a:cubicBezTo>
                <a:cubicBezTo>
                  <a:pt x="5513" y="5261"/>
                  <a:pt x="5489" y="4999"/>
                  <a:pt x="5489" y="4725"/>
                </a:cubicBezTo>
                <a:cubicBezTo>
                  <a:pt x="5561" y="4654"/>
                  <a:pt x="5644" y="4571"/>
                  <a:pt x="5716" y="4487"/>
                </a:cubicBezTo>
                <a:close/>
                <a:moveTo>
                  <a:pt x="5418" y="4797"/>
                </a:moveTo>
                <a:lnTo>
                  <a:pt x="5418" y="4797"/>
                </a:lnTo>
                <a:cubicBezTo>
                  <a:pt x="5406" y="5071"/>
                  <a:pt x="5394" y="5356"/>
                  <a:pt x="5418" y="5642"/>
                </a:cubicBezTo>
                <a:cubicBezTo>
                  <a:pt x="5382" y="5678"/>
                  <a:pt x="5347" y="5714"/>
                  <a:pt x="5311" y="5749"/>
                </a:cubicBezTo>
                <a:cubicBezTo>
                  <a:pt x="5263" y="5797"/>
                  <a:pt x="5228" y="5833"/>
                  <a:pt x="5180" y="5880"/>
                </a:cubicBezTo>
                <a:cubicBezTo>
                  <a:pt x="5156" y="5618"/>
                  <a:pt x="5132" y="5356"/>
                  <a:pt x="5108" y="5106"/>
                </a:cubicBezTo>
                <a:cubicBezTo>
                  <a:pt x="5216" y="4999"/>
                  <a:pt x="5323" y="4892"/>
                  <a:pt x="5418" y="4797"/>
                </a:cubicBezTo>
                <a:close/>
                <a:moveTo>
                  <a:pt x="691" y="4642"/>
                </a:moveTo>
                <a:cubicBezTo>
                  <a:pt x="667" y="4916"/>
                  <a:pt x="667" y="5190"/>
                  <a:pt x="715" y="5463"/>
                </a:cubicBezTo>
                <a:cubicBezTo>
                  <a:pt x="703" y="5463"/>
                  <a:pt x="679" y="5463"/>
                  <a:pt x="679" y="5487"/>
                </a:cubicBezTo>
                <a:cubicBezTo>
                  <a:pt x="632" y="5654"/>
                  <a:pt x="596" y="5844"/>
                  <a:pt x="584" y="6035"/>
                </a:cubicBezTo>
                <a:cubicBezTo>
                  <a:pt x="560" y="5571"/>
                  <a:pt x="584" y="5118"/>
                  <a:pt x="691" y="4642"/>
                </a:cubicBezTo>
                <a:close/>
                <a:moveTo>
                  <a:pt x="5013" y="5202"/>
                </a:moveTo>
                <a:cubicBezTo>
                  <a:pt x="5013" y="5463"/>
                  <a:pt x="5001" y="5749"/>
                  <a:pt x="5037" y="6011"/>
                </a:cubicBezTo>
                <a:cubicBezTo>
                  <a:pt x="4942" y="6106"/>
                  <a:pt x="4847" y="6202"/>
                  <a:pt x="4763" y="6309"/>
                </a:cubicBezTo>
                <a:cubicBezTo>
                  <a:pt x="4739" y="6023"/>
                  <a:pt x="4727" y="5749"/>
                  <a:pt x="4716" y="5475"/>
                </a:cubicBezTo>
                <a:cubicBezTo>
                  <a:pt x="4823" y="5380"/>
                  <a:pt x="4918" y="5285"/>
                  <a:pt x="5013" y="5202"/>
                </a:cubicBezTo>
                <a:close/>
                <a:moveTo>
                  <a:pt x="4251" y="5892"/>
                </a:moveTo>
                <a:lnTo>
                  <a:pt x="4251" y="5892"/>
                </a:lnTo>
                <a:cubicBezTo>
                  <a:pt x="4239" y="6083"/>
                  <a:pt x="4239" y="6285"/>
                  <a:pt x="4275" y="6476"/>
                </a:cubicBezTo>
                <a:cubicBezTo>
                  <a:pt x="4156" y="6380"/>
                  <a:pt x="4049" y="6261"/>
                  <a:pt x="3942" y="6166"/>
                </a:cubicBezTo>
                <a:cubicBezTo>
                  <a:pt x="3930" y="6154"/>
                  <a:pt x="3930" y="6154"/>
                  <a:pt x="3918" y="6154"/>
                </a:cubicBezTo>
                <a:cubicBezTo>
                  <a:pt x="4037" y="6071"/>
                  <a:pt x="4144" y="5975"/>
                  <a:pt x="4251" y="5892"/>
                </a:cubicBezTo>
                <a:close/>
                <a:moveTo>
                  <a:pt x="7383" y="5535"/>
                </a:moveTo>
                <a:cubicBezTo>
                  <a:pt x="7359" y="5630"/>
                  <a:pt x="7347" y="5725"/>
                  <a:pt x="7323" y="5821"/>
                </a:cubicBezTo>
                <a:cubicBezTo>
                  <a:pt x="7299" y="6011"/>
                  <a:pt x="7228" y="6202"/>
                  <a:pt x="7287" y="6380"/>
                </a:cubicBezTo>
                <a:cubicBezTo>
                  <a:pt x="7192" y="6452"/>
                  <a:pt x="7097" y="6523"/>
                  <a:pt x="7002" y="6606"/>
                </a:cubicBezTo>
                <a:cubicBezTo>
                  <a:pt x="7013" y="6368"/>
                  <a:pt x="7013" y="6130"/>
                  <a:pt x="7025" y="5880"/>
                </a:cubicBezTo>
                <a:cubicBezTo>
                  <a:pt x="7144" y="5773"/>
                  <a:pt x="7275" y="5654"/>
                  <a:pt x="7383" y="5535"/>
                </a:cubicBezTo>
                <a:close/>
                <a:moveTo>
                  <a:pt x="4644" y="5535"/>
                </a:moveTo>
                <a:lnTo>
                  <a:pt x="4644" y="5535"/>
                </a:lnTo>
                <a:cubicBezTo>
                  <a:pt x="4608" y="5833"/>
                  <a:pt x="4597" y="6154"/>
                  <a:pt x="4644" y="6440"/>
                </a:cubicBezTo>
                <a:cubicBezTo>
                  <a:pt x="4585" y="6511"/>
                  <a:pt x="4537" y="6583"/>
                  <a:pt x="4489" y="6666"/>
                </a:cubicBezTo>
                <a:cubicBezTo>
                  <a:pt x="4454" y="6642"/>
                  <a:pt x="4418" y="6606"/>
                  <a:pt x="4394" y="6583"/>
                </a:cubicBezTo>
                <a:cubicBezTo>
                  <a:pt x="4370" y="6321"/>
                  <a:pt x="4358" y="6071"/>
                  <a:pt x="4346" y="5809"/>
                </a:cubicBezTo>
                <a:cubicBezTo>
                  <a:pt x="4442" y="5714"/>
                  <a:pt x="4549" y="5630"/>
                  <a:pt x="4644" y="5535"/>
                </a:cubicBezTo>
                <a:close/>
                <a:moveTo>
                  <a:pt x="6918" y="5975"/>
                </a:moveTo>
                <a:cubicBezTo>
                  <a:pt x="6883" y="6225"/>
                  <a:pt x="6859" y="6487"/>
                  <a:pt x="6871" y="6737"/>
                </a:cubicBezTo>
                <a:cubicBezTo>
                  <a:pt x="6787" y="6821"/>
                  <a:pt x="6704" y="6904"/>
                  <a:pt x="6632" y="6987"/>
                </a:cubicBezTo>
                <a:cubicBezTo>
                  <a:pt x="6621" y="6737"/>
                  <a:pt x="6609" y="6487"/>
                  <a:pt x="6632" y="6237"/>
                </a:cubicBezTo>
                <a:cubicBezTo>
                  <a:pt x="6728" y="6154"/>
                  <a:pt x="6823" y="6071"/>
                  <a:pt x="6918" y="5975"/>
                </a:cubicBezTo>
                <a:close/>
                <a:moveTo>
                  <a:pt x="727" y="5571"/>
                </a:moveTo>
                <a:cubicBezTo>
                  <a:pt x="798" y="5975"/>
                  <a:pt x="929" y="6356"/>
                  <a:pt x="1156" y="6726"/>
                </a:cubicBezTo>
                <a:cubicBezTo>
                  <a:pt x="1168" y="6737"/>
                  <a:pt x="1179" y="6737"/>
                  <a:pt x="1191" y="6749"/>
                </a:cubicBezTo>
                <a:cubicBezTo>
                  <a:pt x="1025" y="6809"/>
                  <a:pt x="882" y="6892"/>
                  <a:pt x="751" y="6999"/>
                </a:cubicBezTo>
                <a:cubicBezTo>
                  <a:pt x="810" y="6726"/>
                  <a:pt x="858" y="6452"/>
                  <a:pt x="870" y="6178"/>
                </a:cubicBezTo>
                <a:cubicBezTo>
                  <a:pt x="870" y="6160"/>
                  <a:pt x="855" y="6151"/>
                  <a:pt x="840" y="6151"/>
                </a:cubicBezTo>
                <a:cubicBezTo>
                  <a:pt x="825" y="6151"/>
                  <a:pt x="810" y="6160"/>
                  <a:pt x="810" y="6178"/>
                </a:cubicBezTo>
                <a:cubicBezTo>
                  <a:pt x="763" y="6452"/>
                  <a:pt x="739" y="6726"/>
                  <a:pt x="679" y="6999"/>
                </a:cubicBezTo>
                <a:cubicBezTo>
                  <a:pt x="644" y="6773"/>
                  <a:pt x="620" y="6559"/>
                  <a:pt x="596" y="6333"/>
                </a:cubicBezTo>
                <a:cubicBezTo>
                  <a:pt x="656" y="6083"/>
                  <a:pt x="715" y="5833"/>
                  <a:pt x="727" y="5571"/>
                </a:cubicBezTo>
                <a:close/>
                <a:moveTo>
                  <a:pt x="6549" y="6321"/>
                </a:moveTo>
                <a:cubicBezTo>
                  <a:pt x="6502" y="6583"/>
                  <a:pt x="6478" y="6868"/>
                  <a:pt x="6513" y="7130"/>
                </a:cubicBezTo>
                <a:cubicBezTo>
                  <a:pt x="6454" y="7190"/>
                  <a:pt x="6394" y="7261"/>
                  <a:pt x="6347" y="7321"/>
                </a:cubicBezTo>
                <a:cubicBezTo>
                  <a:pt x="6359" y="7059"/>
                  <a:pt x="6347" y="6797"/>
                  <a:pt x="6347" y="6535"/>
                </a:cubicBezTo>
                <a:cubicBezTo>
                  <a:pt x="6394" y="6487"/>
                  <a:pt x="6442" y="6428"/>
                  <a:pt x="6502" y="6368"/>
                </a:cubicBezTo>
                <a:cubicBezTo>
                  <a:pt x="6513" y="6356"/>
                  <a:pt x="6525" y="6345"/>
                  <a:pt x="6549" y="6321"/>
                </a:cubicBezTo>
                <a:close/>
                <a:moveTo>
                  <a:pt x="6240" y="6654"/>
                </a:moveTo>
                <a:lnTo>
                  <a:pt x="6240" y="6654"/>
                </a:lnTo>
                <a:cubicBezTo>
                  <a:pt x="6216" y="6940"/>
                  <a:pt x="6192" y="7238"/>
                  <a:pt x="6180" y="7523"/>
                </a:cubicBezTo>
                <a:cubicBezTo>
                  <a:pt x="6132" y="7583"/>
                  <a:pt x="6085" y="7642"/>
                  <a:pt x="6025" y="7714"/>
                </a:cubicBezTo>
                <a:cubicBezTo>
                  <a:pt x="6013" y="7452"/>
                  <a:pt x="6001" y="7190"/>
                  <a:pt x="6001" y="6940"/>
                </a:cubicBezTo>
                <a:cubicBezTo>
                  <a:pt x="6085" y="6845"/>
                  <a:pt x="6156" y="6749"/>
                  <a:pt x="6240" y="6654"/>
                </a:cubicBezTo>
                <a:close/>
                <a:moveTo>
                  <a:pt x="5918" y="7035"/>
                </a:moveTo>
                <a:cubicBezTo>
                  <a:pt x="5894" y="7273"/>
                  <a:pt x="5894" y="7511"/>
                  <a:pt x="5906" y="7749"/>
                </a:cubicBezTo>
                <a:cubicBezTo>
                  <a:pt x="5775" y="7690"/>
                  <a:pt x="5656" y="7607"/>
                  <a:pt x="5549" y="7499"/>
                </a:cubicBezTo>
                <a:cubicBezTo>
                  <a:pt x="5668" y="7345"/>
                  <a:pt x="5799" y="7190"/>
                  <a:pt x="5918" y="7035"/>
                </a:cubicBezTo>
                <a:close/>
                <a:moveTo>
                  <a:pt x="1787" y="7988"/>
                </a:moveTo>
                <a:cubicBezTo>
                  <a:pt x="1870" y="8166"/>
                  <a:pt x="1989" y="8321"/>
                  <a:pt x="2132" y="8452"/>
                </a:cubicBezTo>
                <a:cubicBezTo>
                  <a:pt x="2120" y="8464"/>
                  <a:pt x="2108" y="8488"/>
                  <a:pt x="2096" y="8500"/>
                </a:cubicBezTo>
                <a:cubicBezTo>
                  <a:pt x="2013" y="8619"/>
                  <a:pt x="1930" y="8702"/>
                  <a:pt x="1834" y="8797"/>
                </a:cubicBezTo>
                <a:cubicBezTo>
                  <a:pt x="1799" y="8547"/>
                  <a:pt x="1763" y="8285"/>
                  <a:pt x="1739" y="8023"/>
                </a:cubicBezTo>
                <a:cubicBezTo>
                  <a:pt x="1751" y="8011"/>
                  <a:pt x="1775" y="8000"/>
                  <a:pt x="1787" y="7988"/>
                </a:cubicBezTo>
                <a:close/>
                <a:moveTo>
                  <a:pt x="739" y="7964"/>
                </a:moveTo>
                <a:lnTo>
                  <a:pt x="739" y="7964"/>
                </a:lnTo>
                <a:cubicBezTo>
                  <a:pt x="751" y="7976"/>
                  <a:pt x="751" y="7988"/>
                  <a:pt x="763" y="8000"/>
                </a:cubicBezTo>
                <a:cubicBezTo>
                  <a:pt x="810" y="8071"/>
                  <a:pt x="870" y="8142"/>
                  <a:pt x="929" y="8214"/>
                </a:cubicBezTo>
                <a:cubicBezTo>
                  <a:pt x="953" y="8511"/>
                  <a:pt x="977" y="8833"/>
                  <a:pt x="1072" y="9131"/>
                </a:cubicBezTo>
                <a:cubicBezTo>
                  <a:pt x="1001" y="9071"/>
                  <a:pt x="941" y="9023"/>
                  <a:pt x="870" y="8964"/>
                </a:cubicBezTo>
                <a:cubicBezTo>
                  <a:pt x="870" y="8964"/>
                  <a:pt x="870" y="8952"/>
                  <a:pt x="870" y="8940"/>
                </a:cubicBezTo>
                <a:cubicBezTo>
                  <a:pt x="882" y="8678"/>
                  <a:pt x="810" y="8392"/>
                  <a:pt x="763" y="8130"/>
                </a:cubicBezTo>
                <a:cubicBezTo>
                  <a:pt x="751" y="8083"/>
                  <a:pt x="751" y="8023"/>
                  <a:pt x="739" y="7964"/>
                </a:cubicBezTo>
                <a:close/>
                <a:moveTo>
                  <a:pt x="10764" y="7928"/>
                </a:moveTo>
                <a:cubicBezTo>
                  <a:pt x="10764" y="8035"/>
                  <a:pt x="10776" y="8142"/>
                  <a:pt x="10788" y="8250"/>
                </a:cubicBezTo>
                <a:cubicBezTo>
                  <a:pt x="10812" y="8476"/>
                  <a:pt x="10812" y="8702"/>
                  <a:pt x="10919" y="8892"/>
                </a:cubicBezTo>
                <a:cubicBezTo>
                  <a:pt x="10919" y="8916"/>
                  <a:pt x="10931" y="8928"/>
                  <a:pt x="10954" y="8928"/>
                </a:cubicBezTo>
                <a:cubicBezTo>
                  <a:pt x="10895" y="9012"/>
                  <a:pt x="10835" y="9083"/>
                  <a:pt x="10788" y="9166"/>
                </a:cubicBezTo>
                <a:cubicBezTo>
                  <a:pt x="10740" y="8892"/>
                  <a:pt x="10645" y="8619"/>
                  <a:pt x="10538" y="8369"/>
                </a:cubicBezTo>
                <a:cubicBezTo>
                  <a:pt x="10621" y="8226"/>
                  <a:pt x="10693" y="8083"/>
                  <a:pt x="10764" y="7928"/>
                </a:cubicBezTo>
                <a:close/>
                <a:moveTo>
                  <a:pt x="1025" y="8285"/>
                </a:moveTo>
                <a:lnTo>
                  <a:pt x="1025" y="8285"/>
                </a:lnTo>
                <a:cubicBezTo>
                  <a:pt x="1072" y="8333"/>
                  <a:pt x="1132" y="8357"/>
                  <a:pt x="1191" y="8357"/>
                </a:cubicBezTo>
                <a:cubicBezTo>
                  <a:pt x="1215" y="8666"/>
                  <a:pt x="1227" y="8988"/>
                  <a:pt x="1287" y="9285"/>
                </a:cubicBezTo>
                <a:cubicBezTo>
                  <a:pt x="1251" y="9262"/>
                  <a:pt x="1227" y="9238"/>
                  <a:pt x="1191" y="9214"/>
                </a:cubicBezTo>
                <a:cubicBezTo>
                  <a:pt x="1144" y="8904"/>
                  <a:pt x="1072" y="8595"/>
                  <a:pt x="1025" y="8285"/>
                </a:cubicBezTo>
                <a:close/>
                <a:moveTo>
                  <a:pt x="1656" y="8095"/>
                </a:moveTo>
                <a:cubicBezTo>
                  <a:pt x="1668" y="8369"/>
                  <a:pt x="1691" y="8642"/>
                  <a:pt x="1751" y="8916"/>
                </a:cubicBezTo>
                <a:cubicBezTo>
                  <a:pt x="1739" y="8940"/>
                  <a:pt x="1751" y="8964"/>
                  <a:pt x="1763" y="8988"/>
                </a:cubicBezTo>
                <a:cubicBezTo>
                  <a:pt x="1751" y="8988"/>
                  <a:pt x="1739" y="9000"/>
                  <a:pt x="1727" y="9000"/>
                </a:cubicBezTo>
                <a:cubicBezTo>
                  <a:pt x="1712" y="8990"/>
                  <a:pt x="1693" y="8984"/>
                  <a:pt x="1675" y="8984"/>
                </a:cubicBezTo>
                <a:cubicBezTo>
                  <a:pt x="1648" y="8984"/>
                  <a:pt x="1622" y="8996"/>
                  <a:pt x="1608" y="9023"/>
                </a:cubicBezTo>
                <a:cubicBezTo>
                  <a:pt x="1537" y="9178"/>
                  <a:pt x="1513" y="9369"/>
                  <a:pt x="1501" y="9559"/>
                </a:cubicBezTo>
                <a:cubicBezTo>
                  <a:pt x="1477" y="9512"/>
                  <a:pt x="1441" y="9476"/>
                  <a:pt x="1406" y="9440"/>
                </a:cubicBezTo>
                <a:cubicBezTo>
                  <a:pt x="1406" y="9428"/>
                  <a:pt x="1406" y="9428"/>
                  <a:pt x="1406" y="9428"/>
                </a:cubicBezTo>
                <a:cubicBezTo>
                  <a:pt x="1406" y="9416"/>
                  <a:pt x="1406" y="9416"/>
                  <a:pt x="1418" y="9404"/>
                </a:cubicBezTo>
                <a:cubicBezTo>
                  <a:pt x="1453" y="9071"/>
                  <a:pt x="1382" y="8654"/>
                  <a:pt x="1298" y="8321"/>
                </a:cubicBezTo>
                <a:cubicBezTo>
                  <a:pt x="1310" y="8309"/>
                  <a:pt x="1310" y="8309"/>
                  <a:pt x="1310" y="8297"/>
                </a:cubicBezTo>
                <a:cubicBezTo>
                  <a:pt x="1441" y="8250"/>
                  <a:pt x="1549" y="8166"/>
                  <a:pt x="1656" y="8095"/>
                </a:cubicBezTo>
                <a:close/>
                <a:moveTo>
                  <a:pt x="10478" y="8476"/>
                </a:moveTo>
                <a:cubicBezTo>
                  <a:pt x="10550" y="8762"/>
                  <a:pt x="10609" y="9035"/>
                  <a:pt x="10669" y="9321"/>
                </a:cubicBezTo>
                <a:cubicBezTo>
                  <a:pt x="10562" y="9464"/>
                  <a:pt x="10454" y="9595"/>
                  <a:pt x="10347" y="9726"/>
                </a:cubicBezTo>
                <a:cubicBezTo>
                  <a:pt x="10300" y="9452"/>
                  <a:pt x="10240" y="9190"/>
                  <a:pt x="10228" y="8904"/>
                </a:cubicBezTo>
                <a:cubicBezTo>
                  <a:pt x="10228" y="8881"/>
                  <a:pt x="10204" y="8881"/>
                  <a:pt x="10192" y="8881"/>
                </a:cubicBezTo>
                <a:cubicBezTo>
                  <a:pt x="10300" y="8750"/>
                  <a:pt x="10383" y="8619"/>
                  <a:pt x="10478" y="8476"/>
                </a:cubicBezTo>
                <a:close/>
                <a:moveTo>
                  <a:pt x="10181" y="8904"/>
                </a:moveTo>
                <a:cubicBezTo>
                  <a:pt x="10181" y="9202"/>
                  <a:pt x="10181" y="9535"/>
                  <a:pt x="10252" y="9833"/>
                </a:cubicBezTo>
                <a:cubicBezTo>
                  <a:pt x="10097" y="10024"/>
                  <a:pt x="9931" y="10190"/>
                  <a:pt x="9752" y="10357"/>
                </a:cubicBezTo>
                <a:cubicBezTo>
                  <a:pt x="9728" y="10238"/>
                  <a:pt x="9692" y="10119"/>
                  <a:pt x="9669" y="10000"/>
                </a:cubicBezTo>
                <a:cubicBezTo>
                  <a:pt x="9645" y="9845"/>
                  <a:pt x="9621" y="9690"/>
                  <a:pt x="9585" y="9535"/>
                </a:cubicBezTo>
                <a:cubicBezTo>
                  <a:pt x="9811" y="9333"/>
                  <a:pt x="10002" y="9131"/>
                  <a:pt x="10181" y="8904"/>
                </a:cubicBezTo>
                <a:close/>
                <a:moveTo>
                  <a:pt x="1810" y="9273"/>
                </a:moveTo>
                <a:lnTo>
                  <a:pt x="1810" y="9273"/>
                </a:lnTo>
                <a:cubicBezTo>
                  <a:pt x="1882" y="9369"/>
                  <a:pt x="1953" y="9464"/>
                  <a:pt x="2025" y="9559"/>
                </a:cubicBezTo>
                <a:cubicBezTo>
                  <a:pt x="2013" y="9559"/>
                  <a:pt x="1989" y="9571"/>
                  <a:pt x="1977" y="9595"/>
                </a:cubicBezTo>
                <a:cubicBezTo>
                  <a:pt x="1977" y="9845"/>
                  <a:pt x="1977" y="10119"/>
                  <a:pt x="2001" y="10369"/>
                </a:cubicBezTo>
                <a:cubicBezTo>
                  <a:pt x="1941" y="10321"/>
                  <a:pt x="1882" y="10274"/>
                  <a:pt x="1822" y="10250"/>
                </a:cubicBezTo>
                <a:cubicBezTo>
                  <a:pt x="1834" y="10226"/>
                  <a:pt x="1834" y="10214"/>
                  <a:pt x="1834" y="10178"/>
                </a:cubicBezTo>
                <a:cubicBezTo>
                  <a:pt x="1834" y="9905"/>
                  <a:pt x="1870" y="9571"/>
                  <a:pt x="1810" y="9273"/>
                </a:cubicBezTo>
                <a:close/>
                <a:moveTo>
                  <a:pt x="3858" y="189"/>
                </a:moveTo>
                <a:cubicBezTo>
                  <a:pt x="3977" y="368"/>
                  <a:pt x="4108" y="522"/>
                  <a:pt x="4227" y="701"/>
                </a:cubicBezTo>
                <a:cubicBezTo>
                  <a:pt x="4323" y="832"/>
                  <a:pt x="4418" y="987"/>
                  <a:pt x="4525" y="1106"/>
                </a:cubicBezTo>
                <a:cubicBezTo>
                  <a:pt x="3608" y="1380"/>
                  <a:pt x="2822" y="2082"/>
                  <a:pt x="2453" y="2975"/>
                </a:cubicBezTo>
                <a:cubicBezTo>
                  <a:pt x="2120" y="3761"/>
                  <a:pt x="2084" y="4963"/>
                  <a:pt x="2930" y="5452"/>
                </a:cubicBezTo>
                <a:cubicBezTo>
                  <a:pt x="2955" y="5465"/>
                  <a:pt x="2979" y="5472"/>
                  <a:pt x="3002" y="5472"/>
                </a:cubicBezTo>
                <a:cubicBezTo>
                  <a:pt x="3077" y="5472"/>
                  <a:pt x="3135" y="5406"/>
                  <a:pt x="3144" y="5333"/>
                </a:cubicBezTo>
                <a:cubicBezTo>
                  <a:pt x="3596" y="4940"/>
                  <a:pt x="4025" y="4523"/>
                  <a:pt x="4454" y="4094"/>
                </a:cubicBezTo>
                <a:cubicBezTo>
                  <a:pt x="4811" y="3749"/>
                  <a:pt x="5251" y="3416"/>
                  <a:pt x="5549" y="3011"/>
                </a:cubicBezTo>
                <a:cubicBezTo>
                  <a:pt x="5704" y="3082"/>
                  <a:pt x="5811" y="3177"/>
                  <a:pt x="5918" y="3320"/>
                </a:cubicBezTo>
                <a:cubicBezTo>
                  <a:pt x="5966" y="3380"/>
                  <a:pt x="6168" y="3594"/>
                  <a:pt x="6061" y="3654"/>
                </a:cubicBezTo>
                <a:cubicBezTo>
                  <a:pt x="6001" y="3678"/>
                  <a:pt x="5978" y="3737"/>
                  <a:pt x="5990" y="3785"/>
                </a:cubicBezTo>
                <a:cubicBezTo>
                  <a:pt x="5168" y="4475"/>
                  <a:pt x="4323" y="5249"/>
                  <a:pt x="3656" y="6083"/>
                </a:cubicBezTo>
                <a:cubicBezTo>
                  <a:pt x="3596" y="6142"/>
                  <a:pt x="3632" y="6249"/>
                  <a:pt x="3704" y="6273"/>
                </a:cubicBezTo>
                <a:cubicBezTo>
                  <a:pt x="3704" y="6297"/>
                  <a:pt x="3704" y="6309"/>
                  <a:pt x="3715" y="6333"/>
                </a:cubicBezTo>
                <a:cubicBezTo>
                  <a:pt x="3846" y="6595"/>
                  <a:pt x="4085" y="6797"/>
                  <a:pt x="4323" y="6964"/>
                </a:cubicBezTo>
                <a:cubicBezTo>
                  <a:pt x="4356" y="6986"/>
                  <a:pt x="4386" y="6995"/>
                  <a:pt x="4415" y="6995"/>
                </a:cubicBezTo>
                <a:cubicBezTo>
                  <a:pt x="4447" y="6995"/>
                  <a:pt x="4476" y="6983"/>
                  <a:pt x="4501" y="6964"/>
                </a:cubicBezTo>
                <a:cubicBezTo>
                  <a:pt x="4549" y="6964"/>
                  <a:pt x="4608" y="6952"/>
                  <a:pt x="4632" y="6904"/>
                </a:cubicBezTo>
                <a:cubicBezTo>
                  <a:pt x="4787" y="6714"/>
                  <a:pt x="4966" y="6535"/>
                  <a:pt x="5156" y="6356"/>
                </a:cubicBezTo>
                <a:cubicBezTo>
                  <a:pt x="5168" y="6356"/>
                  <a:pt x="5168" y="6345"/>
                  <a:pt x="5180" y="6333"/>
                </a:cubicBezTo>
                <a:cubicBezTo>
                  <a:pt x="5370" y="6166"/>
                  <a:pt x="5561" y="5999"/>
                  <a:pt x="5740" y="5821"/>
                </a:cubicBezTo>
                <a:cubicBezTo>
                  <a:pt x="6085" y="5463"/>
                  <a:pt x="6454" y="5118"/>
                  <a:pt x="6775" y="4749"/>
                </a:cubicBezTo>
                <a:cubicBezTo>
                  <a:pt x="6787" y="4737"/>
                  <a:pt x="6787" y="4737"/>
                  <a:pt x="6799" y="4725"/>
                </a:cubicBezTo>
                <a:cubicBezTo>
                  <a:pt x="6978" y="4880"/>
                  <a:pt x="7144" y="5047"/>
                  <a:pt x="7311" y="5213"/>
                </a:cubicBezTo>
                <a:cubicBezTo>
                  <a:pt x="6894" y="5416"/>
                  <a:pt x="6525" y="5856"/>
                  <a:pt x="6216" y="6190"/>
                </a:cubicBezTo>
                <a:cubicBezTo>
                  <a:pt x="5882" y="6559"/>
                  <a:pt x="5573" y="6952"/>
                  <a:pt x="5323" y="7380"/>
                </a:cubicBezTo>
                <a:cubicBezTo>
                  <a:pt x="5287" y="7440"/>
                  <a:pt x="5323" y="7523"/>
                  <a:pt x="5382" y="7547"/>
                </a:cubicBezTo>
                <a:cubicBezTo>
                  <a:pt x="5309" y="8184"/>
                  <a:pt x="6199" y="8341"/>
                  <a:pt x="6848" y="8341"/>
                </a:cubicBezTo>
                <a:cubicBezTo>
                  <a:pt x="7037" y="8341"/>
                  <a:pt x="7205" y="8328"/>
                  <a:pt x="7323" y="8309"/>
                </a:cubicBezTo>
                <a:cubicBezTo>
                  <a:pt x="8204" y="8166"/>
                  <a:pt x="8930" y="7619"/>
                  <a:pt x="9323" y="6833"/>
                </a:cubicBezTo>
                <a:cubicBezTo>
                  <a:pt x="9430" y="6928"/>
                  <a:pt x="9573" y="7011"/>
                  <a:pt x="9645" y="7059"/>
                </a:cubicBezTo>
                <a:cubicBezTo>
                  <a:pt x="9919" y="7226"/>
                  <a:pt x="10240" y="7499"/>
                  <a:pt x="10562" y="7595"/>
                </a:cubicBezTo>
                <a:cubicBezTo>
                  <a:pt x="9776" y="8833"/>
                  <a:pt x="8990" y="9952"/>
                  <a:pt x="7490" y="10405"/>
                </a:cubicBezTo>
                <a:cubicBezTo>
                  <a:pt x="7099" y="10525"/>
                  <a:pt x="6708" y="10581"/>
                  <a:pt x="6324" y="10581"/>
                </a:cubicBezTo>
                <a:cubicBezTo>
                  <a:pt x="5221" y="10581"/>
                  <a:pt x="4170" y="10116"/>
                  <a:pt x="3323" y="9357"/>
                </a:cubicBezTo>
                <a:cubicBezTo>
                  <a:pt x="3309" y="9343"/>
                  <a:pt x="3286" y="9337"/>
                  <a:pt x="3263" y="9337"/>
                </a:cubicBezTo>
                <a:cubicBezTo>
                  <a:pt x="3247" y="9337"/>
                  <a:pt x="3230" y="9340"/>
                  <a:pt x="3215" y="9345"/>
                </a:cubicBezTo>
                <a:cubicBezTo>
                  <a:pt x="3180" y="9357"/>
                  <a:pt x="3144" y="9369"/>
                  <a:pt x="3108" y="9393"/>
                </a:cubicBezTo>
                <a:cubicBezTo>
                  <a:pt x="2953" y="9547"/>
                  <a:pt x="2811" y="9666"/>
                  <a:pt x="2632" y="9785"/>
                </a:cubicBezTo>
                <a:cubicBezTo>
                  <a:pt x="2441" y="9488"/>
                  <a:pt x="2156" y="9238"/>
                  <a:pt x="1882" y="9023"/>
                </a:cubicBezTo>
                <a:lnTo>
                  <a:pt x="1894" y="9023"/>
                </a:lnTo>
                <a:cubicBezTo>
                  <a:pt x="2120" y="8916"/>
                  <a:pt x="2334" y="8750"/>
                  <a:pt x="2465" y="8547"/>
                </a:cubicBezTo>
                <a:cubicBezTo>
                  <a:pt x="2501" y="8500"/>
                  <a:pt x="2489" y="8428"/>
                  <a:pt x="2465" y="8381"/>
                </a:cubicBezTo>
                <a:cubicBezTo>
                  <a:pt x="2453" y="8357"/>
                  <a:pt x="2441" y="8345"/>
                  <a:pt x="2418" y="8321"/>
                </a:cubicBezTo>
                <a:cubicBezTo>
                  <a:pt x="2418" y="8297"/>
                  <a:pt x="2406" y="8261"/>
                  <a:pt x="2370" y="8238"/>
                </a:cubicBezTo>
                <a:cubicBezTo>
                  <a:pt x="2299" y="8154"/>
                  <a:pt x="2203" y="8083"/>
                  <a:pt x="2120" y="8000"/>
                </a:cubicBezTo>
                <a:cubicBezTo>
                  <a:pt x="2037" y="7916"/>
                  <a:pt x="1965" y="7833"/>
                  <a:pt x="1906" y="7738"/>
                </a:cubicBezTo>
                <a:cubicBezTo>
                  <a:pt x="1882" y="7714"/>
                  <a:pt x="1846" y="7714"/>
                  <a:pt x="1822" y="7714"/>
                </a:cubicBezTo>
                <a:cubicBezTo>
                  <a:pt x="1794" y="7692"/>
                  <a:pt x="1757" y="7675"/>
                  <a:pt x="1719" y="7675"/>
                </a:cubicBezTo>
                <a:cubicBezTo>
                  <a:pt x="1693" y="7675"/>
                  <a:pt x="1668" y="7683"/>
                  <a:pt x="1644" y="7702"/>
                </a:cubicBezTo>
                <a:cubicBezTo>
                  <a:pt x="1501" y="7797"/>
                  <a:pt x="1358" y="7904"/>
                  <a:pt x="1239" y="8035"/>
                </a:cubicBezTo>
                <a:cubicBezTo>
                  <a:pt x="1156" y="7952"/>
                  <a:pt x="1048" y="7880"/>
                  <a:pt x="989" y="7809"/>
                </a:cubicBezTo>
                <a:cubicBezTo>
                  <a:pt x="894" y="7714"/>
                  <a:pt x="822" y="7607"/>
                  <a:pt x="739" y="7511"/>
                </a:cubicBezTo>
                <a:cubicBezTo>
                  <a:pt x="751" y="7499"/>
                  <a:pt x="763" y="7499"/>
                  <a:pt x="775" y="7476"/>
                </a:cubicBezTo>
                <a:cubicBezTo>
                  <a:pt x="965" y="7285"/>
                  <a:pt x="1156" y="7083"/>
                  <a:pt x="1322" y="6868"/>
                </a:cubicBezTo>
                <a:cubicBezTo>
                  <a:pt x="1358" y="6821"/>
                  <a:pt x="1346" y="6749"/>
                  <a:pt x="1287" y="6726"/>
                </a:cubicBezTo>
                <a:cubicBezTo>
                  <a:pt x="1298" y="6714"/>
                  <a:pt x="1310" y="6690"/>
                  <a:pt x="1298" y="6666"/>
                </a:cubicBezTo>
                <a:cubicBezTo>
                  <a:pt x="382" y="4178"/>
                  <a:pt x="1775" y="1582"/>
                  <a:pt x="3846" y="201"/>
                </a:cubicBezTo>
                <a:cubicBezTo>
                  <a:pt x="3858" y="189"/>
                  <a:pt x="3858" y="189"/>
                  <a:pt x="3858" y="189"/>
                </a:cubicBezTo>
                <a:close/>
                <a:moveTo>
                  <a:pt x="3239" y="9762"/>
                </a:moveTo>
                <a:cubicBezTo>
                  <a:pt x="3263" y="10035"/>
                  <a:pt x="3287" y="10321"/>
                  <a:pt x="3311" y="10595"/>
                </a:cubicBezTo>
                <a:cubicBezTo>
                  <a:pt x="3292" y="10586"/>
                  <a:pt x="3274" y="10580"/>
                  <a:pt x="3255" y="10580"/>
                </a:cubicBezTo>
                <a:cubicBezTo>
                  <a:pt x="3224" y="10580"/>
                  <a:pt x="3192" y="10594"/>
                  <a:pt x="3156" y="10631"/>
                </a:cubicBezTo>
                <a:cubicBezTo>
                  <a:pt x="3108" y="10678"/>
                  <a:pt x="3061" y="10738"/>
                  <a:pt x="3013" y="10786"/>
                </a:cubicBezTo>
                <a:cubicBezTo>
                  <a:pt x="3013" y="10512"/>
                  <a:pt x="2977" y="10238"/>
                  <a:pt x="2953" y="9976"/>
                </a:cubicBezTo>
                <a:cubicBezTo>
                  <a:pt x="3061" y="9916"/>
                  <a:pt x="3156" y="9845"/>
                  <a:pt x="3239" y="9762"/>
                </a:cubicBezTo>
                <a:close/>
                <a:moveTo>
                  <a:pt x="9490" y="9619"/>
                </a:moveTo>
                <a:cubicBezTo>
                  <a:pt x="9514" y="9893"/>
                  <a:pt x="9550" y="10202"/>
                  <a:pt x="9645" y="10452"/>
                </a:cubicBezTo>
                <a:cubicBezTo>
                  <a:pt x="9490" y="10583"/>
                  <a:pt x="9335" y="10702"/>
                  <a:pt x="9169" y="10821"/>
                </a:cubicBezTo>
                <a:cubicBezTo>
                  <a:pt x="9145" y="10702"/>
                  <a:pt x="9097" y="10583"/>
                  <a:pt x="9073" y="10464"/>
                </a:cubicBezTo>
                <a:cubicBezTo>
                  <a:pt x="9038" y="10321"/>
                  <a:pt x="9014" y="10155"/>
                  <a:pt x="8966" y="10012"/>
                </a:cubicBezTo>
                <a:cubicBezTo>
                  <a:pt x="9157" y="9893"/>
                  <a:pt x="9323" y="9762"/>
                  <a:pt x="9490" y="9619"/>
                </a:cubicBezTo>
                <a:close/>
                <a:moveTo>
                  <a:pt x="2060" y="9595"/>
                </a:moveTo>
                <a:cubicBezTo>
                  <a:pt x="2168" y="9750"/>
                  <a:pt x="2275" y="9893"/>
                  <a:pt x="2394" y="10035"/>
                </a:cubicBezTo>
                <a:cubicBezTo>
                  <a:pt x="2394" y="10047"/>
                  <a:pt x="2394" y="10047"/>
                  <a:pt x="2394" y="10059"/>
                </a:cubicBezTo>
                <a:cubicBezTo>
                  <a:pt x="2430" y="10333"/>
                  <a:pt x="2465" y="10607"/>
                  <a:pt x="2513" y="10881"/>
                </a:cubicBezTo>
                <a:cubicBezTo>
                  <a:pt x="2418" y="10786"/>
                  <a:pt x="2334" y="10702"/>
                  <a:pt x="2239" y="10619"/>
                </a:cubicBezTo>
                <a:cubicBezTo>
                  <a:pt x="2215" y="10595"/>
                  <a:pt x="2180" y="10559"/>
                  <a:pt x="2156" y="10524"/>
                </a:cubicBezTo>
                <a:cubicBezTo>
                  <a:pt x="2144" y="10214"/>
                  <a:pt x="2108" y="9905"/>
                  <a:pt x="2060" y="9595"/>
                </a:cubicBezTo>
                <a:close/>
                <a:moveTo>
                  <a:pt x="3334" y="9666"/>
                </a:moveTo>
                <a:cubicBezTo>
                  <a:pt x="3465" y="9833"/>
                  <a:pt x="3620" y="9976"/>
                  <a:pt x="3775" y="10107"/>
                </a:cubicBezTo>
                <a:cubicBezTo>
                  <a:pt x="3799" y="10393"/>
                  <a:pt x="3846" y="10690"/>
                  <a:pt x="3930" y="10964"/>
                </a:cubicBezTo>
                <a:cubicBezTo>
                  <a:pt x="3763" y="10893"/>
                  <a:pt x="3608" y="10809"/>
                  <a:pt x="3454" y="10738"/>
                </a:cubicBezTo>
                <a:cubicBezTo>
                  <a:pt x="3430" y="10381"/>
                  <a:pt x="3382" y="10024"/>
                  <a:pt x="3323" y="9666"/>
                </a:cubicBezTo>
                <a:close/>
                <a:moveTo>
                  <a:pt x="2858" y="10024"/>
                </a:moveTo>
                <a:cubicBezTo>
                  <a:pt x="2858" y="10309"/>
                  <a:pt x="2858" y="10619"/>
                  <a:pt x="2906" y="10917"/>
                </a:cubicBezTo>
                <a:cubicBezTo>
                  <a:pt x="2846" y="10976"/>
                  <a:pt x="2799" y="11036"/>
                  <a:pt x="2739" y="11095"/>
                </a:cubicBezTo>
                <a:cubicBezTo>
                  <a:pt x="2703" y="11071"/>
                  <a:pt x="2680" y="11036"/>
                  <a:pt x="2644" y="11012"/>
                </a:cubicBezTo>
                <a:cubicBezTo>
                  <a:pt x="2608" y="10726"/>
                  <a:pt x="2549" y="10428"/>
                  <a:pt x="2489" y="10143"/>
                </a:cubicBezTo>
                <a:lnTo>
                  <a:pt x="2489" y="10143"/>
                </a:lnTo>
                <a:cubicBezTo>
                  <a:pt x="2520" y="10170"/>
                  <a:pt x="2554" y="10182"/>
                  <a:pt x="2586" y="10182"/>
                </a:cubicBezTo>
                <a:cubicBezTo>
                  <a:pt x="2652" y="10182"/>
                  <a:pt x="2711" y="10131"/>
                  <a:pt x="2727" y="10059"/>
                </a:cubicBezTo>
                <a:cubicBezTo>
                  <a:pt x="2775" y="10047"/>
                  <a:pt x="2811" y="10035"/>
                  <a:pt x="2858" y="10024"/>
                </a:cubicBezTo>
                <a:close/>
                <a:moveTo>
                  <a:pt x="3894" y="10202"/>
                </a:moveTo>
                <a:lnTo>
                  <a:pt x="3894" y="10202"/>
                </a:lnTo>
                <a:cubicBezTo>
                  <a:pt x="4037" y="10309"/>
                  <a:pt x="4180" y="10405"/>
                  <a:pt x="4335" y="10488"/>
                </a:cubicBezTo>
                <a:cubicBezTo>
                  <a:pt x="4358" y="10714"/>
                  <a:pt x="4394" y="10952"/>
                  <a:pt x="4454" y="11190"/>
                </a:cubicBezTo>
                <a:cubicBezTo>
                  <a:pt x="4323" y="11131"/>
                  <a:pt x="4192" y="11083"/>
                  <a:pt x="4061" y="11024"/>
                </a:cubicBezTo>
                <a:cubicBezTo>
                  <a:pt x="4013" y="10750"/>
                  <a:pt x="3942" y="10476"/>
                  <a:pt x="3894" y="10202"/>
                </a:cubicBezTo>
                <a:close/>
                <a:moveTo>
                  <a:pt x="8895" y="10059"/>
                </a:moveTo>
                <a:cubicBezTo>
                  <a:pt x="8895" y="10202"/>
                  <a:pt x="8930" y="10357"/>
                  <a:pt x="8966" y="10500"/>
                </a:cubicBezTo>
                <a:cubicBezTo>
                  <a:pt x="8990" y="10631"/>
                  <a:pt x="9014" y="10762"/>
                  <a:pt x="9073" y="10881"/>
                </a:cubicBezTo>
                <a:cubicBezTo>
                  <a:pt x="8883" y="11000"/>
                  <a:pt x="8704" y="11107"/>
                  <a:pt x="8502" y="11202"/>
                </a:cubicBezTo>
                <a:cubicBezTo>
                  <a:pt x="8478" y="11095"/>
                  <a:pt x="8442" y="10976"/>
                  <a:pt x="8407" y="10869"/>
                </a:cubicBezTo>
                <a:cubicBezTo>
                  <a:pt x="8359" y="10714"/>
                  <a:pt x="8323" y="10559"/>
                  <a:pt x="8287" y="10405"/>
                </a:cubicBezTo>
                <a:cubicBezTo>
                  <a:pt x="8490" y="10297"/>
                  <a:pt x="8704" y="10190"/>
                  <a:pt x="8895" y="10059"/>
                </a:cubicBezTo>
                <a:close/>
                <a:moveTo>
                  <a:pt x="4454" y="10547"/>
                </a:moveTo>
                <a:lnTo>
                  <a:pt x="4454" y="10547"/>
                </a:lnTo>
                <a:cubicBezTo>
                  <a:pt x="4632" y="10631"/>
                  <a:pt x="4823" y="10702"/>
                  <a:pt x="5013" y="10762"/>
                </a:cubicBezTo>
                <a:cubicBezTo>
                  <a:pt x="5013" y="10976"/>
                  <a:pt x="5025" y="11202"/>
                  <a:pt x="5085" y="11417"/>
                </a:cubicBezTo>
                <a:cubicBezTo>
                  <a:pt x="4930" y="11369"/>
                  <a:pt x="4763" y="11309"/>
                  <a:pt x="4597" y="11238"/>
                </a:cubicBezTo>
                <a:cubicBezTo>
                  <a:pt x="4549" y="11012"/>
                  <a:pt x="4489" y="10774"/>
                  <a:pt x="4454" y="10547"/>
                </a:cubicBezTo>
                <a:close/>
                <a:moveTo>
                  <a:pt x="8192" y="10440"/>
                </a:moveTo>
                <a:cubicBezTo>
                  <a:pt x="8216" y="10595"/>
                  <a:pt x="8252" y="10750"/>
                  <a:pt x="8287" y="10893"/>
                </a:cubicBezTo>
                <a:cubicBezTo>
                  <a:pt x="8323" y="11012"/>
                  <a:pt x="8347" y="11143"/>
                  <a:pt x="8395" y="11262"/>
                </a:cubicBezTo>
                <a:cubicBezTo>
                  <a:pt x="8240" y="11333"/>
                  <a:pt x="8085" y="11393"/>
                  <a:pt x="7918" y="11440"/>
                </a:cubicBezTo>
                <a:cubicBezTo>
                  <a:pt x="7883" y="11309"/>
                  <a:pt x="7847" y="11190"/>
                  <a:pt x="7811" y="11059"/>
                </a:cubicBezTo>
                <a:cubicBezTo>
                  <a:pt x="7775" y="10917"/>
                  <a:pt x="7752" y="10774"/>
                  <a:pt x="7716" y="10631"/>
                </a:cubicBezTo>
                <a:cubicBezTo>
                  <a:pt x="7883" y="10571"/>
                  <a:pt x="8037" y="10512"/>
                  <a:pt x="8192" y="10440"/>
                </a:cubicBezTo>
                <a:close/>
                <a:moveTo>
                  <a:pt x="5108" y="10786"/>
                </a:moveTo>
                <a:cubicBezTo>
                  <a:pt x="5299" y="10833"/>
                  <a:pt x="5501" y="10869"/>
                  <a:pt x="5704" y="10893"/>
                </a:cubicBezTo>
                <a:cubicBezTo>
                  <a:pt x="5740" y="11131"/>
                  <a:pt x="5775" y="11357"/>
                  <a:pt x="5823" y="11595"/>
                </a:cubicBezTo>
                <a:cubicBezTo>
                  <a:pt x="5620" y="11559"/>
                  <a:pt x="5430" y="11512"/>
                  <a:pt x="5228" y="11452"/>
                </a:cubicBezTo>
                <a:cubicBezTo>
                  <a:pt x="5180" y="11238"/>
                  <a:pt x="5132" y="11024"/>
                  <a:pt x="5108" y="10786"/>
                </a:cubicBezTo>
                <a:close/>
                <a:moveTo>
                  <a:pt x="7597" y="10667"/>
                </a:moveTo>
                <a:cubicBezTo>
                  <a:pt x="7621" y="10940"/>
                  <a:pt x="7668" y="11238"/>
                  <a:pt x="7775" y="11488"/>
                </a:cubicBezTo>
                <a:cubicBezTo>
                  <a:pt x="7609" y="11536"/>
                  <a:pt x="7442" y="11571"/>
                  <a:pt x="7287" y="11595"/>
                </a:cubicBezTo>
                <a:cubicBezTo>
                  <a:pt x="7228" y="11321"/>
                  <a:pt x="7192" y="11059"/>
                  <a:pt x="7204" y="10786"/>
                </a:cubicBezTo>
                <a:cubicBezTo>
                  <a:pt x="7335" y="10750"/>
                  <a:pt x="7466" y="10714"/>
                  <a:pt x="7597" y="10667"/>
                </a:cubicBezTo>
                <a:close/>
                <a:moveTo>
                  <a:pt x="5799" y="10905"/>
                </a:moveTo>
                <a:lnTo>
                  <a:pt x="5799" y="10905"/>
                </a:lnTo>
                <a:cubicBezTo>
                  <a:pt x="5900" y="10911"/>
                  <a:pt x="5998" y="10914"/>
                  <a:pt x="6095" y="10914"/>
                </a:cubicBezTo>
                <a:cubicBezTo>
                  <a:pt x="6192" y="10914"/>
                  <a:pt x="6287" y="10911"/>
                  <a:pt x="6382" y="10905"/>
                </a:cubicBezTo>
                <a:lnTo>
                  <a:pt x="6382" y="10905"/>
                </a:lnTo>
                <a:cubicBezTo>
                  <a:pt x="6371" y="11143"/>
                  <a:pt x="6382" y="11405"/>
                  <a:pt x="6442" y="11655"/>
                </a:cubicBezTo>
                <a:cubicBezTo>
                  <a:pt x="6275" y="11643"/>
                  <a:pt x="6097" y="11631"/>
                  <a:pt x="5930" y="11607"/>
                </a:cubicBezTo>
                <a:cubicBezTo>
                  <a:pt x="5894" y="11369"/>
                  <a:pt x="5847" y="11131"/>
                  <a:pt x="5799" y="10905"/>
                </a:cubicBezTo>
                <a:close/>
                <a:moveTo>
                  <a:pt x="7109" y="10797"/>
                </a:moveTo>
                <a:cubicBezTo>
                  <a:pt x="7073" y="11071"/>
                  <a:pt x="7073" y="11357"/>
                  <a:pt x="7144" y="11619"/>
                </a:cubicBezTo>
                <a:cubicBezTo>
                  <a:pt x="6954" y="11643"/>
                  <a:pt x="6763" y="11655"/>
                  <a:pt x="6585" y="11655"/>
                </a:cubicBezTo>
                <a:cubicBezTo>
                  <a:pt x="6549" y="11405"/>
                  <a:pt x="6502" y="11155"/>
                  <a:pt x="6478" y="10893"/>
                </a:cubicBezTo>
                <a:cubicBezTo>
                  <a:pt x="6692" y="10881"/>
                  <a:pt x="6906" y="10845"/>
                  <a:pt x="7109" y="10797"/>
                </a:cubicBezTo>
                <a:close/>
                <a:moveTo>
                  <a:pt x="3968" y="1"/>
                </a:moveTo>
                <a:cubicBezTo>
                  <a:pt x="3934" y="1"/>
                  <a:pt x="3898" y="13"/>
                  <a:pt x="3870" y="34"/>
                </a:cubicBezTo>
                <a:cubicBezTo>
                  <a:pt x="3853" y="17"/>
                  <a:pt x="3829" y="6"/>
                  <a:pt x="3803" y="6"/>
                </a:cubicBezTo>
                <a:cubicBezTo>
                  <a:pt x="3794" y="6"/>
                  <a:pt x="3785" y="7"/>
                  <a:pt x="3775" y="10"/>
                </a:cubicBezTo>
                <a:cubicBezTo>
                  <a:pt x="2727" y="237"/>
                  <a:pt x="1882" y="1427"/>
                  <a:pt x="1358" y="2451"/>
                </a:cubicBezTo>
                <a:cubicBezTo>
                  <a:pt x="334" y="3689"/>
                  <a:pt x="1" y="5702"/>
                  <a:pt x="560" y="7166"/>
                </a:cubicBezTo>
                <a:cubicBezTo>
                  <a:pt x="548" y="7178"/>
                  <a:pt x="525" y="7190"/>
                  <a:pt x="513" y="7214"/>
                </a:cubicBezTo>
                <a:cubicBezTo>
                  <a:pt x="453" y="7285"/>
                  <a:pt x="453" y="7380"/>
                  <a:pt x="501" y="7452"/>
                </a:cubicBezTo>
                <a:cubicBezTo>
                  <a:pt x="501" y="7452"/>
                  <a:pt x="501" y="7452"/>
                  <a:pt x="501" y="7464"/>
                </a:cubicBezTo>
                <a:cubicBezTo>
                  <a:pt x="501" y="7464"/>
                  <a:pt x="501" y="7476"/>
                  <a:pt x="501" y="7476"/>
                </a:cubicBezTo>
                <a:cubicBezTo>
                  <a:pt x="501" y="7488"/>
                  <a:pt x="489" y="7488"/>
                  <a:pt x="489" y="7499"/>
                </a:cubicBezTo>
                <a:cubicBezTo>
                  <a:pt x="394" y="7702"/>
                  <a:pt x="453" y="7952"/>
                  <a:pt x="477" y="8178"/>
                </a:cubicBezTo>
                <a:cubicBezTo>
                  <a:pt x="513" y="8440"/>
                  <a:pt x="525" y="8726"/>
                  <a:pt x="608" y="8976"/>
                </a:cubicBezTo>
                <a:cubicBezTo>
                  <a:pt x="632" y="9023"/>
                  <a:pt x="667" y="9047"/>
                  <a:pt x="703" y="9059"/>
                </a:cubicBezTo>
                <a:cubicBezTo>
                  <a:pt x="775" y="9166"/>
                  <a:pt x="858" y="9273"/>
                  <a:pt x="929" y="9369"/>
                </a:cubicBezTo>
                <a:cubicBezTo>
                  <a:pt x="1001" y="9452"/>
                  <a:pt x="1072" y="9571"/>
                  <a:pt x="1179" y="9643"/>
                </a:cubicBezTo>
                <a:cubicBezTo>
                  <a:pt x="1215" y="9702"/>
                  <a:pt x="1251" y="9762"/>
                  <a:pt x="1298" y="9821"/>
                </a:cubicBezTo>
                <a:cubicBezTo>
                  <a:pt x="1358" y="9881"/>
                  <a:pt x="1429" y="9976"/>
                  <a:pt x="1513" y="10012"/>
                </a:cubicBezTo>
                <a:cubicBezTo>
                  <a:pt x="1513" y="10071"/>
                  <a:pt x="1513" y="10131"/>
                  <a:pt x="1513" y="10178"/>
                </a:cubicBezTo>
                <a:cubicBezTo>
                  <a:pt x="1513" y="10286"/>
                  <a:pt x="1600" y="10335"/>
                  <a:pt x="1678" y="10335"/>
                </a:cubicBezTo>
                <a:cubicBezTo>
                  <a:pt x="1687" y="10335"/>
                  <a:pt x="1695" y="10334"/>
                  <a:pt x="1703" y="10333"/>
                </a:cubicBezTo>
                <a:cubicBezTo>
                  <a:pt x="1751" y="10512"/>
                  <a:pt x="1894" y="10643"/>
                  <a:pt x="2001" y="10774"/>
                </a:cubicBezTo>
                <a:cubicBezTo>
                  <a:pt x="2203" y="11012"/>
                  <a:pt x="2406" y="11226"/>
                  <a:pt x="2644" y="11417"/>
                </a:cubicBezTo>
                <a:cubicBezTo>
                  <a:pt x="2670" y="11443"/>
                  <a:pt x="2714" y="11462"/>
                  <a:pt x="2756" y="11462"/>
                </a:cubicBezTo>
                <a:cubicBezTo>
                  <a:pt x="2791" y="11462"/>
                  <a:pt x="2825" y="11449"/>
                  <a:pt x="2846" y="11417"/>
                </a:cubicBezTo>
                <a:cubicBezTo>
                  <a:pt x="3013" y="11226"/>
                  <a:pt x="3192" y="11036"/>
                  <a:pt x="3346" y="10845"/>
                </a:cubicBezTo>
                <a:cubicBezTo>
                  <a:pt x="3358" y="10881"/>
                  <a:pt x="3358" y="10917"/>
                  <a:pt x="3370" y="10940"/>
                </a:cubicBezTo>
                <a:cubicBezTo>
                  <a:pt x="3370" y="10970"/>
                  <a:pt x="3391" y="10982"/>
                  <a:pt x="3413" y="10982"/>
                </a:cubicBezTo>
                <a:cubicBezTo>
                  <a:pt x="3436" y="10982"/>
                  <a:pt x="3459" y="10970"/>
                  <a:pt x="3465" y="10952"/>
                </a:cubicBezTo>
                <a:cubicBezTo>
                  <a:pt x="4239" y="11666"/>
                  <a:pt x="5246" y="11985"/>
                  <a:pt x="6279" y="11985"/>
                </a:cubicBezTo>
                <a:cubicBezTo>
                  <a:pt x="8347" y="11985"/>
                  <a:pt x="10518" y="10707"/>
                  <a:pt x="11121" y="8762"/>
                </a:cubicBezTo>
                <a:cubicBezTo>
                  <a:pt x="11121" y="8738"/>
                  <a:pt x="11109" y="8726"/>
                  <a:pt x="11097" y="8726"/>
                </a:cubicBezTo>
                <a:cubicBezTo>
                  <a:pt x="11109" y="8559"/>
                  <a:pt x="11074" y="8369"/>
                  <a:pt x="11050" y="8202"/>
                </a:cubicBezTo>
                <a:cubicBezTo>
                  <a:pt x="11026" y="7940"/>
                  <a:pt x="11002" y="7690"/>
                  <a:pt x="10966" y="7440"/>
                </a:cubicBezTo>
                <a:cubicBezTo>
                  <a:pt x="10954" y="7368"/>
                  <a:pt x="10895" y="7321"/>
                  <a:pt x="10835" y="7321"/>
                </a:cubicBezTo>
                <a:lnTo>
                  <a:pt x="10823" y="7321"/>
                </a:lnTo>
                <a:cubicBezTo>
                  <a:pt x="10645" y="7118"/>
                  <a:pt x="10359" y="6999"/>
                  <a:pt x="10133" y="6868"/>
                </a:cubicBezTo>
                <a:cubicBezTo>
                  <a:pt x="10002" y="6797"/>
                  <a:pt x="9883" y="6726"/>
                  <a:pt x="9752" y="6654"/>
                </a:cubicBezTo>
                <a:cubicBezTo>
                  <a:pt x="9645" y="6595"/>
                  <a:pt x="9514" y="6559"/>
                  <a:pt x="9395" y="6511"/>
                </a:cubicBezTo>
                <a:cubicBezTo>
                  <a:pt x="9371" y="6452"/>
                  <a:pt x="9323" y="6440"/>
                  <a:pt x="9276" y="6440"/>
                </a:cubicBezTo>
                <a:cubicBezTo>
                  <a:pt x="9216" y="6440"/>
                  <a:pt x="9145" y="6452"/>
                  <a:pt x="9109" y="6511"/>
                </a:cubicBezTo>
                <a:cubicBezTo>
                  <a:pt x="8764" y="7083"/>
                  <a:pt x="8359" y="7535"/>
                  <a:pt x="7716" y="7773"/>
                </a:cubicBezTo>
                <a:cubicBezTo>
                  <a:pt x="7444" y="7877"/>
                  <a:pt x="7114" y="7944"/>
                  <a:pt x="6785" y="7944"/>
                </a:cubicBezTo>
                <a:cubicBezTo>
                  <a:pt x="6624" y="7944"/>
                  <a:pt x="6464" y="7928"/>
                  <a:pt x="6311" y="7892"/>
                </a:cubicBezTo>
                <a:cubicBezTo>
                  <a:pt x="6513" y="7642"/>
                  <a:pt x="6728" y="7404"/>
                  <a:pt x="6942" y="7154"/>
                </a:cubicBezTo>
                <a:cubicBezTo>
                  <a:pt x="7168" y="6904"/>
                  <a:pt x="7418" y="6666"/>
                  <a:pt x="7597" y="6368"/>
                </a:cubicBezTo>
                <a:cubicBezTo>
                  <a:pt x="7621" y="6321"/>
                  <a:pt x="7597" y="6285"/>
                  <a:pt x="7561" y="6261"/>
                </a:cubicBezTo>
                <a:cubicBezTo>
                  <a:pt x="7597" y="6154"/>
                  <a:pt x="7597" y="6035"/>
                  <a:pt x="7609" y="5916"/>
                </a:cubicBezTo>
                <a:cubicBezTo>
                  <a:pt x="7645" y="5654"/>
                  <a:pt x="7668" y="5404"/>
                  <a:pt x="7668" y="5142"/>
                </a:cubicBezTo>
                <a:cubicBezTo>
                  <a:pt x="7668" y="5130"/>
                  <a:pt x="7668" y="5130"/>
                  <a:pt x="7668" y="5118"/>
                </a:cubicBezTo>
                <a:cubicBezTo>
                  <a:pt x="7668" y="5082"/>
                  <a:pt x="7656" y="5047"/>
                  <a:pt x="7633" y="5011"/>
                </a:cubicBezTo>
                <a:cubicBezTo>
                  <a:pt x="7442" y="4737"/>
                  <a:pt x="7144" y="4547"/>
                  <a:pt x="6835" y="4428"/>
                </a:cubicBezTo>
                <a:cubicBezTo>
                  <a:pt x="6822" y="4423"/>
                  <a:pt x="6810" y="4420"/>
                  <a:pt x="6797" y="4420"/>
                </a:cubicBezTo>
                <a:cubicBezTo>
                  <a:pt x="6748" y="4420"/>
                  <a:pt x="6699" y="4454"/>
                  <a:pt x="6680" y="4511"/>
                </a:cubicBezTo>
                <a:cubicBezTo>
                  <a:pt x="6671" y="4508"/>
                  <a:pt x="6662" y="4507"/>
                  <a:pt x="6653" y="4507"/>
                </a:cubicBezTo>
                <a:cubicBezTo>
                  <a:pt x="6627" y="4507"/>
                  <a:pt x="6600" y="4520"/>
                  <a:pt x="6573" y="4547"/>
                </a:cubicBezTo>
                <a:cubicBezTo>
                  <a:pt x="6525" y="4582"/>
                  <a:pt x="6478" y="4618"/>
                  <a:pt x="6442" y="4666"/>
                </a:cubicBezTo>
                <a:cubicBezTo>
                  <a:pt x="6442" y="4571"/>
                  <a:pt x="6442" y="4475"/>
                  <a:pt x="6442" y="4380"/>
                </a:cubicBezTo>
                <a:cubicBezTo>
                  <a:pt x="6442" y="4166"/>
                  <a:pt x="6442" y="3951"/>
                  <a:pt x="6430" y="3749"/>
                </a:cubicBezTo>
                <a:cubicBezTo>
                  <a:pt x="6478" y="3618"/>
                  <a:pt x="6442" y="3475"/>
                  <a:pt x="6371" y="3368"/>
                </a:cubicBezTo>
                <a:cubicBezTo>
                  <a:pt x="6204" y="3142"/>
                  <a:pt x="5906" y="2927"/>
                  <a:pt x="5644" y="2820"/>
                </a:cubicBezTo>
                <a:cubicBezTo>
                  <a:pt x="5644" y="2767"/>
                  <a:pt x="5591" y="2720"/>
                  <a:pt x="5534" y="2720"/>
                </a:cubicBezTo>
                <a:cubicBezTo>
                  <a:pt x="5515" y="2720"/>
                  <a:pt x="5495" y="2725"/>
                  <a:pt x="5478" y="2737"/>
                </a:cubicBezTo>
                <a:cubicBezTo>
                  <a:pt x="5001" y="2999"/>
                  <a:pt x="4597" y="3475"/>
                  <a:pt x="4216" y="3856"/>
                </a:cubicBezTo>
                <a:cubicBezTo>
                  <a:pt x="3918" y="4154"/>
                  <a:pt x="3620" y="4451"/>
                  <a:pt x="3334" y="4761"/>
                </a:cubicBezTo>
                <a:cubicBezTo>
                  <a:pt x="3156" y="4190"/>
                  <a:pt x="3358" y="3654"/>
                  <a:pt x="3751" y="3189"/>
                </a:cubicBezTo>
                <a:cubicBezTo>
                  <a:pt x="3977" y="2916"/>
                  <a:pt x="4346" y="2499"/>
                  <a:pt x="4668" y="2296"/>
                </a:cubicBezTo>
                <a:cubicBezTo>
                  <a:pt x="4685" y="2301"/>
                  <a:pt x="4701" y="2304"/>
                  <a:pt x="4717" y="2304"/>
                </a:cubicBezTo>
                <a:cubicBezTo>
                  <a:pt x="4743" y="2304"/>
                  <a:pt x="4769" y="2295"/>
                  <a:pt x="4799" y="2273"/>
                </a:cubicBezTo>
                <a:cubicBezTo>
                  <a:pt x="4942" y="2142"/>
                  <a:pt x="4930" y="1880"/>
                  <a:pt x="4942" y="1689"/>
                </a:cubicBezTo>
                <a:cubicBezTo>
                  <a:pt x="4966" y="1499"/>
                  <a:pt x="5025" y="1261"/>
                  <a:pt x="4930" y="1082"/>
                </a:cubicBezTo>
                <a:cubicBezTo>
                  <a:pt x="4930" y="1070"/>
                  <a:pt x="4930" y="1070"/>
                  <a:pt x="4918" y="1070"/>
                </a:cubicBezTo>
                <a:cubicBezTo>
                  <a:pt x="4918" y="1058"/>
                  <a:pt x="4918" y="1046"/>
                  <a:pt x="4918" y="1022"/>
                </a:cubicBezTo>
                <a:cubicBezTo>
                  <a:pt x="4835" y="820"/>
                  <a:pt x="4680" y="665"/>
                  <a:pt x="4537" y="511"/>
                </a:cubicBezTo>
                <a:cubicBezTo>
                  <a:pt x="4382" y="332"/>
                  <a:pt x="4227" y="165"/>
                  <a:pt x="4037" y="22"/>
                </a:cubicBezTo>
                <a:cubicBezTo>
                  <a:pt x="4017" y="7"/>
                  <a:pt x="3993" y="1"/>
                  <a:pt x="39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9"/>
          <p:cNvSpPr/>
          <p:nvPr/>
        </p:nvSpPr>
        <p:spPr>
          <a:xfrm>
            <a:off x="5522450" y="2583997"/>
            <a:ext cx="331993" cy="368887"/>
          </a:xfrm>
          <a:custGeom>
            <a:avLst/>
            <a:gdLst/>
            <a:ahLst/>
            <a:cxnLst/>
            <a:rect l="l" t="t" r="r" b="b"/>
            <a:pathLst>
              <a:path w="13372" h="14900" extrusionOk="0">
                <a:moveTo>
                  <a:pt x="6623" y="5477"/>
                </a:moveTo>
                <a:cubicBezTo>
                  <a:pt x="7023" y="5477"/>
                  <a:pt x="7427" y="5627"/>
                  <a:pt x="7788" y="5890"/>
                </a:cubicBezTo>
                <a:cubicBezTo>
                  <a:pt x="7799" y="5902"/>
                  <a:pt x="7811" y="5902"/>
                  <a:pt x="7811" y="5913"/>
                </a:cubicBezTo>
                <a:cubicBezTo>
                  <a:pt x="7704" y="6473"/>
                  <a:pt x="7764" y="7092"/>
                  <a:pt x="7776" y="7664"/>
                </a:cubicBezTo>
                <a:cubicBezTo>
                  <a:pt x="7776" y="8307"/>
                  <a:pt x="7764" y="8961"/>
                  <a:pt x="7859" y="9604"/>
                </a:cubicBezTo>
                <a:cubicBezTo>
                  <a:pt x="7461" y="9883"/>
                  <a:pt x="7072" y="10136"/>
                  <a:pt x="6587" y="10136"/>
                </a:cubicBezTo>
                <a:cubicBezTo>
                  <a:pt x="6491" y="10136"/>
                  <a:pt x="6392" y="10126"/>
                  <a:pt x="6287" y="10104"/>
                </a:cubicBezTo>
                <a:cubicBezTo>
                  <a:pt x="5335" y="9902"/>
                  <a:pt x="4978" y="9009"/>
                  <a:pt x="4906" y="8140"/>
                </a:cubicBezTo>
                <a:cubicBezTo>
                  <a:pt x="4847" y="7342"/>
                  <a:pt x="4894" y="6473"/>
                  <a:pt x="5537" y="5913"/>
                </a:cubicBezTo>
                <a:cubicBezTo>
                  <a:pt x="5868" y="5612"/>
                  <a:pt x="6243" y="5477"/>
                  <a:pt x="6623" y="5477"/>
                </a:cubicBezTo>
                <a:close/>
                <a:moveTo>
                  <a:pt x="6863" y="365"/>
                </a:moveTo>
                <a:cubicBezTo>
                  <a:pt x="8856" y="365"/>
                  <a:pt x="10865" y="1354"/>
                  <a:pt x="11967" y="3020"/>
                </a:cubicBezTo>
                <a:cubicBezTo>
                  <a:pt x="12895" y="4425"/>
                  <a:pt x="12931" y="6033"/>
                  <a:pt x="12633" y="7640"/>
                </a:cubicBezTo>
                <a:cubicBezTo>
                  <a:pt x="12502" y="8307"/>
                  <a:pt x="12312" y="8973"/>
                  <a:pt x="11931" y="9557"/>
                </a:cubicBezTo>
                <a:cubicBezTo>
                  <a:pt x="11557" y="10145"/>
                  <a:pt x="10770" y="10792"/>
                  <a:pt x="10050" y="10792"/>
                </a:cubicBezTo>
                <a:cubicBezTo>
                  <a:pt x="9692" y="10792"/>
                  <a:pt x="9350" y="10631"/>
                  <a:pt x="9085" y="10224"/>
                </a:cubicBezTo>
                <a:cubicBezTo>
                  <a:pt x="9057" y="10178"/>
                  <a:pt x="9011" y="10159"/>
                  <a:pt x="8965" y="10159"/>
                </a:cubicBezTo>
                <a:cubicBezTo>
                  <a:pt x="8878" y="10159"/>
                  <a:pt x="8792" y="10229"/>
                  <a:pt x="8823" y="10331"/>
                </a:cubicBezTo>
                <a:cubicBezTo>
                  <a:pt x="8823" y="10331"/>
                  <a:pt x="8823" y="10343"/>
                  <a:pt x="8835" y="10343"/>
                </a:cubicBezTo>
                <a:cubicBezTo>
                  <a:pt x="8419" y="10878"/>
                  <a:pt x="7942" y="11247"/>
                  <a:pt x="7371" y="11402"/>
                </a:cubicBezTo>
                <a:cubicBezTo>
                  <a:pt x="7621" y="11188"/>
                  <a:pt x="7859" y="10974"/>
                  <a:pt x="8097" y="10747"/>
                </a:cubicBezTo>
                <a:cubicBezTo>
                  <a:pt x="8116" y="10728"/>
                  <a:pt x="8089" y="10693"/>
                  <a:pt x="8065" y="10693"/>
                </a:cubicBezTo>
                <a:cubicBezTo>
                  <a:pt x="8059" y="10693"/>
                  <a:pt x="8054" y="10695"/>
                  <a:pt x="8049" y="10700"/>
                </a:cubicBezTo>
                <a:cubicBezTo>
                  <a:pt x="7764" y="10950"/>
                  <a:pt x="7490" y="11188"/>
                  <a:pt x="7216" y="11438"/>
                </a:cubicBezTo>
                <a:cubicBezTo>
                  <a:pt x="7056" y="11472"/>
                  <a:pt x="6890" y="11490"/>
                  <a:pt x="6719" y="11490"/>
                </a:cubicBezTo>
                <a:cubicBezTo>
                  <a:pt x="6534" y="11490"/>
                  <a:pt x="6342" y="11469"/>
                  <a:pt x="6144" y="11426"/>
                </a:cubicBezTo>
                <a:cubicBezTo>
                  <a:pt x="6454" y="11188"/>
                  <a:pt x="6775" y="10926"/>
                  <a:pt x="7085" y="10664"/>
                </a:cubicBezTo>
                <a:cubicBezTo>
                  <a:pt x="7103" y="10636"/>
                  <a:pt x="7079" y="10609"/>
                  <a:pt x="7056" y="10609"/>
                </a:cubicBezTo>
                <a:cubicBezTo>
                  <a:pt x="7049" y="10609"/>
                  <a:pt x="7043" y="10611"/>
                  <a:pt x="7037" y="10616"/>
                </a:cubicBezTo>
                <a:cubicBezTo>
                  <a:pt x="6704" y="10878"/>
                  <a:pt x="6383" y="11140"/>
                  <a:pt x="6073" y="11414"/>
                </a:cubicBezTo>
                <a:cubicBezTo>
                  <a:pt x="6013" y="11402"/>
                  <a:pt x="5954" y="11390"/>
                  <a:pt x="5894" y="11367"/>
                </a:cubicBezTo>
                <a:cubicBezTo>
                  <a:pt x="5644" y="11295"/>
                  <a:pt x="5430" y="11200"/>
                  <a:pt x="5228" y="11069"/>
                </a:cubicBezTo>
                <a:cubicBezTo>
                  <a:pt x="5406" y="10997"/>
                  <a:pt x="5561" y="10878"/>
                  <a:pt x="5656" y="10700"/>
                </a:cubicBezTo>
                <a:cubicBezTo>
                  <a:pt x="5665" y="10674"/>
                  <a:pt x="5643" y="10654"/>
                  <a:pt x="5620" y="10654"/>
                </a:cubicBezTo>
                <a:cubicBezTo>
                  <a:pt x="5612" y="10654"/>
                  <a:pt x="5603" y="10657"/>
                  <a:pt x="5597" y="10664"/>
                </a:cubicBezTo>
                <a:cubicBezTo>
                  <a:pt x="5502" y="10831"/>
                  <a:pt x="5347" y="10962"/>
                  <a:pt x="5168" y="11033"/>
                </a:cubicBezTo>
                <a:cubicBezTo>
                  <a:pt x="4954" y="10890"/>
                  <a:pt x="4775" y="10724"/>
                  <a:pt x="4609" y="10533"/>
                </a:cubicBezTo>
                <a:cubicBezTo>
                  <a:pt x="4751" y="10390"/>
                  <a:pt x="4882" y="10224"/>
                  <a:pt x="5001" y="10057"/>
                </a:cubicBezTo>
                <a:cubicBezTo>
                  <a:pt x="5019" y="10039"/>
                  <a:pt x="5004" y="10008"/>
                  <a:pt x="4985" y="10008"/>
                </a:cubicBezTo>
                <a:cubicBezTo>
                  <a:pt x="4979" y="10008"/>
                  <a:pt x="4972" y="10012"/>
                  <a:pt x="4966" y="10021"/>
                </a:cubicBezTo>
                <a:cubicBezTo>
                  <a:pt x="4823" y="10152"/>
                  <a:pt x="4668" y="10295"/>
                  <a:pt x="4549" y="10462"/>
                </a:cubicBezTo>
                <a:cubicBezTo>
                  <a:pt x="4359" y="10224"/>
                  <a:pt x="4204" y="9938"/>
                  <a:pt x="4073" y="9652"/>
                </a:cubicBezTo>
                <a:cubicBezTo>
                  <a:pt x="4275" y="9438"/>
                  <a:pt x="4454" y="9223"/>
                  <a:pt x="4644" y="9009"/>
                </a:cubicBezTo>
                <a:cubicBezTo>
                  <a:pt x="4653" y="8981"/>
                  <a:pt x="4634" y="8954"/>
                  <a:pt x="4614" y="8954"/>
                </a:cubicBezTo>
                <a:cubicBezTo>
                  <a:pt x="4608" y="8954"/>
                  <a:pt x="4602" y="8956"/>
                  <a:pt x="4597" y="8961"/>
                </a:cubicBezTo>
                <a:cubicBezTo>
                  <a:pt x="4418" y="9164"/>
                  <a:pt x="4228" y="9378"/>
                  <a:pt x="4049" y="9593"/>
                </a:cubicBezTo>
                <a:cubicBezTo>
                  <a:pt x="3942" y="9331"/>
                  <a:pt x="3858" y="9045"/>
                  <a:pt x="3799" y="8771"/>
                </a:cubicBezTo>
                <a:cubicBezTo>
                  <a:pt x="3954" y="8616"/>
                  <a:pt x="4108" y="8461"/>
                  <a:pt x="4263" y="8307"/>
                </a:cubicBezTo>
                <a:cubicBezTo>
                  <a:pt x="4281" y="8289"/>
                  <a:pt x="4266" y="8258"/>
                  <a:pt x="4247" y="8258"/>
                </a:cubicBezTo>
                <a:cubicBezTo>
                  <a:pt x="4241" y="8258"/>
                  <a:pt x="4234" y="8262"/>
                  <a:pt x="4228" y="8271"/>
                </a:cubicBezTo>
                <a:cubicBezTo>
                  <a:pt x="4073" y="8414"/>
                  <a:pt x="3930" y="8557"/>
                  <a:pt x="3787" y="8700"/>
                </a:cubicBezTo>
                <a:cubicBezTo>
                  <a:pt x="3775" y="8652"/>
                  <a:pt x="3763" y="8592"/>
                  <a:pt x="3763" y="8533"/>
                </a:cubicBezTo>
                <a:cubicBezTo>
                  <a:pt x="3727" y="8342"/>
                  <a:pt x="3704" y="8152"/>
                  <a:pt x="3680" y="7949"/>
                </a:cubicBezTo>
                <a:cubicBezTo>
                  <a:pt x="4013" y="7616"/>
                  <a:pt x="4335" y="7283"/>
                  <a:pt x="4656" y="6937"/>
                </a:cubicBezTo>
                <a:lnTo>
                  <a:pt x="4656" y="6937"/>
                </a:lnTo>
                <a:cubicBezTo>
                  <a:pt x="4561" y="7414"/>
                  <a:pt x="4573" y="7926"/>
                  <a:pt x="4632" y="8402"/>
                </a:cubicBezTo>
                <a:cubicBezTo>
                  <a:pt x="4740" y="9247"/>
                  <a:pt x="5132" y="10057"/>
                  <a:pt x="5978" y="10355"/>
                </a:cubicBezTo>
                <a:cubicBezTo>
                  <a:pt x="6184" y="10431"/>
                  <a:pt x="6411" y="10470"/>
                  <a:pt x="6639" y="10470"/>
                </a:cubicBezTo>
                <a:cubicBezTo>
                  <a:pt x="7187" y="10470"/>
                  <a:pt x="7740" y="10245"/>
                  <a:pt x="8026" y="9783"/>
                </a:cubicBezTo>
                <a:cubicBezTo>
                  <a:pt x="8085" y="9771"/>
                  <a:pt x="8133" y="9723"/>
                  <a:pt x="8145" y="9664"/>
                </a:cubicBezTo>
                <a:cubicBezTo>
                  <a:pt x="8145" y="9545"/>
                  <a:pt x="8157" y="9438"/>
                  <a:pt x="8157" y="9331"/>
                </a:cubicBezTo>
                <a:cubicBezTo>
                  <a:pt x="8359" y="9176"/>
                  <a:pt x="8538" y="9009"/>
                  <a:pt x="8692" y="8807"/>
                </a:cubicBezTo>
                <a:cubicBezTo>
                  <a:pt x="8702" y="8788"/>
                  <a:pt x="8683" y="8763"/>
                  <a:pt x="8668" y="8763"/>
                </a:cubicBezTo>
                <a:cubicBezTo>
                  <a:pt x="8663" y="8763"/>
                  <a:pt x="8659" y="8765"/>
                  <a:pt x="8657" y="8771"/>
                </a:cubicBezTo>
                <a:cubicBezTo>
                  <a:pt x="8502" y="8938"/>
                  <a:pt x="8335" y="9104"/>
                  <a:pt x="8157" y="9247"/>
                </a:cubicBezTo>
                <a:cubicBezTo>
                  <a:pt x="8169" y="8997"/>
                  <a:pt x="8169" y="8747"/>
                  <a:pt x="8157" y="8497"/>
                </a:cubicBezTo>
                <a:cubicBezTo>
                  <a:pt x="8335" y="8342"/>
                  <a:pt x="8514" y="8188"/>
                  <a:pt x="8680" y="8021"/>
                </a:cubicBezTo>
                <a:cubicBezTo>
                  <a:pt x="8709" y="8002"/>
                  <a:pt x="8684" y="7967"/>
                  <a:pt x="8660" y="7967"/>
                </a:cubicBezTo>
                <a:cubicBezTo>
                  <a:pt x="8655" y="7967"/>
                  <a:pt x="8649" y="7969"/>
                  <a:pt x="8645" y="7973"/>
                </a:cubicBezTo>
                <a:cubicBezTo>
                  <a:pt x="8478" y="8128"/>
                  <a:pt x="8311" y="8271"/>
                  <a:pt x="8157" y="8426"/>
                </a:cubicBezTo>
                <a:cubicBezTo>
                  <a:pt x="8145" y="8116"/>
                  <a:pt x="8133" y="7807"/>
                  <a:pt x="8121" y="7509"/>
                </a:cubicBezTo>
                <a:cubicBezTo>
                  <a:pt x="8121" y="7497"/>
                  <a:pt x="8121" y="7497"/>
                  <a:pt x="8121" y="7485"/>
                </a:cubicBezTo>
                <a:cubicBezTo>
                  <a:pt x="8311" y="7318"/>
                  <a:pt x="8502" y="7140"/>
                  <a:pt x="8692" y="6973"/>
                </a:cubicBezTo>
                <a:cubicBezTo>
                  <a:pt x="8711" y="6945"/>
                  <a:pt x="8694" y="6918"/>
                  <a:pt x="8668" y="6918"/>
                </a:cubicBezTo>
                <a:cubicBezTo>
                  <a:pt x="8661" y="6918"/>
                  <a:pt x="8653" y="6920"/>
                  <a:pt x="8645" y="6926"/>
                </a:cubicBezTo>
                <a:cubicBezTo>
                  <a:pt x="8478" y="7092"/>
                  <a:pt x="8299" y="7259"/>
                  <a:pt x="8121" y="7414"/>
                </a:cubicBezTo>
                <a:cubicBezTo>
                  <a:pt x="8121" y="7045"/>
                  <a:pt x="8145" y="6664"/>
                  <a:pt x="8121" y="6283"/>
                </a:cubicBezTo>
                <a:cubicBezTo>
                  <a:pt x="8323" y="6044"/>
                  <a:pt x="8526" y="5818"/>
                  <a:pt x="8752" y="5604"/>
                </a:cubicBezTo>
                <a:cubicBezTo>
                  <a:pt x="8771" y="5575"/>
                  <a:pt x="8743" y="5538"/>
                  <a:pt x="8720" y="5538"/>
                </a:cubicBezTo>
                <a:cubicBezTo>
                  <a:pt x="8714" y="5538"/>
                  <a:pt x="8709" y="5540"/>
                  <a:pt x="8704" y="5544"/>
                </a:cubicBezTo>
                <a:cubicBezTo>
                  <a:pt x="8490" y="5735"/>
                  <a:pt x="8299" y="5949"/>
                  <a:pt x="8121" y="6164"/>
                </a:cubicBezTo>
                <a:cubicBezTo>
                  <a:pt x="8109" y="6021"/>
                  <a:pt x="8085" y="5878"/>
                  <a:pt x="8049" y="5747"/>
                </a:cubicBezTo>
                <a:cubicBezTo>
                  <a:pt x="8061" y="5687"/>
                  <a:pt x="8038" y="5616"/>
                  <a:pt x="7978" y="5568"/>
                </a:cubicBezTo>
                <a:cubicBezTo>
                  <a:pt x="7895" y="5509"/>
                  <a:pt x="7799" y="5461"/>
                  <a:pt x="7716" y="5413"/>
                </a:cubicBezTo>
                <a:cubicBezTo>
                  <a:pt x="7835" y="5294"/>
                  <a:pt x="7966" y="5187"/>
                  <a:pt x="8085" y="5068"/>
                </a:cubicBezTo>
                <a:cubicBezTo>
                  <a:pt x="8103" y="5050"/>
                  <a:pt x="8087" y="5025"/>
                  <a:pt x="8067" y="5025"/>
                </a:cubicBezTo>
                <a:cubicBezTo>
                  <a:pt x="8061" y="5025"/>
                  <a:pt x="8055" y="5027"/>
                  <a:pt x="8049" y="5032"/>
                </a:cubicBezTo>
                <a:cubicBezTo>
                  <a:pt x="7918" y="5151"/>
                  <a:pt x="7788" y="5271"/>
                  <a:pt x="7657" y="5390"/>
                </a:cubicBezTo>
                <a:cubicBezTo>
                  <a:pt x="7360" y="5231"/>
                  <a:pt x="7036" y="5148"/>
                  <a:pt x="6717" y="5148"/>
                </a:cubicBezTo>
                <a:cubicBezTo>
                  <a:pt x="6677" y="5148"/>
                  <a:pt x="6637" y="5149"/>
                  <a:pt x="6597" y="5151"/>
                </a:cubicBezTo>
                <a:cubicBezTo>
                  <a:pt x="6740" y="5009"/>
                  <a:pt x="6895" y="4901"/>
                  <a:pt x="7073" y="4818"/>
                </a:cubicBezTo>
                <a:cubicBezTo>
                  <a:pt x="7105" y="4808"/>
                  <a:pt x="7090" y="4769"/>
                  <a:pt x="7061" y="4769"/>
                </a:cubicBezTo>
                <a:cubicBezTo>
                  <a:pt x="7057" y="4769"/>
                  <a:pt x="7053" y="4769"/>
                  <a:pt x="7049" y="4770"/>
                </a:cubicBezTo>
                <a:cubicBezTo>
                  <a:pt x="6847" y="4854"/>
                  <a:pt x="6668" y="4985"/>
                  <a:pt x="6525" y="5151"/>
                </a:cubicBezTo>
                <a:cubicBezTo>
                  <a:pt x="6180" y="5175"/>
                  <a:pt x="5823" y="5294"/>
                  <a:pt x="5513" y="5521"/>
                </a:cubicBezTo>
                <a:cubicBezTo>
                  <a:pt x="5037" y="5854"/>
                  <a:pt x="4787" y="6342"/>
                  <a:pt x="4668" y="6866"/>
                </a:cubicBezTo>
                <a:cubicBezTo>
                  <a:pt x="4656" y="6866"/>
                  <a:pt x="4644" y="6866"/>
                  <a:pt x="4632" y="6878"/>
                </a:cubicBezTo>
                <a:cubicBezTo>
                  <a:pt x="4311" y="7199"/>
                  <a:pt x="3989" y="7533"/>
                  <a:pt x="3680" y="7878"/>
                </a:cubicBezTo>
                <a:cubicBezTo>
                  <a:pt x="3656" y="7568"/>
                  <a:pt x="3644" y="7259"/>
                  <a:pt x="3668" y="6961"/>
                </a:cubicBezTo>
                <a:cubicBezTo>
                  <a:pt x="3668" y="6961"/>
                  <a:pt x="3680" y="6961"/>
                  <a:pt x="3692" y="6949"/>
                </a:cubicBezTo>
                <a:cubicBezTo>
                  <a:pt x="3930" y="6687"/>
                  <a:pt x="4180" y="6425"/>
                  <a:pt x="4454" y="6187"/>
                </a:cubicBezTo>
                <a:cubicBezTo>
                  <a:pt x="4472" y="6169"/>
                  <a:pt x="4455" y="6144"/>
                  <a:pt x="4430" y="6144"/>
                </a:cubicBezTo>
                <a:cubicBezTo>
                  <a:pt x="4423" y="6144"/>
                  <a:pt x="4414" y="6146"/>
                  <a:pt x="4406" y="6152"/>
                </a:cubicBezTo>
                <a:cubicBezTo>
                  <a:pt x="4144" y="6378"/>
                  <a:pt x="3894" y="6628"/>
                  <a:pt x="3668" y="6902"/>
                </a:cubicBezTo>
                <a:cubicBezTo>
                  <a:pt x="3692" y="6568"/>
                  <a:pt x="3751" y="6247"/>
                  <a:pt x="3847" y="5937"/>
                </a:cubicBezTo>
                <a:cubicBezTo>
                  <a:pt x="4287" y="5556"/>
                  <a:pt x="4716" y="5163"/>
                  <a:pt x="5144" y="4759"/>
                </a:cubicBezTo>
                <a:cubicBezTo>
                  <a:pt x="5173" y="4739"/>
                  <a:pt x="5148" y="4704"/>
                  <a:pt x="5118" y="4704"/>
                </a:cubicBezTo>
                <a:cubicBezTo>
                  <a:pt x="5111" y="4704"/>
                  <a:pt x="5104" y="4706"/>
                  <a:pt x="5097" y="4711"/>
                </a:cubicBezTo>
                <a:cubicBezTo>
                  <a:pt x="4680" y="5080"/>
                  <a:pt x="4275" y="5449"/>
                  <a:pt x="3882" y="5818"/>
                </a:cubicBezTo>
                <a:cubicBezTo>
                  <a:pt x="4013" y="5425"/>
                  <a:pt x="4204" y="5068"/>
                  <a:pt x="4489" y="4747"/>
                </a:cubicBezTo>
                <a:cubicBezTo>
                  <a:pt x="4968" y="4213"/>
                  <a:pt x="5592" y="3929"/>
                  <a:pt x="6212" y="3929"/>
                </a:cubicBezTo>
                <a:cubicBezTo>
                  <a:pt x="6794" y="3929"/>
                  <a:pt x="7373" y="4180"/>
                  <a:pt x="7823" y="4711"/>
                </a:cubicBezTo>
                <a:cubicBezTo>
                  <a:pt x="7850" y="4742"/>
                  <a:pt x="7882" y="4755"/>
                  <a:pt x="7914" y="4755"/>
                </a:cubicBezTo>
                <a:cubicBezTo>
                  <a:pt x="7967" y="4755"/>
                  <a:pt x="8020" y="4720"/>
                  <a:pt x="8049" y="4675"/>
                </a:cubicBezTo>
                <a:cubicBezTo>
                  <a:pt x="8169" y="4580"/>
                  <a:pt x="8240" y="4366"/>
                  <a:pt x="8359" y="4282"/>
                </a:cubicBezTo>
                <a:cubicBezTo>
                  <a:pt x="8442" y="4220"/>
                  <a:pt x="8543" y="4185"/>
                  <a:pt x="8647" y="4185"/>
                </a:cubicBezTo>
                <a:cubicBezTo>
                  <a:pt x="8662" y="4185"/>
                  <a:pt x="8677" y="4186"/>
                  <a:pt x="8692" y="4187"/>
                </a:cubicBezTo>
                <a:cubicBezTo>
                  <a:pt x="8811" y="4199"/>
                  <a:pt x="8907" y="4270"/>
                  <a:pt x="9014" y="4306"/>
                </a:cubicBezTo>
                <a:cubicBezTo>
                  <a:pt x="9564" y="5453"/>
                  <a:pt x="8348" y="9348"/>
                  <a:pt x="10256" y="9348"/>
                </a:cubicBezTo>
                <a:cubicBezTo>
                  <a:pt x="10329" y="9348"/>
                  <a:pt x="10407" y="9342"/>
                  <a:pt x="10490" y="9331"/>
                </a:cubicBezTo>
                <a:cubicBezTo>
                  <a:pt x="10505" y="9331"/>
                  <a:pt x="10519" y="9332"/>
                  <a:pt x="10533" y="9332"/>
                </a:cubicBezTo>
                <a:cubicBezTo>
                  <a:pt x="10999" y="9332"/>
                  <a:pt x="11330" y="8960"/>
                  <a:pt x="11550" y="8533"/>
                </a:cubicBezTo>
                <a:cubicBezTo>
                  <a:pt x="11752" y="8366"/>
                  <a:pt x="11955" y="8199"/>
                  <a:pt x="12145" y="8033"/>
                </a:cubicBezTo>
                <a:cubicBezTo>
                  <a:pt x="12174" y="8014"/>
                  <a:pt x="12148" y="7979"/>
                  <a:pt x="12125" y="7979"/>
                </a:cubicBezTo>
                <a:cubicBezTo>
                  <a:pt x="12119" y="7979"/>
                  <a:pt x="12114" y="7981"/>
                  <a:pt x="12109" y="7985"/>
                </a:cubicBezTo>
                <a:cubicBezTo>
                  <a:pt x="11943" y="8116"/>
                  <a:pt x="11776" y="8259"/>
                  <a:pt x="11621" y="8390"/>
                </a:cubicBezTo>
                <a:cubicBezTo>
                  <a:pt x="11705" y="8188"/>
                  <a:pt x="11776" y="7985"/>
                  <a:pt x="11824" y="7795"/>
                </a:cubicBezTo>
                <a:cubicBezTo>
                  <a:pt x="11848" y="7676"/>
                  <a:pt x="11871" y="7568"/>
                  <a:pt x="11895" y="7449"/>
                </a:cubicBezTo>
                <a:cubicBezTo>
                  <a:pt x="12098" y="7271"/>
                  <a:pt x="12312" y="7092"/>
                  <a:pt x="12514" y="6914"/>
                </a:cubicBezTo>
                <a:cubicBezTo>
                  <a:pt x="12524" y="6904"/>
                  <a:pt x="12510" y="6887"/>
                  <a:pt x="12492" y="6887"/>
                </a:cubicBezTo>
                <a:cubicBezTo>
                  <a:pt x="12488" y="6887"/>
                  <a:pt x="12483" y="6888"/>
                  <a:pt x="12479" y="6890"/>
                </a:cubicBezTo>
                <a:cubicBezTo>
                  <a:pt x="12288" y="7056"/>
                  <a:pt x="12098" y="7223"/>
                  <a:pt x="11907" y="7402"/>
                </a:cubicBezTo>
                <a:cubicBezTo>
                  <a:pt x="11967" y="7033"/>
                  <a:pt x="11979" y="6664"/>
                  <a:pt x="11943" y="6294"/>
                </a:cubicBezTo>
                <a:cubicBezTo>
                  <a:pt x="12121" y="6164"/>
                  <a:pt x="12288" y="6033"/>
                  <a:pt x="12467" y="5913"/>
                </a:cubicBezTo>
                <a:cubicBezTo>
                  <a:pt x="12497" y="5904"/>
                  <a:pt x="12476" y="5860"/>
                  <a:pt x="12455" y="5860"/>
                </a:cubicBezTo>
                <a:cubicBezTo>
                  <a:pt x="12451" y="5860"/>
                  <a:pt x="12447" y="5862"/>
                  <a:pt x="12443" y="5866"/>
                </a:cubicBezTo>
                <a:cubicBezTo>
                  <a:pt x="12264" y="5961"/>
                  <a:pt x="12086" y="6080"/>
                  <a:pt x="11943" y="6211"/>
                </a:cubicBezTo>
                <a:cubicBezTo>
                  <a:pt x="11907" y="5818"/>
                  <a:pt x="11824" y="5437"/>
                  <a:pt x="11693" y="5068"/>
                </a:cubicBezTo>
                <a:cubicBezTo>
                  <a:pt x="11824" y="4949"/>
                  <a:pt x="11967" y="4830"/>
                  <a:pt x="12098" y="4711"/>
                </a:cubicBezTo>
                <a:cubicBezTo>
                  <a:pt x="12118" y="4690"/>
                  <a:pt x="12094" y="4661"/>
                  <a:pt x="12072" y="4661"/>
                </a:cubicBezTo>
                <a:cubicBezTo>
                  <a:pt x="12069" y="4661"/>
                  <a:pt x="12065" y="4662"/>
                  <a:pt x="12062" y="4663"/>
                </a:cubicBezTo>
                <a:cubicBezTo>
                  <a:pt x="11931" y="4770"/>
                  <a:pt x="11800" y="4890"/>
                  <a:pt x="11669" y="4997"/>
                </a:cubicBezTo>
                <a:cubicBezTo>
                  <a:pt x="11621" y="4866"/>
                  <a:pt x="11562" y="4735"/>
                  <a:pt x="11502" y="4604"/>
                </a:cubicBezTo>
                <a:cubicBezTo>
                  <a:pt x="11371" y="4318"/>
                  <a:pt x="11205" y="4056"/>
                  <a:pt x="11026" y="3794"/>
                </a:cubicBezTo>
                <a:cubicBezTo>
                  <a:pt x="11217" y="3616"/>
                  <a:pt x="11407" y="3425"/>
                  <a:pt x="11598" y="3235"/>
                </a:cubicBezTo>
                <a:cubicBezTo>
                  <a:pt x="11615" y="3208"/>
                  <a:pt x="11593" y="3174"/>
                  <a:pt x="11571" y="3174"/>
                </a:cubicBezTo>
                <a:cubicBezTo>
                  <a:pt x="11563" y="3174"/>
                  <a:pt x="11556" y="3178"/>
                  <a:pt x="11550" y="3187"/>
                </a:cubicBezTo>
                <a:cubicBezTo>
                  <a:pt x="11359" y="3366"/>
                  <a:pt x="11169" y="3556"/>
                  <a:pt x="10990" y="3735"/>
                </a:cubicBezTo>
                <a:cubicBezTo>
                  <a:pt x="10752" y="3425"/>
                  <a:pt x="10490" y="3127"/>
                  <a:pt x="10193" y="2854"/>
                </a:cubicBezTo>
                <a:cubicBezTo>
                  <a:pt x="10300" y="2782"/>
                  <a:pt x="10407" y="2699"/>
                  <a:pt x="10514" y="2627"/>
                </a:cubicBezTo>
                <a:cubicBezTo>
                  <a:pt x="10533" y="2608"/>
                  <a:pt x="10521" y="2588"/>
                  <a:pt x="10510" y="2588"/>
                </a:cubicBezTo>
                <a:cubicBezTo>
                  <a:pt x="10507" y="2588"/>
                  <a:pt x="10504" y="2589"/>
                  <a:pt x="10502" y="2592"/>
                </a:cubicBezTo>
                <a:cubicBezTo>
                  <a:pt x="10383" y="2663"/>
                  <a:pt x="10276" y="2746"/>
                  <a:pt x="10157" y="2830"/>
                </a:cubicBezTo>
                <a:cubicBezTo>
                  <a:pt x="9895" y="2592"/>
                  <a:pt x="9621" y="2377"/>
                  <a:pt x="9323" y="2199"/>
                </a:cubicBezTo>
                <a:cubicBezTo>
                  <a:pt x="9407" y="2139"/>
                  <a:pt x="9478" y="2092"/>
                  <a:pt x="9550" y="2032"/>
                </a:cubicBezTo>
                <a:cubicBezTo>
                  <a:pt x="9580" y="2011"/>
                  <a:pt x="9567" y="1982"/>
                  <a:pt x="9540" y="1982"/>
                </a:cubicBezTo>
                <a:cubicBezTo>
                  <a:pt x="9535" y="1982"/>
                  <a:pt x="9531" y="1983"/>
                  <a:pt x="9526" y="1984"/>
                </a:cubicBezTo>
                <a:cubicBezTo>
                  <a:pt x="9442" y="2044"/>
                  <a:pt x="9359" y="2103"/>
                  <a:pt x="9276" y="2163"/>
                </a:cubicBezTo>
                <a:cubicBezTo>
                  <a:pt x="8966" y="1973"/>
                  <a:pt x="8633" y="1806"/>
                  <a:pt x="8276" y="1687"/>
                </a:cubicBezTo>
                <a:cubicBezTo>
                  <a:pt x="8335" y="1651"/>
                  <a:pt x="8395" y="1615"/>
                  <a:pt x="8454" y="1580"/>
                </a:cubicBezTo>
                <a:cubicBezTo>
                  <a:pt x="8474" y="1560"/>
                  <a:pt x="8462" y="1526"/>
                  <a:pt x="8437" y="1526"/>
                </a:cubicBezTo>
                <a:cubicBezTo>
                  <a:pt x="8432" y="1526"/>
                  <a:pt x="8425" y="1527"/>
                  <a:pt x="8419" y="1532"/>
                </a:cubicBezTo>
                <a:cubicBezTo>
                  <a:pt x="8347" y="1580"/>
                  <a:pt x="8276" y="1615"/>
                  <a:pt x="8204" y="1651"/>
                </a:cubicBezTo>
                <a:cubicBezTo>
                  <a:pt x="7847" y="1532"/>
                  <a:pt x="7478" y="1449"/>
                  <a:pt x="7109" y="1413"/>
                </a:cubicBezTo>
                <a:cubicBezTo>
                  <a:pt x="7240" y="1341"/>
                  <a:pt x="7383" y="1270"/>
                  <a:pt x="7526" y="1199"/>
                </a:cubicBezTo>
                <a:cubicBezTo>
                  <a:pt x="7535" y="1189"/>
                  <a:pt x="7529" y="1172"/>
                  <a:pt x="7520" y="1172"/>
                </a:cubicBezTo>
                <a:cubicBezTo>
                  <a:pt x="7518" y="1172"/>
                  <a:pt x="7516" y="1173"/>
                  <a:pt x="7514" y="1175"/>
                </a:cubicBezTo>
                <a:cubicBezTo>
                  <a:pt x="7359" y="1246"/>
                  <a:pt x="7204" y="1330"/>
                  <a:pt x="7049" y="1401"/>
                </a:cubicBezTo>
                <a:cubicBezTo>
                  <a:pt x="6926" y="1391"/>
                  <a:pt x="6801" y="1385"/>
                  <a:pt x="6675" y="1385"/>
                </a:cubicBezTo>
                <a:cubicBezTo>
                  <a:pt x="6497" y="1385"/>
                  <a:pt x="6319" y="1397"/>
                  <a:pt x="6144" y="1425"/>
                </a:cubicBezTo>
                <a:cubicBezTo>
                  <a:pt x="3858" y="1722"/>
                  <a:pt x="2299" y="3806"/>
                  <a:pt x="1930" y="5973"/>
                </a:cubicBezTo>
                <a:cubicBezTo>
                  <a:pt x="1561" y="8128"/>
                  <a:pt x="1942" y="11033"/>
                  <a:pt x="3847" y="12390"/>
                </a:cubicBezTo>
                <a:cubicBezTo>
                  <a:pt x="4869" y="13118"/>
                  <a:pt x="6093" y="13476"/>
                  <a:pt x="7319" y="13476"/>
                </a:cubicBezTo>
                <a:cubicBezTo>
                  <a:pt x="8519" y="13476"/>
                  <a:pt x="9721" y="13133"/>
                  <a:pt x="10740" y="12462"/>
                </a:cubicBezTo>
                <a:cubicBezTo>
                  <a:pt x="10764" y="12450"/>
                  <a:pt x="10788" y="12426"/>
                  <a:pt x="10800" y="12402"/>
                </a:cubicBezTo>
                <a:cubicBezTo>
                  <a:pt x="10827" y="12398"/>
                  <a:pt x="10855" y="12396"/>
                  <a:pt x="10882" y="12396"/>
                </a:cubicBezTo>
                <a:cubicBezTo>
                  <a:pt x="11023" y="12396"/>
                  <a:pt x="11159" y="12448"/>
                  <a:pt x="11228" y="12557"/>
                </a:cubicBezTo>
                <a:cubicBezTo>
                  <a:pt x="11288" y="12641"/>
                  <a:pt x="11312" y="12748"/>
                  <a:pt x="11288" y="12843"/>
                </a:cubicBezTo>
                <a:cubicBezTo>
                  <a:pt x="11276" y="12962"/>
                  <a:pt x="11193" y="13033"/>
                  <a:pt x="11133" y="13129"/>
                </a:cubicBezTo>
                <a:cubicBezTo>
                  <a:pt x="11097" y="13129"/>
                  <a:pt x="11050" y="13141"/>
                  <a:pt x="11014" y="13188"/>
                </a:cubicBezTo>
                <a:cubicBezTo>
                  <a:pt x="10478" y="13712"/>
                  <a:pt x="9657" y="14057"/>
                  <a:pt x="8788" y="14260"/>
                </a:cubicBezTo>
                <a:cubicBezTo>
                  <a:pt x="9061" y="14034"/>
                  <a:pt x="9300" y="13784"/>
                  <a:pt x="9526" y="13522"/>
                </a:cubicBezTo>
                <a:cubicBezTo>
                  <a:pt x="9544" y="13494"/>
                  <a:pt x="9519" y="13451"/>
                  <a:pt x="9490" y="13451"/>
                </a:cubicBezTo>
                <a:cubicBezTo>
                  <a:pt x="9482" y="13451"/>
                  <a:pt x="9474" y="13454"/>
                  <a:pt x="9466" y="13462"/>
                </a:cubicBezTo>
                <a:cubicBezTo>
                  <a:pt x="9192" y="13760"/>
                  <a:pt x="8895" y="14034"/>
                  <a:pt x="8597" y="14307"/>
                </a:cubicBezTo>
                <a:cubicBezTo>
                  <a:pt x="8192" y="14391"/>
                  <a:pt x="7788" y="14450"/>
                  <a:pt x="7407" y="14486"/>
                </a:cubicBezTo>
                <a:cubicBezTo>
                  <a:pt x="7692" y="14272"/>
                  <a:pt x="7954" y="14045"/>
                  <a:pt x="8192" y="13795"/>
                </a:cubicBezTo>
                <a:cubicBezTo>
                  <a:pt x="8220" y="13767"/>
                  <a:pt x="8190" y="13725"/>
                  <a:pt x="8158" y="13725"/>
                </a:cubicBezTo>
                <a:cubicBezTo>
                  <a:pt x="8149" y="13725"/>
                  <a:pt x="8141" y="13728"/>
                  <a:pt x="8133" y="13736"/>
                </a:cubicBezTo>
                <a:cubicBezTo>
                  <a:pt x="7847" y="14010"/>
                  <a:pt x="7549" y="14260"/>
                  <a:pt x="7240" y="14498"/>
                </a:cubicBezTo>
                <a:cubicBezTo>
                  <a:pt x="7073" y="14510"/>
                  <a:pt x="6918" y="14510"/>
                  <a:pt x="6764" y="14522"/>
                </a:cubicBezTo>
                <a:cubicBezTo>
                  <a:pt x="6713" y="14524"/>
                  <a:pt x="6662" y="14525"/>
                  <a:pt x="6612" y="14525"/>
                </a:cubicBezTo>
                <a:cubicBezTo>
                  <a:pt x="6377" y="14525"/>
                  <a:pt x="6144" y="14503"/>
                  <a:pt x="5918" y="14474"/>
                </a:cubicBezTo>
                <a:cubicBezTo>
                  <a:pt x="6133" y="14284"/>
                  <a:pt x="6359" y="14093"/>
                  <a:pt x="6573" y="13891"/>
                </a:cubicBezTo>
                <a:cubicBezTo>
                  <a:pt x="6602" y="13871"/>
                  <a:pt x="6576" y="13837"/>
                  <a:pt x="6547" y="13837"/>
                </a:cubicBezTo>
                <a:cubicBezTo>
                  <a:pt x="6540" y="13837"/>
                  <a:pt x="6532" y="13838"/>
                  <a:pt x="6525" y="13843"/>
                </a:cubicBezTo>
                <a:cubicBezTo>
                  <a:pt x="6299" y="14045"/>
                  <a:pt x="6073" y="14260"/>
                  <a:pt x="5847" y="14462"/>
                </a:cubicBezTo>
                <a:cubicBezTo>
                  <a:pt x="5478" y="14415"/>
                  <a:pt x="5121" y="14331"/>
                  <a:pt x="4775" y="14212"/>
                </a:cubicBezTo>
                <a:cubicBezTo>
                  <a:pt x="5037" y="14034"/>
                  <a:pt x="5287" y="13831"/>
                  <a:pt x="5513" y="13617"/>
                </a:cubicBezTo>
                <a:cubicBezTo>
                  <a:pt x="5541" y="13589"/>
                  <a:pt x="5511" y="13546"/>
                  <a:pt x="5479" y="13546"/>
                </a:cubicBezTo>
                <a:cubicBezTo>
                  <a:pt x="5470" y="13546"/>
                  <a:pt x="5462" y="13550"/>
                  <a:pt x="5454" y="13557"/>
                </a:cubicBezTo>
                <a:cubicBezTo>
                  <a:pt x="5204" y="13772"/>
                  <a:pt x="4942" y="13986"/>
                  <a:pt x="4680" y="14165"/>
                </a:cubicBezTo>
                <a:cubicBezTo>
                  <a:pt x="4359" y="14045"/>
                  <a:pt x="4049" y="13903"/>
                  <a:pt x="3763" y="13724"/>
                </a:cubicBezTo>
                <a:cubicBezTo>
                  <a:pt x="3918" y="13581"/>
                  <a:pt x="4061" y="13426"/>
                  <a:pt x="4216" y="13283"/>
                </a:cubicBezTo>
                <a:cubicBezTo>
                  <a:pt x="4234" y="13265"/>
                  <a:pt x="4217" y="13240"/>
                  <a:pt x="4198" y="13240"/>
                </a:cubicBezTo>
                <a:cubicBezTo>
                  <a:pt x="4192" y="13240"/>
                  <a:pt x="4185" y="13242"/>
                  <a:pt x="4180" y="13248"/>
                </a:cubicBezTo>
                <a:cubicBezTo>
                  <a:pt x="4025" y="13403"/>
                  <a:pt x="3882" y="13557"/>
                  <a:pt x="3727" y="13712"/>
                </a:cubicBezTo>
                <a:cubicBezTo>
                  <a:pt x="3394" y="13498"/>
                  <a:pt x="3085" y="13260"/>
                  <a:pt x="2799" y="12974"/>
                </a:cubicBezTo>
                <a:cubicBezTo>
                  <a:pt x="3073" y="12771"/>
                  <a:pt x="3323" y="12498"/>
                  <a:pt x="3549" y="12248"/>
                </a:cubicBezTo>
                <a:cubicBezTo>
                  <a:pt x="3578" y="12219"/>
                  <a:pt x="3552" y="12182"/>
                  <a:pt x="3516" y="12182"/>
                </a:cubicBezTo>
                <a:cubicBezTo>
                  <a:pt x="3507" y="12182"/>
                  <a:pt x="3498" y="12184"/>
                  <a:pt x="3489" y="12188"/>
                </a:cubicBezTo>
                <a:cubicBezTo>
                  <a:pt x="3251" y="12390"/>
                  <a:pt x="3001" y="12617"/>
                  <a:pt x="2787" y="12867"/>
                </a:cubicBezTo>
                <a:cubicBezTo>
                  <a:pt x="2787" y="12843"/>
                  <a:pt x="2787" y="12819"/>
                  <a:pt x="2799" y="12807"/>
                </a:cubicBezTo>
                <a:cubicBezTo>
                  <a:pt x="2799" y="12788"/>
                  <a:pt x="2784" y="12779"/>
                  <a:pt x="2769" y="12779"/>
                </a:cubicBezTo>
                <a:cubicBezTo>
                  <a:pt x="2757" y="12779"/>
                  <a:pt x="2745" y="12785"/>
                  <a:pt x="2739" y="12795"/>
                </a:cubicBezTo>
                <a:cubicBezTo>
                  <a:pt x="2739" y="12831"/>
                  <a:pt x="2727" y="12867"/>
                  <a:pt x="2727" y="12891"/>
                </a:cubicBezTo>
                <a:cubicBezTo>
                  <a:pt x="2513" y="12664"/>
                  <a:pt x="2311" y="12414"/>
                  <a:pt x="2132" y="12152"/>
                </a:cubicBezTo>
                <a:cubicBezTo>
                  <a:pt x="2311" y="11998"/>
                  <a:pt x="2489" y="11843"/>
                  <a:pt x="2656" y="11688"/>
                </a:cubicBezTo>
                <a:cubicBezTo>
                  <a:pt x="2692" y="11661"/>
                  <a:pt x="2666" y="11613"/>
                  <a:pt x="2631" y="11613"/>
                </a:cubicBezTo>
                <a:cubicBezTo>
                  <a:pt x="2620" y="11613"/>
                  <a:pt x="2608" y="11617"/>
                  <a:pt x="2596" y="11628"/>
                </a:cubicBezTo>
                <a:cubicBezTo>
                  <a:pt x="2430" y="11783"/>
                  <a:pt x="2263" y="11938"/>
                  <a:pt x="2096" y="12093"/>
                </a:cubicBezTo>
                <a:cubicBezTo>
                  <a:pt x="1942" y="11867"/>
                  <a:pt x="1811" y="11628"/>
                  <a:pt x="1692" y="11378"/>
                </a:cubicBezTo>
                <a:cubicBezTo>
                  <a:pt x="1894" y="11200"/>
                  <a:pt x="2096" y="11033"/>
                  <a:pt x="2287" y="10855"/>
                </a:cubicBezTo>
                <a:cubicBezTo>
                  <a:pt x="2314" y="10828"/>
                  <a:pt x="2294" y="10794"/>
                  <a:pt x="2267" y="10794"/>
                </a:cubicBezTo>
                <a:cubicBezTo>
                  <a:pt x="2258" y="10794"/>
                  <a:pt x="2248" y="10798"/>
                  <a:pt x="2239" y="10807"/>
                </a:cubicBezTo>
                <a:cubicBezTo>
                  <a:pt x="2049" y="10974"/>
                  <a:pt x="1846" y="11140"/>
                  <a:pt x="1668" y="11307"/>
                </a:cubicBezTo>
                <a:cubicBezTo>
                  <a:pt x="1537" y="11033"/>
                  <a:pt x="1430" y="10759"/>
                  <a:pt x="1334" y="10474"/>
                </a:cubicBezTo>
                <a:cubicBezTo>
                  <a:pt x="1525" y="10271"/>
                  <a:pt x="1715" y="10069"/>
                  <a:pt x="1918" y="9878"/>
                </a:cubicBezTo>
                <a:cubicBezTo>
                  <a:pt x="1947" y="9859"/>
                  <a:pt x="1921" y="9824"/>
                  <a:pt x="1891" y="9824"/>
                </a:cubicBezTo>
                <a:cubicBezTo>
                  <a:pt x="1884" y="9824"/>
                  <a:pt x="1877" y="9826"/>
                  <a:pt x="1870" y="9831"/>
                </a:cubicBezTo>
                <a:cubicBezTo>
                  <a:pt x="1668" y="10009"/>
                  <a:pt x="1489" y="10200"/>
                  <a:pt x="1311" y="10402"/>
                </a:cubicBezTo>
                <a:cubicBezTo>
                  <a:pt x="1227" y="10140"/>
                  <a:pt x="1168" y="9866"/>
                  <a:pt x="1108" y="9593"/>
                </a:cubicBezTo>
                <a:cubicBezTo>
                  <a:pt x="1251" y="9438"/>
                  <a:pt x="1394" y="9283"/>
                  <a:pt x="1549" y="9140"/>
                </a:cubicBezTo>
                <a:cubicBezTo>
                  <a:pt x="1568" y="9121"/>
                  <a:pt x="1548" y="9086"/>
                  <a:pt x="1521" y="9086"/>
                </a:cubicBezTo>
                <a:cubicBezTo>
                  <a:pt x="1515" y="9086"/>
                  <a:pt x="1508" y="9088"/>
                  <a:pt x="1501" y="9092"/>
                </a:cubicBezTo>
                <a:cubicBezTo>
                  <a:pt x="1358" y="9223"/>
                  <a:pt x="1215" y="9366"/>
                  <a:pt x="1084" y="9509"/>
                </a:cubicBezTo>
                <a:cubicBezTo>
                  <a:pt x="1037" y="9271"/>
                  <a:pt x="1001" y="9021"/>
                  <a:pt x="977" y="8783"/>
                </a:cubicBezTo>
                <a:cubicBezTo>
                  <a:pt x="1156" y="8616"/>
                  <a:pt x="1334" y="8438"/>
                  <a:pt x="1501" y="8271"/>
                </a:cubicBezTo>
                <a:cubicBezTo>
                  <a:pt x="1519" y="8243"/>
                  <a:pt x="1502" y="8216"/>
                  <a:pt x="1482" y="8216"/>
                </a:cubicBezTo>
                <a:cubicBezTo>
                  <a:pt x="1477" y="8216"/>
                  <a:pt x="1471" y="8218"/>
                  <a:pt x="1465" y="8223"/>
                </a:cubicBezTo>
                <a:cubicBezTo>
                  <a:pt x="1287" y="8378"/>
                  <a:pt x="1120" y="8545"/>
                  <a:pt x="965" y="8711"/>
                </a:cubicBezTo>
                <a:cubicBezTo>
                  <a:pt x="930" y="8461"/>
                  <a:pt x="906" y="8199"/>
                  <a:pt x="894" y="7949"/>
                </a:cubicBezTo>
                <a:lnTo>
                  <a:pt x="906" y="7949"/>
                </a:lnTo>
                <a:cubicBezTo>
                  <a:pt x="1156" y="7723"/>
                  <a:pt x="1406" y="7485"/>
                  <a:pt x="1644" y="7247"/>
                </a:cubicBezTo>
                <a:cubicBezTo>
                  <a:pt x="1662" y="7229"/>
                  <a:pt x="1645" y="7203"/>
                  <a:pt x="1620" y="7203"/>
                </a:cubicBezTo>
                <a:cubicBezTo>
                  <a:pt x="1613" y="7203"/>
                  <a:pt x="1605" y="7206"/>
                  <a:pt x="1596" y="7211"/>
                </a:cubicBezTo>
                <a:cubicBezTo>
                  <a:pt x="1358" y="7426"/>
                  <a:pt x="1120" y="7652"/>
                  <a:pt x="894" y="7878"/>
                </a:cubicBezTo>
                <a:cubicBezTo>
                  <a:pt x="882" y="7568"/>
                  <a:pt x="870" y="7247"/>
                  <a:pt x="882" y="6937"/>
                </a:cubicBezTo>
                <a:cubicBezTo>
                  <a:pt x="1096" y="6735"/>
                  <a:pt x="1299" y="6533"/>
                  <a:pt x="1501" y="6330"/>
                </a:cubicBezTo>
                <a:cubicBezTo>
                  <a:pt x="1519" y="6303"/>
                  <a:pt x="1502" y="6275"/>
                  <a:pt x="1477" y="6275"/>
                </a:cubicBezTo>
                <a:cubicBezTo>
                  <a:pt x="1469" y="6275"/>
                  <a:pt x="1461" y="6277"/>
                  <a:pt x="1453" y="6283"/>
                </a:cubicBezTo>
                <a:cubicBezTo>
                  <a:pt x="1263" y="6473"/>
                  <a:pt x="1072" y="6664"/>
                  <a:pt x="882" y="6854"/>
                </a:cubicBezTo>
                <a:cubicBezTo>
                  <a:pt x="894" y="6616"/>
                  <a:pt x="906" y="6378"/>
                  <a:pt x="918" y="6152"/>
                </a:cubicBezTo>
                <a:cubicBezTo>
                  <a:pt x="930" y="6128"/>
                  <a:pt x="930" y="6104"/>
                  <a:pt x="930" y="6080"/>
                </a:cubicBezTo>
                <a:cubicBezTo>
                  <a:pt x="1156" y="5842"/>
                  <a:pt x="1370" y="5592"/>
                  <a:pt x="1584" y="5354"/>
                </a:cubicBezTo>
                <a:cubicBezTo>
                  <a:pt x="1603" y="5336"/>
                  <a:pt x="1586" y="5310"/>
                  <a:pt x="1566" y="5310"/>
                </a:cubicBezTo>
                <a:cubicBezTo>
                  <a:pt x="1560" y="5310"/>
                  <a:pt x="1554" y="5313"/>
                  <a:pt x="1549" y="5318"/>
                </a:cubicBezTo>
                <a:cubicBezTo>
                  <a:pt x="1346" y="5544"/>
                  <a:pt x="1144" y="5759"/>
                  <a:pt x="941" y="5997"/>
                </a:cubicBezTo>
                <a:cubicBezTo>
                  <a:pt x="977" y="5616"/>
                  <a:pt x="1060" y="5235"/>
                  <a:pt x="1156" y="4878"/>
                </a:cubicBezTo>
                <a:cubicBezTo>
                  <a:pt x="1430" y="4616"/>
                  <a:pt x="1692" y="4366"/>
                  <a:pt x="1953" y="4104"/>
                </a:cubicBezTo>
                <a:cubicBezTo>
                  <a:pt x="1963" y="4085"/>
                  <a:pt x="1951" y="4060"/>
                  <a:pt x="1934" y="4060"/>
                </a:cubicBezTo>
                <a:cubicBezTo>
                  <a:pt x="1929" y="4060"/>
                  <a:pt x="1923" y="4062"/>
                  <a:pt x="1918" y="4068"/>
                </a:cubicBezTo>
                <a:cubicBezTo>
                  <a:pt x="1668" y="4306"/>
                  <a:pt x="1430" y="4544"/>
                  <a:pt x="1180" y="4794"/>
                </a:cubicBezTo>
                <a:cubicBezTo>
                  <a:pt x="1299" y="4389"/>
                  <a:pt x="1453" y="4008"/>
                  <a:pt x="1644" y="3639"/>
                </a:cubicBezTo>
                <a:cubicBezTo>
                  <a:pt x="1930" y="3318"/>
                  <a:pt x="2239" y="3008"/>
                  <a:pt x="2561" y="2735"/>
                </a:cubicBezTo>
                <a:cubicBezTo>
                  <a:pt x="2587" y="2708"/>
                  <a:pt x="2567" y="2674"/>
                  <a:pt x="2541" y="2674"/>
                </a:cubicBezTo>
                <a:cubicBezTo>
                  <a:pt x="2532" y="2674"/>
                  <a:pt x="2522" y="2678"/>
                  <a:pt x="2513" y="2687"/>
                </a:cubicBezTo>
                <a:cubicBezTo>
                  <a:pt x="2239" y="2913"/>
                  <a:pt x="1989" y="3163"/>
                  <a:pt x="1751" y="3425"/>
                </a:cubicBezTo>
                <a:cubicBezTo>
                  <a:pt x="2513" y="2080"/>
                  <a:pt x="3727" y="1020"/>
                  <a:pt x="5299" y="579"/>
                </a:cubicBezTo>
                <a:cubicBezTo>
                  <a:pt x="5808" y="435"/>
                  <a:pt x="6335" y="365"/>
                  <a:pt x="6863" y="365"/>
                </a:cubicBezTo>
                <a:close/>
                <a:moveTo>
                  <a:pt x="7005" y="0"/>
                </a:moveTo>
                <a:cubicBezTo>
                  <a:pt x="4570" y="0"/>
                  <a:pt x="2271" y="1405"/>
                  <a:pt x="1203" y="3651"/>
                </a:cubicBezTo>
                <a:cubicBezTo>
                  <a:pt x="1" y="6152"/>
                  <a:pt x="263" y="9997"/>
                  <a:pt x="1799" y="12319"/>
                </a:cubicBezTo>
                <a:cubicBezTo>
                  <a:pt x="2704" y="13700"/>
                  <a:pt x="4180" y="14653"/>
                  <a:pt x="5835" y="14855"/>
                </a:cubicBezTo>
                <a:cubicBezTo>
                  <a:pt x="6080" y="14885"/>
                  <a:pt x="6325" y="14899"/>
                  <a:pt x="6571" y="14899"/>
                </a:cubicBezTo>
                <a:cubicBezTo>
                  <a:pt x="7387" y="14899"/>
                  <a:pt x="8203" y="14747"/>
                  <a:pt x="8990" y="14546"/>
                </a:cubicBezTo>
                <a:cubicBezTo>
                  <a:pt x="9835" y="14319"/>
                  <a:pt x="10669" y="14081"/>
                  <a:pt x="11288" y="13462"/>
                </a:cubicBezTo>
                <a:cubicBezTo>
                  <a:pt x="11300" y="13450"/>
                  <a:pt x="11312" y="13438"/>
                  <a:pt x="11312" y="13426"/>
                </a:cubicBezTo>
                <a:lnTo>
                  <a:pt x="11336" y="13426"/>
                </a:lnTo>
                <a:cubicBezTo>
                  <a:pt x="11776" y="13295"/>
                  <a:pt x="11776" y="12617"/>
                  <a:pt x="11550" y="12319"/>
                </a:cubicBezTo>
                <a:cubicBezTo>
                  <a:pt x="11410" y="12135"/>
                  <a:pt x="11183" y="12032"/>
                  <a:pt x="10959" y="12032"/>
                </a:cubicBezTo>
                <a:cubicBezTo>
                  <a:pt x="10822" y="12032"/>
                  <a:pt x="10687" y="12071"/>
                  <a:pt x="10574" y="12152"/>
                </a:cubicBezTo>
                <a:lnTo>
                  <a:pt x="10562" y="12152"/>
                </a:lnTo>
                <a:cubicBezTo>
                  <a:pt x="9593" y="12786"/>
                  <a:pt x="8456" y="13111"/>
                  <a:pt x="7321" y="13111"/>
                </a:cubicBezTo>
                <a:cubicBezTo>
                  <a:pt x="6197" y="13111"/>
                  <a:pt x="5074" y="12792"/>
                  <a:pt x="4120" y="12140"/>
                </a:cubicBezTo>
                <a:cubicBezTo>
                  <a:pt x="1930" y="10652"/>
                  <a:pt x="1739" y="6735"/>
                  <a:pt x="2763" y="4497"/>
                </a:cubicBezTo>
                <a:cubicBezTo>
                  <a:pt x="3545" y="2800"/>
                  <a:pt x="5076" y="1777"/>
                  <a:pt x="6739" y="1777"/>
                </a:cubicBezTo>
                <a:cubicBezTo>
                  <a:pt x="7458" y="1777"/>
                  <a:pt x="8201" y="1968"/>
                  <a:pt x="8919" y="2377"/>
                </a:cubicBezTo>
                <a:cubicBezTo>
                  <a:pt x="9252" y="2568"/>
                  <a:pt x="9573" y="2782"/>
                  <a:pt x="9859" y="3044"/>
                </a:cubicBezTo>
                <a:lnTo>
                  <a:pt x="9847" y="3044"/>
                </a:lnTo>
                <a:cubicBezTo>
                  <a:pt x="9838" y="3062"/>
                  <a:pt x="9843" y="3088"/>
                  <a:pt x="9857" y="3088"/>
                </a:cubicBezTo>
                <a:cubicBezTo>
                  <a:pt x="9861" y="3088"/>
                  <a:pt x="9866" y="3085"/>
                  <a:pt x="9871" y="3080"/>
                </a:cubicBezTo>
                <a:cubicBezTo>
                  <a:pt x="9883" y="3080"/>
                  <a:pt x="9883" y="3080"/>
                  <a:pt x="9895" y="3068"/>
                </a:cubicBezTo>
                <a:cubicBezTo>
                  <a:pt x="10526" y="3616"/>
                  <a:pt x="11026" y="4306"/>
                  <a:pt x="11324" y="5092"/>
                </a:cubicBezTo>
                <a:cubicBezTo>
                  <a:pt x="11347" y="5140"/>
                  <a:pt x="11359" y="5199"/>
                  <a:pt x="11383" y="5259"/>
                </a:cubicBezTo>
                <a:cubicBezTo>
                  <a:pt x="11383" y="5259"/>
                  <a:pt x="11371" y="5259"/>
                  <a:pt x="11371" y="5271"/>
                </a:cubicBezTo>
                <a:cubicBezTo>
                  <a:pt x="11351" y="5281"/>
                  <a:pt x="11366" y="5309"/>
                  <a:pt x="11385" y="5309"/>
                </a:cubicBezTo>
                <a:cubicBezTo>
                  <a:pt x="11388" y="5309"/>
                  <a:pt x="11392" y="5308"/>
                  <a:pt x="11395" y="5306"/>
                </a:cubicBezTo>
                <a:cubicBezTo>
                  <a:pt x="11562" y="5830"/>
                  <a:pt x="11645" y="6390"/>
                  <a:pt x="11598" y="6937"/>
                </a:cubicBezTo>
                <a:cubicBezTo>
                  <a:pt x="11550" y="7580"/>
                  <a:pt x="11300" y="8664"/>
                  <a:pt x="10645" y="9009"/>
                </a:cubicBezTo>
                <a:cubicBezTo>
                  <a:pt x="10619" y="8974"/>
                  <a:pt x="10580" y="8952"/>
                  <a:pt x="10533" y="8952"/>
                </a:cubicBezTo>
                <a:cubicBezTo>
                  <a:pt x="10516" y="8952"/>
                  <a:pt x="10497" y="8955"/>
                  <a:pt x="10478" y="8961"/>
                </a:cubicBezTo>
                <a:cubicBezTo>
                  <a:pt x="10410" y="8974"/>
                  <a:pt x="10346" y="8980"/>
                  <a:pt x="10287" y="8980"/>
                </a:cubicBezTo>
                <a:cubicBezTo>
                  <a:pt x="8751" y="8980"/>
                  <a:pt x="10086" y="4975"/>
                  <a:pt x="9169" y="4116"/>
                </a:cubicBezTo>
                <a:cubicBezTo>
                  <a:pt x="9101" y="3937"/>
                  <a:pt x="8905" y="3870"/>
                  <a:pt x="8700" y="3870"/>
                </a:cubicBezTo>
                <a:cubicBezTo>
                  <a:pt x="8508" y="3870"/>
                  <a:pt x="8307" y="3928"/>
                  <a:pt x="8192" y="4008"/>
                </a:cubicBezTo>
                <a:cubicBezTo>
                  <a:pt x="8085" y="4080"/>
                  <a:pt x="7978" y="4199"/>
                  <a:pt x="7907" y="4330"/>
                </a:cubicBezTo>
                <a:cubicBezTo>
                  <a:pt x="7495" y="3827"/>
                  <a:pt x="6895" y="3596"/>
                  <a:pt x="6280" y="3596"/>
                </a:cubicBezTo>
                <a:cubicBezTo>
                  <a:pt x="5702" y="3596"/>
                  <a:pt x="5112" y="3800"/>
                  <a:pt x="4656" y="4175"/>
                </a:cubicBezTo>
                <a:cubicBezTo>
                  <a:pt x="3382" y="5223"/>
                  <a:pt x="3204" y="6973"/>
                  <a:pt x="3454" y="8485"/>
                </a:cubicBezTo>
                <a:cubicBezTo>
                  <a:pt x="3716" y="10057"/>
                  <a:pt x="4525" y="11462"/>
                  <a:pt x="6204" y="11748"/>
                </a:cubicBezTo>
                <a:cubicBezTo>
                  <a:pt x="6356" y="11775"/>
                  <a:pt x="6529" y="11789"/>
                  <a:pt x="6714" y="11789"/>
                </a:cubicBezTo>
                <a:cubicBezTo>
                  <a:pt x="7591" y="11789"/>
                  <a:pt x="8723" y="11468"/>
                  <a:pt x="8978" y="10652"/>
                </a:cubicBezTo>
                <a:cubicBezTo>
                  <a:pt x="9221" y="11028"/>
                  <a:pt x="9611" y="11180"/>
                  <a:pt x="10032" y="11180"/>
                </a:cubicBezTo>
                <a:cubicBezTo>
                  <a:pt x="10558" y="11180"/>
                  <a:pt x="11134" y="10942"/>
                  <a:pt x="11538" y="10605"/>
                </a:cubicBezTo>
                <a:cubicBezTo>
                  <a:pt x="12717" y="9652"/>
                  <a:pt x="13026" y="8021"/>
                  <a:pt x="13133" y="6592"/>
                </a:cubicBezTo>
                <a:cubicBezTo>
                  <a:pt x="13372" y="3508"/>
                  <a:pt x="11276" y="758"/>
                  <a:pt x="8264" y="127"/>
                </a:cubicBezTo>
                <a:cubicBezTo>
                  <a:pt x="7844" y="42"/>
                  <a:pt x="7423" y="0"/>
                  <a:pt x="70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" name="Google Shape;1034;p29"/>
          <p:cNvGrpSpPr/>
          <p:nvPr/>
        </p:nvGrpSpPr>
        <p:grpSpPr>
          <a:xfrm>
            <a:off x="3779175" y="1608263"/>
            <a:ext cx="403650" cy="382925"/>
            <a:chOff x="2180025" y="1540850"/>
            <a:chExt cx="403650" cy="382925"/>
          </a:xfrm>
        </p:grpSpPr>
        <p:sp>
          <p:nvSpPr>
            <p:cNvPr id="1035" name="Google Shape;1035;p29"/>
            <p:cNvSpPr/>
            <p:nvPr/>
          </p:nvSpPr>
          <p:spPr>
            <a:xfrm>
              <a:off x="2180025" y="1540850"/>
              <a:ext cx="403650" cy="382925"/>
            </a:xfrm>
            <a:custGeom>
              <a:avLst/>
              <a:gdLst/>
              <a:ahLst/>
              <a:cxnLst/>
              <a:rect l="l" t="t" r="r" b="b"/>
              <a:pathLst>
                <a:path w="16146" h="15317" extrusionOk="0">
                  <a:moveTo>
                    <a:pt x="7434" y="377"/>
                  </a:moveTo>
                  <a:cubicBezTo>
                    <a:pt x="8739" y="377"/>
                    <a:pt x="10151" y="685"/>
                    <a:pt x="11240" y="1272"/>
                  </a:cubicBezTo>
                  <a:cubicBezTo>
                    <a:pt x="13883" y="2701"/>
                    <a:pt x="15371" y="5844"/>
                    <a:pt x="15133" y="8797"/>
                  </a:cubicBezTo>
                  <a:cubicBezTo>
                    <a:pt x="14878" y="12069"/>
                    <a:pt x="12442" y="15001"/>
                    <a:pt x="9106" y="15001"/>
                  </a:cubicBezTo>
                  <a:cubicBezTo>
                    <a:pt x="8862" y="15001"/>
                    <a:pt x="8612" y="14985"/>
                    <a:pt x="8359" y="14953"/>
                  </a:cubicBezTo>
                  <a:cubicBezTo>
                    <a:pt x="8335" y="14953"/>
                    <a:pt x="8299" y="14964"/>
                    <a:pt x="8287" y="14976"/>
                  </a:cubicBezTo>
                  <a:cubicBezTo>
                    <a:pt x="6668" y="14869"/>
                    <a:pt x="5144" y="14417"/>
                    <a:pt x="3894" y="13548"/>
                  </a:cubicBezTo>
                  <a:lnTo>
                    <a:pt x="3894" y="13548"/>
                  </a:lnTo>
                  <a:cubicBezTo>
                    <a:pt x="4501" y="13690"/>
                    <a:pt x="5120" y="13869"/>
                    <a:pt x="5751" y="13941"/>
                  </a:cubicBezTo>
                  <a:cubicBezTo>
                    <a:pt x="5787" y="13941"/>
                    <a:pt x="5799" y="13881"/>
                    <a:pt x="5763" y="13869"/>
                  </a:cubicBezTo>
                  <a:cubicBezTo>
                    <a:pt x="5156" y="13679"/>
                    <a:pt x="4501" y="13595"/>
                    <a:pt x="3870" y="13476"/>
                  </a:cubicBezTo>
                  <a:cubicBezTo>
                    <a:pt x="3846" y="13476"/>
                    <a:pt x="3834" y="13488"/>
                    <a:pt x="3834" y="13500"/>
                  </a:cubicBezTo>
                  <a:cubicBezTo>
                    <a:pt x="3477" y="13250"/>
                    <a:pt x="3156" y="12964"/>
                    <a:pt x="2846" y="12643"/>
                  </a:cubicBezTo>
                  <a:lnTo>
                    <a:pt x="2846" y="12643"/>
                  </a:lnTo>
                  <a:cubicBezTo>
                    <a:pt x="3229" y="12685"/>
                    <a:pt x="3622" y="12728"/>
                    <a:pt x="4008" y="12728"/>
                  </a:cubicBezTo>
                  <a:cubicBezTo>
                    <a:pt x="4053" y="12728"/>
                    <a:pt x="4099" y="12727"/>
                    <a:pt x="4144" y="12726"/>
                  </a:cubicBezTo>
                  <a:cubicBezTo>
                    <a:pt x="4179" y="12726"/>
                    <a:pt x="4191" y="12667"/>
                    <a:pt x="4144" y="12655"/>
                  </a:cubicBezTo>
                  <a:cubicBezTo>
                    <a:pt x="3703" y="12583"/>
                    <a:pt x="3227" y="12571"/>
                    <a:pt x="2775" y="12559"/>
                  </a:cubicBezTo>
                  <a:cubicBezTo>
                    <a:pt x="2572" y="12333"/>
                    <a:pt x="2394" y="12107"/>
                    <a:pt x="2215" y="11845"/>
                  </a:cubicBezTo>
                  <a:lnTo>
                    <a:pt x="2215" y="11845"/>
                  </a:lnTo>
                  <a:cubicBezTo>
                    <a:pt x="2560" y="11857"/>
                    <a:pt x="2917" y="11869"/>
                    <a:pt x="3263" y="11893"/>
                  </a:cubicBezTo>
                  <a:cubicBezTo>
                    <a:pt x="3298" y="11893"/>
                    <a:pt x="3298" y="11833"/>
                    <a:pt x="3263" y="11833"/>
                  </a:cubicBezTo>
                  <a:cubicBezTo>
                    <a:pt x="3025" y="11801"/>
                    <a:pt x="2781" y="11785"/>
                    <a:pt x="2539" y="11785"/>
                  </a:cubicBezTo>
                  <a:cubicBezTo>
                    <a:pt x="2419" y="11785"/>
                    <a:pt x="2298" y="11789"/>
                    <a:pt x="2179" y="11797"/>
                  </a:cubicBezTo>
                  <a:cubicBezTo>
                    <a:pt x="2024" y="11571"/>
                    <a:pt x="1882" y="11321"/>
                    <a:pt x="1751" y="11059"/>
                  </a:cubicBezTo>
                  <a:lnTo>
                    <a:pt x="1751" y="11059"/>
                  </a:lnTo>
                  <a:cubicBezTo>
                    <a:pt x="1878" y="11068"/>
                    <a:pt x="2007" y="11072"/>
                    <a:pt x="2136" y="11072"/>
                  </a:cubicBezTo>
                  <a:cubicBezTo>
                    <a:pt x="2344" y="11072"/>
                    <a:pt x="2552" y="11062"/>
                    <a:pt x="2751" y="11047"/>
                  </a:cubicBezTo>
                  <a:cubicBezTo>
                    <a:pt x="2798" y="11047"/>
                    <a:pt x="2798" y="10988"/>
                    <a:pt x="2751" y="10988"/>
                  </a:cubicBezTo>
                  <a:cubicBezTo>
                    <a:pt x="2633" y="10979"/>
                    <a:pt x="2512" y="10975"/>
                    <a:pt x="2390" y="10975"/>
                  </a:cubicBezTo>
                  <a:cubicBezTo>
                    <a:pt x="2167" y="10975"/>
                    <a:pt x="1942" y="10989"/>
                    <a:pt x="1727" y="11012"/>
                  </a:cubicBezTo>
                  <a:cubicBezTo>
                    <a:pt x="1715" y="11000"/>
                    <a:pt x="1703" y="10988"/>
                    <a:pt x="1703" y="10964"/>
                  </a:cubicBezTo>
                  <a:cubicBezTo>
                    <a:pt x="1453" y="10452"/>
                    <a:pt x="1262" y="9916"/>
                    <a:pt x="1143" y="9380"/>
                  </a:cubicBezTo>
                  <a:cubicBezTo>
                    <a:pt x="1317" y="9358"/>
                    <a:pt x="1491" y="9349"/>
                    <a:pt x="1667" y="9349"/>
                  </a:cubicBezTo>
                  <a:cubicBezTo>
                    <a:pt x="1769" y="9349"/>
                    <a:pt x="1872" y="9352"/>
                    <a:pt x="1977" y="9357"/>
                  </a:cubicBezTo>
                  <a:cubicBezTo>
                    <a:pt x="2013" y="9357"/>
                    <a:pt x="2013" y="9297"/>
                    <a:pt x="1977" y="9285"/>
                  </a:cubicBezTo>
                  <a:cubicBezTo>
                    <a:pt x="1877" y="9273"/>
                    <a:pt x="1778" y="9268"/>
                    <a:pt x="1678" y="9268"/>
                  </a:cubicBezTo>
                  <a:cubicBezTo>
                    <a:pt x="1493" y="9268"/>
                    <a:pt x="1310" y="9286"/>
                    <a:pt x="1131" y="9309"/>
                  </a:cubicBezTo>
                  <a:cubicBezTo>
                    <a:pt x="1060" y="8999"/>
                    <a:pt x="1024" y="8702"/>
                    <a:pt x="989" y="8392"/>
                  </a:cubicBezTo>
                  <a:lnTo>
                    <a:pt x="989" y="8392"/>
                  </a:lnTo>
                  <a:cubicBezTo>
                    <a:pt x="1045" y="8395"/>
                    <a:pt x="1102" y="8397"/>
                    <a:pt x="1158" y="8397"/>
                  </a:cubicBezTo>
                  <a:cubicBezTo>
                    <a:pt x="1327" y="8397"/>
                    <a:pt x="1495" y="8383"/>
                    <a:pt x="1655" y="8356"/>
                  </a:cubicBezTo>
                  <a:cubicBezTo>
                    <a:pt x="1703" y="8345"/>
                    <a:pt x="1691" y="8285"/>
                    <a:pt x="1655" y="8285"/>
                  </a:cubicBezTo>
                  <a:cubicBezTo>
                    <a:pt x="1472" y="8295"/>
                    <a:pt x="1297" y="8312"/>
                    <a:pt x="1117" y="8312"/>
                  </a:cubicBezTo>
                  <a:cubicBezTo>
                    <a:pt x="1075" y="8312"/>
                    <a:pt x="1032" y="8311"/>
                    <a:pt x="989" y="8309"/>
                  </a:cubicBezTo>
                  <a:cubicBezTo>
                    <a:pt x="965" y="8011"/>
                    <a:pt x="965" y="7714"/>
                    <a:pt x="977" y="7416"/>
                  </a:cubicBezTo>
                  <a:lnTo>
                    <a:pt x="977" y="7416"/>
                  </a:lnTo>
                  <a:cubicBezTo>
                    <a:pt x="1021" y="7419"/>
                    <a:pt x="1066" y="7420"/>
                    <a:pt x="1111" y="7420"/>
                  </a:cubicBezTo>
                  <a:cubicBezTo>
                    <a:pt x="1245" y="7420"/>
                    <a:pt x="1382" y="7407"/>
                    <a:pt x="1524" y="7380"/>
                  </a:cubicBezTo>
                  <a:cubicBezTo>
                    <a:pt x="1560" y="7368"/>
                    <a:pt x="1548" y="7309"/>
                    <a:pt x="1501" y="7309"/>
                  </a:cubicBezTo>
                  <a:cubicBezTo>
                    <a:pt x="1322" y="7333"/>
                    <a:pt x="1155" y="7356"/>
                    <a:pt x="977" y="7356"/>
                  </a:cubicBezTo>
                  <a:cubicBezTo>
                    <a:pt x="989" y="7035"/>
                    <a:pt x="1024" y="6725"/>
                    <a:pt x="1084" y="6404"/>
                  </a:cubicBezTo>
                  <a:cubicBezTo>
                    <a:pt x="1126" y="6406"/>
                    <a:pt x="1168" y="6407"/>
                    <a:pt x="1210" y="6407"/>
                  </a:cubicBezTo>
                  <a:cubicBezTo>
                    <a:pt x="1406" y="6407"/>
                    <a:pt x="1602" y="6386"/>
                    <a:pt x="1798" y="6356"/>
                  </a:cubicBezTo>
                  <a:cubicBezTo>
                    <a:pt x="1834" y="6344"/>
                    <a:pt x="1822" y="6285"/>
                    <a:pt x="1786" y="6285"/>
                  </a:cubicBezTo>
                  <a:cubicBezTo>
                    <a:pt x="1560" y="6309"/>
                    <a:pt x="1322" y="6321"/>
                    <a:pt x="1096" y="6332"/>
                  </a:cubicBezTo>
                  <a:cubicBezTo>
                    <a:pt x="1143" y="6035"/>
                    <a:pt x="1215" y="5749"/>
                    <a:pt x="1310" y="5463"/>
                  </a:cubicBezTo>
                  <a:cubicBezTo>
                    <a:pt x="1548" y="5451"/>
                    <a:pt x="1774" y="5439"/>
                    <a:pt x="2013" y="5439"/>
                  </a:cubicBezTo>
                  <a:cubicBezTo>
                    <a:pt x="2072" y="5439"/>
                    <a:pt x="2072" y="5356"/>
                    <a:pt x="2013" y="5356"/>
                  </a:cubicBezTo>
                  <a:cubicBezTo>
                    <a:pt x="1916" y="5345"/>
                    <a:pt x="1815" y="5340"/>
                    <a:pt x="1712" y="5340"/>
                  </a:cubicBezTo>
                  <a:cubicBezTo>
                    <a:pt x="1587" y="5340"/>
                    <a:pt x="1458" y="5348"/>
                    <a:pt x="1334" y="5368"/>
                  </a:cubicBezTo>
                  <a:cubicBezTo>
                    <a:pt x="1441" y="5023"/>
                    <a:pt x="1572" y="4701"/>
                    <a:pt x="1727" y="4368"/>
                  </a:cubicBezTo>
                  <a:cubicBezTo>
                    <a:pt x="1805" y="4374"/>
                    <a:pt x="1883" y="4377"/>
                    <a:pt x="1960" y="4377"/>
                  </a:cubicBezTo>
                  <a:cubicBezTo>
                    <a:pt x="2203" y="4377"/>
                    <a:pt x="2442" y="4348"/>
                    <a:pt x="2667" y="4285"/>
                  </a:cubicBezTo>
                  <a:cubicBezTo>
                    <a:pt x="2715" y="4273"/>
                    <a:pt x="2691" y="4213"/>
                    <a:pt x="2655" y="4213"/>
                  </a:cubicBezTo>
                  <a:cubicBezTo>
                    <a:pt x="2396" y="4275"/>
                    <a:pt x="2136" y="4311"/>
                    <a:pt x="1876" y="4311"/>
                  </a:cubicBezTo>
                  <a:cubicBezTo>
                    <a:pt x="1838" y="4311"/>
                    <a:pt x="1800" y="4310"/>
                    <a:pt x="1763" y="4308"/>
                  </a:cubicBezTo>
                  <a:cubicBezTo>
                    <a:pt x="1905" y="4011"/>
                    <a:pt x="2060" y="3737"/>
                    <a:pt x="2239" y="3463"/>
                  </a:cubicBezTo>
                  <a:cubicBezTo>
                    <a:pt x="2295" y="3460"/>
                    <a:pt x="2351" y="3459"/>
                    <a:pt x="2406" y="3459"/>
                  </a:cubicBezTo>
                  <a:cubicBezTo>
                    <a:pt x="2584" y="3459"/>
                    <a:pt x="2757" y="3474"/>
                    <a:pt x="2929" y="3511"/>
                  </a:cubicBezTo>
                  <a:cubicBezTo>
                    <a:pt x="2977" y="3511"/>
                    <a:pt x="3001" y="3439"/>
                    <a:pt x="2953" y="3427"/>
                  </a:cubicBezTo>
                  <a:cubicBezTo>
                    <a:pt x="2796" y="3392"/>
                    <a:pt x="2639" y="3370"/>
                    <a:pt x="2482" y="3370"/>
                  </a:cubicBezTo>
                  <a:cubicBezTo>
                    <a:pt x="2425" y="3370"/>
                    <a:pt x="2368" y="3373"/>
                    <a:pt x="2310" y="3380"/>
                  </a:cubicBezTo>
                  <a:cubicBezTo>
                    <a:pt x="2465" y="3142"/>
                    <a:pt x="2632" y="2915"/>
                    <a:pt x="2822" y="2701"/>
                  </a:cubicBezTo>
                  <a:cubicBezTo>
                    <a:pt x="2882" y="2618"/>
                    <a:pt x="2953" y="2546"/>
                    <a:pt x="3025" y="2475"/>
                  </a:cubicBezTo>
                  <a:cubicBezTo>
                    <a:pt x="3255" y="2475"/>
                    <a:pt x="3480" y="2480"/>
                    <a:pt x="3706" y="2480"/>
                  </a:cubicBezTo>
                  <a:cubicBezTo>
                    <a:pt x="3820" y="2480"/>
                    <a:pt x="3933" y="2479"/>
                    <a:pt x="4049" y="2475"/>
                  </a:cubicBezTo>
                  <a:cubicBezTo>
                    <a:pt x="4084" y="2475"/>
                    <a:pt x="4084" y="2415"/>
                    <a:pt x="4049" y="2415"/>
                  </a:cubicBezTo>
                  <a:lnTo>
                    <a:pt x="3072" y="2415"/>
                  </a:lnTo>
                  <a:cubicBezTo>
                    <a:pt x="3298" y="2177"/>
                    <a:pt x="3548" y="1939"/>
                    <a:pt x="3810" y="1713"/>
                  </a:cubicBezTo>
                  <a:cubicBezTo>
                    <a:pt x="4156" y="1701"/>
                    <a:pt x="4489" y="1689"/>
                    <a:pt x="4834" y="1665"/>
                  </a:cubicBezTo>
                  <a:cubicBezTo>
                    <a:pt x="4882" y="1665"/>
                    <a:pt x="4882" y="1594"/>
                    <a:pt x="4834" y="1594"/>
                  </a:cubicBezTo>
                  <a:cubicBezTo>
                    <a:pt x="4525" y="1594"/>
                    <a:pt x="4215" y="1618"/>
                    <a:pt x="3918" y="1641"/>
                  </a:cubicBezTo>
                  <a:cubicBezTo>
                    <a:pt x="4156" y="1439"/>
                    <a:pt x="4406" y="1260"/>
                    <a:pt x="4668" y="1106"/>
                  </a:cubicBezTo>
                  <a:cubicBezTo>
                    <a:pt x="4930" y="1112"/>
                    <a:pt x="5189" y="1115"/>
                    <a:pt x="5446" y="1115"/>
                  </a:cubicBezTo>
                  <a:cubicBezTo>
                    <a:pt x="5703" y="1115"/>
                    <a:pt x="5959" y="1112"/>
                    <a:pt x="6215" y="1106"/>
                  </a:cubicBezTo>
                  <a:cubicBezTo>
                    <a:pt x="6263" y="1106"/>
                    <a:pt x="6263" y="1022"/>
                    <a:pt x="6215" y="1022"/>
                  </a:cubicBezTo>
                  <a:cubicBezTo>
                    <a:pt x="5983" y="1016"/>
                    <a:pt x="5751" y="1013"/>
                    <a:pt x="5517" y="1013"/>
                  </a:cubicBezTo>
                  <a:cubicBezTo>
                    <a:pt x="5284" y="1013"/>
                    <a:pt x="5049" y="1016"/>
                    <a:pt x="4811" y="1022"/>
                  </a:cubicBezTo>
                  <a:cubicBezTo>
                    <a:pt x="5334" y="725"/>
                    <a:pt x="5882" y="510"/>
                    <a:pt x="6454" y="439"/>
                  </a:cubicBezTo>
                  <a:cubicBezTo>
                    <a:pt x="6768" y="397"/>
                    <a:pt x="7097" y="377"/>
                    <a:pt x="7434" y="377"/>
                  </a:cubicBezTo>
                  <a:close/>
                  <a:moveTo>
                    <a:pt x="7402" y="0"/>
                  </a:moveTo>
                  <a:cubicBezTo>
                    <a:pt x="5933" y="0"/>
                    <a:pt x="4711" y="469"/>
                    <a:pt x="3537" y="1475"/>
                  </a:cubicBezTo>
                  <a:cubicBezTo>
                    <a:pt x="1131" y="3534"/>
                    <a:pt x="0" y="6821"/>
                    <a:pt x="905" y="9892"/>
                  </a:cubicBezTo>
                  <a:cubicBezTo>
                    <a:pt x="1773" y="12850"/>
                    <a:pt x="4624" y="15299"/>
                    <a:pt x="7761" y="15299"/>
                  </a:cubicBezTo>
                  <a:cubicBezTo>
                    <a:pt x="7983" y="15299"/>
                    <a:pt x="8206" y="15287"/>
                    <a:pt x="8430" y="15262"/>
                  </a:cubicBezTo>
                  <a:cubicBezTo>
                    <a:pt x="8694" y="15299"/>
                    <a:pt x="8955" y="15316"/>
                    <a:pt x="9212" y="15316"/>
                  </a:cubicBezTo>
                  <a:cubicBezTo>
                    <a:pt x="12066" y="15316"/>
                    <a:pt x="14466" y="13146"/>
                    <a:pt x="15252" y="10404"/>
                  </a:cubicBezTo>
                  <a:cubicBezTo>
                    <a:pt x="16145" y="7285"/>
                    <a:pt x="15038" y="3701"/>
                    <a:pt x="12538" y="1641"/>
                  </a:cubicBezTo>
                  <a:cubicBezTo>
                    <a:pt x="11216" y="546"/>
                    <a:pt x="9644" y="153"/>
                    <a:pt x="7966" y="22"/>
                  </a:cubicBezTo>
                  <a:cubicBezTo>
                    <a:pt x="7774" y="8"/>
                    <a:pt x="7586" y="0"/>
                    <a:pt x="7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2219600" y="1569100"/>
              <a:ext cx="321800" cy="322275"/>
            </a:xfrm>
            <a:custGeom>
              <a:avLst/>
              <a:gdLst/>
              <a:ahLst/>
              <a:cxnLst/>
              <a:rect l="l" t="t" r="r" b="b"/>
              <a:pathLst>
                <a:path w="12872" h="12891" extrusionOk="0">
                  <a:moveTo>
                    <a:pt x="6178" y="302"/>
                  </a:moveTo>
                  <a:cubicBezTo>
                    <a:pt x="9310" y="302"/>
                    <a:pt x="11833" y="2782"/>
                    <a:pt x="12145" y="5857"/>
                  </a:cubicBezTo>
                  <a:cubicBezTo>
                    <a:pt x="12264" y="6988"/>
                    <a:pt x="12062" y="8072"/>
                    <a:pt x="11610" y="9024"/>
                  </a:cubicBezTo>
                  <a:cubicBezTo>
                    <a:pt x="11610" y="9024"/>
                    <a:pt x="11598" y="9012"/>
                    <a:pt x="11598" y="9012"/>
                  </a:cubicBezTo>
                  <a:cubicBezTo>
                    <a:pt x="11431" y="8810"/>
                    <a:pt x="11193" y="8655"/>
                    <a:pt x="10978" y="8500"/>
                  </a:cubicBezTo>
                  <a:cubicBezTo>
                    <a:pt x="10962" y="8488"/>
                    <a:pt x="10946" y="8483"/>
                    <a:pt x="10929" y="8483"/>
                  </a:cubicBezTo>
                  <a:cubicBezTo>
                    <a:pt x="10849" y="8483"/>
                    <a:pt x="10778" y="8610"/>
                    <a:pt x="10848" y="8679"/>
                  </a:cubicBezTo>
                  <a:cubicBezTo>
                    <a:pt x="11050" y="8846"/>
                    <a:pt x="11240" y="9048"/>
                    <a:pt x="11467" y="9167"/>
                  </a:cubicBezTo>
                  <a:cubicBezTo>
                    <a:pt x="11490" y="9179"/>
                    <a:pt x="11514" y="9179"/>
                    <a:pt x="11526" y="9179"/>
                  </a:cubicBezTo>
                  <a:cubicBezTo>
                    <a:pt x="10740" y="10763"/>
                    <a:pt x="9276" y="11989"/>
                    <a:pt x="7514" y="12560"/>
                  </a:cubicBezTo>
                  <a:cubicBezTo>
                    <a:pt x="7466" y="12572"/>
                    <a:pt x="7454" y="12596"/>
                    <a:pt x="7430" y="12620"/>
                  </a:cubicBezTo>
                  <a:cubicBezTo>
                    <a:pt x="5835" y="12549"/>
                    <a:pt x="4371" y="12215"/>
                    <a:pt x="3097" y="11179"/>
                  </a:cubicBezTo>
                  <a:cubicBezTo>
                    <a:pt x="1918" y="10227"/>
                    <a:pt x="1132" y="8846"/>
                    <a:pt x="882" y="7357"/>
                  </a:cubicBezTo>
                  <a:cubicBezTo>
                    <a:pt x="334" y="4214"/>
                    <a:pt x="2477" y="464"/>
                    <a:pt x="5895" y="309"/>
                  </a:cubicBezTo>
                  <a:cubicBezTo>
                    <a:pt x="5989" y="304"/>
                    <a:pt x="6084" y="302"/>
                    <a:pt x="6178" y="302"/>
                  </a:cubicBezTo>
                  <a:close/>
                  <a:moveTo>
                    <a:pt x="6319" y="0"/>
                  </a:moveTo>
                  <a:cubicBezTo>
                    <a:pt x="5019" y="0"/>
                    <a:pt x="3735" y="452"/>
                    <a:pt x="2692" y="1404"/>
                  </a:cubicBezTo>
                  <a:cubicBezTo>
                    <a:pt x="763" y="3166"/>
                    <a:pt x="1" y="5941"/>
                    <a:pt x="846" y="8417"/>
                  </a:cubicBezTo>
                  <a:cubicBezTo>
                    <a:pt x="1691" y="10886"/>
                    <a:pt x="4165" y="12890"/>
                    <a:pt x="6832" y="12890"/>
                  </a:cubicBezTo>
                  <a:cubicBezTo>
                    <a:pt x="7058" y="12890"/>
                    <a:pt x="7286" y="12876"/>
                    <a:pt x="7514" y="12846"/>
                  </a:cubicBezTo>
                  <a:lnTo>
                    <a:pt x="7585" y="12846"/>
                  </a:lnTo>
                  <a:cubicBezTo>
                    <a:pt x="9931" y="12156"/>
                    <a:pt x="11848" y="10179"/>
                    <a:pt x="12360" y="7774"/>
                  </a:cubicBezTo>
                  <a:cubicBezTo>
                    <a:pt x="12872" y="5357"/>
                    <a:pt x="11907" y="2678"/>
                    <a:pt x="9919" y="1214"/>
                  </a:cubicBezTo>
                  <a:cubicBezTo>
                    <a:pt x="8838" y="419"/>
                    <a:pt x="7571" y="0"/>
                    <a:pt x="6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2369325" y="1577775"/>
              <a:ext cx="11650" cy="29950"/>
            </a:xfrm>
            <a:custGeom>
              <a:avLst/>
              <a:gdLst/>
              <a:ahLst/>
              <a:cxnLst/>
              <a:rect l="l" t="t" r="r" b="b"/>
              <a:pathLst>
                <a:path w="466" h="1198" extrusionOk="0">
                  <a:moveTo>
                    <a:pt x="239" y="1"/>
                  </a:moveTo>
                  <a:cubicBezTo>
                    <a:pt x="182" y="1"/>
                    <a:pt x="126" y="27"/>
                    <a:pt x="96" y="81"/>
                  </a:cubicBezTo>
                  <a:cubicBezTo>
                    <a:pt x="1" y="236"/>
                    <a:pt x="48" y="414"/>
                    <a:pt x="60" y="581"/>
                  </a:cubicBezTo>
                  <a:cubicBezTo>
                    <a:pt x="72" y="760"/>
                    <a:pt x="96" y="938"/>
                    <a:pt x="120" y="1117"/>
                  </a:cubicBezTo>
                  <a:cubicBezTo>
                    <a:pt x="126" y="1170"/>
                    <a:pt x="179" y="1197"/>
                    <a:pt x="234" y="1197"/>
                  </a:cubicBezTo>
                  <a:cubicBezTo>
                    <a:pt x="289" y="1197"/>
                    <a:pt x="346" y="1170"/>
                    <a:pt x="358" y="1117"/>
                  </a:cubicBezTo>
                  <a:cubicBezTo>
                    <a:pt x="382" y="938"/>
                    <a:pt x="394" y="760"/>
                    <a:pt x="406" y="581"/>
                  </a:cubicBezTo>
                  <a:cubicBezTo>
                    <a:pt x="429" y="414"/>
                    <a:pt x="465" y="236"/>
                    <a:pt x="382" y="81"/>
                  </a:cubicBezTo>
                  <a:cubicBezTo>
                    <a:pt x="352" y="27"/>
                    <a:pt x="295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2384500" y="1847225"/>
              <a:ext cx="13425" cy="30475"/>
            </a:xfrm>
            <a:custGeom>
              <a:avLst/>
              <a:gdLst/>
              <a:ahLst/>
              <a:cxnLst/>
              <a:rect l="l" t="t" r="r" b="b"/>
              <a:pathLst>
                <a:path w="537" h="1219" extrusionOk="0">
                  <a:moveTo>
                    <a:pt x="191" y="1"/>
                  </a:moveTo>
                  <a:cubicBezTo>
                    <a:pt x="135" y="1"/>
                    <a:pt x="78" y="31"/>
                    <a:pt x="61" y="90"/>
                  </a:cubicBezTo>
                  <a:cubicBezTo>
                    <a:pt x="13" y="281"/>
                    <a:pt x="1" y="471"/>
                    <a:pt x="13" y="662"/>
                  </a:cubicBezTo>
                  <a:cubicBezTo>
                    <a:pt x="25" y="840"/>
                    <a:pt x="25" y="1054"/>
                    <a:pt x="168" y="1174"/>
                  </a:cubicBezTo>
                  <a:cubicBezTo>
                    <a:pt x="206" y="1201"/>
                    <a:pt x="258" y="1219"/>
                    <a:pt x="308" y="1219"/>
                  </a:cubicBezTo>
                  <a:cubicBezTo>
                    <a:pt x="366" y="1219"/>
                    <a:pt x="421" y="1195"/>
                    <a:pt x="453" y="1138"/>
                  </a:cubicBezTo>
                  <a:cubicBezTo>
                    <a:pt x="537" y="959"/>
                    <a:pt x="477" y="816"/>
                    <a:pt x="430" y="638"/>
                  </a:cubicBezTo>
                  <a:cubicBezTo>
                    <a:pt x="394" y="459"/>
                    <a:pt x="370" y="281"/>
                    <a:pt x="322" y="90"/>
                  </a:cubicBezTo>
                  <a:cubicBezTo>
                    <a:pt x="305" y="31"/>
                    <a:pt x="248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2240450" y="1722250"/>
              <a:ext cx="32175" cy="11925"/>
            </a:xfrm>
            <a:custGeom>
              <a:avLst/>
              <a:gdLst/>
              <a:ahLst/>
              <a:cxnLst/>
              <a:rect l="l" t="t" r="r" b="b"/>
              <a:pathLst>
                <a:path w="1287" h="477" extrusionOk="0">
                  <a:moveTo>
                    <a:pt x="981" y="1"/>
                  </a:moveTo>
                  <a:cubicBezTo>
                    <a:pt x="905" y="1"/>
                    <a:pt x="824" y="17"/>
                    <a:pt x="739" y="29"/>
                  </a:cubicBezTo>
                  <a:cubicBezTo>
                    <a:pt x="560" y="65"/>
                    <a:pt x="358" y="77"/>
                    <a:pt x="179" y="148"/>
                  </a:cubicBezTo>
                  <a:cubicBezTo>
                    <a:pt x="48" y="196"/>
                    <a:pt x="0" y="434"/>
                    <a:pt x="179" y="458"/>
                  </a:cubicBezTo>
                  <a:cubicBezTo>
                    <a:pt x="254" y="472"/>
                    <a:pt x="330" y="476"/>
                    <a:pt x="407" y="476"/>
                  </a:cubicBezTo>
                  <a:cubicBezTo>
                    <a:pt x="526" y="476"/>
                    <a:pt x="647" y="465"/>
                    <a:pt x="762" y="458"/>
                  </a:cubicBezTo>
                  <a:cubicBezTo>
                    <a:pt x="953" y="446"/>
                    <a:pt x="1131" y="458"/>
                    <a:pt x="1251" y="291"/>
                  </a:cubicBezTo>
                  <a:cubicBezTo>
                    <a:pt x="1286" y="231"/>
                    <a:pt x="1274" y="136"/>
                    <a:pt x="1215" y="88"/>
                  </a:cubicBezTo>
                  <a:cubicBezTo>
                    <a:pt x="1141" y="20"/>
                    <a:pt x="1063" y="1"/>
                    <a:pt x="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2490475" y="1719875"/>
              <a:ext cx="28600" cy="13225"/>
            </a:xfrm>
            <a:custGeom>
              <a:avLst/>
              <a:gdLst/>
              <a:ahLst/>
              <a:cxnLst/>
              <a:rect l="l" t="t" r="r" b="b"/>
              <a:pathLst>
                <a:path w="1144" h="529" extrusionOk="0">
                  <a:moveTo>
                    <a:pt x="694" y="0"/>
                  </a:moveTo>
                  <a:cubicBezTo>
                    <a:pt x="499" y="0"/>
                    <a:pt x="290" y="61"/>
                    <a:pt x="143" y="148"/>
                  </a:cubicBezTo>
                  <a:cubicBezTo>
                    <a:pt x="1" y="219"/>
                    <a:pt x="24" y="457"/>
                    <a:pt x="179" y="493"/>
                  </a:cubicBezTo>
                  <a:cubicBezTo>
                    <a:pt x="298" y="517"/>
                    <a:pt x="417" y="517"/>
                    <a:pt x="536" y="517"/>
                  </a:cubicBezTo>
                  <a:cubicBezTo>
                    <a:pt x="596" y="523"/>
                    <a:pt x="655" y="529"/>
                    <a:pt x="716" y="529"/>
                  </a:cubicBezTo>
                  <a:cubicBezTo>
                    <a:pt x="777" y="529"/>
                    <a:pt x="840" y="523"/>
                    <a:pt x="905" y="505"/>
                  </a:cubicBezTo>
                  <a:cubicBezTo>
                    <a:pt x="1144" y="457"/>
                    <a:pt x="1132" y="88"/>
                    <a:pt x="905" y="29"/>
                  </a:cubicBezTo>
                  <a:cubicBezTo>
                    <a:pt x="840" y="9"/>
                    <a:pt x="768" y="0"/>
                    <a:pt x="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2261075" y="1661325"/>
              <a:ext cx="21850" cy="12475"/>
            </a:xfrm>
            <a:custGeom>
              <a:avLst/>
              <a:gdLst/>
              <a:ahLst/>
              <a:cxnLst/>
              <a:rect l="l" t="t" r="r" b="b"/>
              <a:pathLst>
                <a:path w="874" h="499" extrusionOk="0">
                  <a:moveTo>
                    <a:pt x="157" y="1"/>
                  </a:moveTo>
                  <a:cubicBezTo>
                    <a:pt x="57" y="1"/>
                    <a:pt x="1" y="133"/>
                    <a:pt x="92" y="204"/>
                  </a:cubicBezTo>
                  <a:cubicBezTo>
                    <a:pt x="271" y="323"/>
                    <a:pt x="461" y="418"/>
                    <a:pt x="652" y="489"/>
                  </a:cubicBezTo>
                  <a:cubicBezTo>
                    <a:pt x="669" y="496"/>
                    <a:pt x="684" y="498"/>
                    <a:pt x="699" y="498"/>
                  </a:cubicBezTo>
                  <a:cubicBezTo>
                    <a:pt x="830" y="498"/>
                    <a:pt x="873" y="281"/>
                    <a:pt x="723" y="228"/>
                  </a:cubicBezTo>
                  <a:cubicBezTo>
                    <a:pt x="545" y="180"/>
                    <a:pt x="378" y="97"/>
                    <a:pt x="211" y="13"/>
                  </a:cubicBezTo>
                  <a:cubicBezTo>
                    <a:pt x="192" y="5"/>
                    <a:pt x="174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2289050" y="1618725"/>
              <a:ext cx="17200" cy="13625"/>
            </a:xfrm>
            <a:custGeom>
              <a:avLst/>
              <a:gdLst/>
              <a:ahLst/>
              <a:cxnLst/>
              <a:rect l="l" t="t" r="r" b="b"/>
              <a:pathLst>
                <a:path w="688" h="545" extrusionOk="0">
                  <a:moveTo>
                    <a:pt x="159" y="1"/>
                  </a:moveTo>
                  <a:cubicBezTo>
                    <a:pt x="71" y="1"/>
                    <a:pt x="1" y="114"/>
                    <a:pt x="80" y="193"/>
                  </a:cubicBezTo>
                  <a:cubicBezTo>
                    <a:pt x="199" y="324"/>
                    <a:pt x="330" y="467"/>
                    <a:pt x="497" y="539"/>
                  </a:cubicBezTo>
                  <a:cubicBezTo>
                    <a:pt x="508" y="543"/>
                    <a:pt x="519" y="545"/>
                    <a:pt x="531" y="545"/>
                  </a:cubicBezTo>
                  <a:cubicBezTo>
                    <a:pt x="581" y="545"/>
                    <a:pt x="632" y="506"/>
                    <a:pt x="652" y="467"/>
                  </a:cubicBezTo>
                  <a:cubicBezTo>
                    <a:pt x="688" y="408"/>
                    <a:pt x="676" y="348"/>
                    <a:pt x="628" y="300"/>
                  </a:cubicBezTo>
                  <a:cubicBezTo>
                    <a:pt x="580" y="229"/>
                    <a:pt x="509" y="193"/>
                    <a:pt x="426" y="146"/>
                  </a:cubicBezTo>
                  <a:cubicBezTo>
                    <a:pt x="354" y="98"/>
                    <a:pt x="283" y="50"/>
                    <a:pt x="211" y="15"/>
                  </a:cubicBezTo>
                  <a:cubicBezTo>
                    <a:pt x="194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2267525" y="1796325"/>
              <a:ext cx="16225" cy="15300"/>
            </a:xfrm>
            <a:custGeom>
              <a:avLst/>
              <a:gdLst/>
              <a:ahLst/>
              <a:cxnLst/>
              <a:rect l="l" t="t" r="r" b="b"/>
              <a:pathLst>
                <a:path w="649" h="612" extrusionOk="0">
                  <a:moveTo>
                    <a:pt x="478" y="1"/>
                  </a:moveTo>
                  <a:cubicBezTo>
                    <a:pt x="466" y="1"/>
                    <a:pt x="454" y="3"/>
                    <a:pt x="441" y="7"/>
                  </a:cubicBezTo>
                  <a:cubicBezTo>
                    <a:pt x="263" y="54"/>
                    <a:pt x="108" y="281"/>
                    <a:pt x="37" y="435"/>
                  </a:cubicBezTo>
                  <a:cubicBezTo>
                    <a:pt x="0" y="516"/>
                    <a:pt x="67" y="611"/>
                    <a:pt x="142" y="611"/>
                  </a:cubicBezTo>
                  <a:cubicBezTo>
                    <a:pt x="167" y="611"/>
                    <a:pt x="192" y="601"/>
                    <a:pt x="215" y="578"/>
                  </a:cubicBezTo>
                  <a:cubicBezTo>
                    <a:pt x="275" y="507"/>
                    <a:pt x="334" y="447"/>
                    <a:pt x="394" y="388"/>
                  </a:cubicBezTo>
                  <a:cubicBezTo>
                    <a:pt x="465" y="316"/>
                    <a:pt x="537" y="281"/>
                    <a:pt x="596" y="197"/>
                  </a:cubicBezTo>
                  <a:cubicBezTo>
                    <a:pt x="649" y="113"/>
                    <a:pt x="571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2312500" y="1835000"/>
              <a:ext cx="14250" cy="15525"/>
            </a:xfrm>
            <a:custGeom>
              <a:avLst/>
              <a:gdLst/>
              <a:ahLst/>
              <a:cxnLst/>
              <a:rect l="l" t="t" r="r" b="b"/>
              <a:pathLst>
                <a:path w="570" h="621" extrusionOk="0">
                  <a:moveTo>
                    <a:pt x="415" y="1"/>
                  </a:moveTo>
                  <a:cubicBezTo>
                    <a:pt x="400" y="1"/>
                    <a:pt x="385" y="3"/>
                    <a:pt x="369" y="8"/>
                  </a:cubicBezTo>
                  <a:cubicBezTo>
                    <a:pt x="202" y="55"/>
                    <a:pt x="95" y="281"/>
                    <a:pt x="35" y="436"/>
                  </a:cubicBezTo>
                  <a:cubicBezTo>
                    <a:pt x="1" y="532"/>
                    <a:pt x="99" y="621"/>
                    <a:pt x="191" y="621"/>
                  </a:cubicBezTo>
                  <a:cubicBezTo>
                    <a:pt x="226" y="621"/>
                    <a:pt x="260" y="608"/>
                    <a:pt x="285" y="579"/>
                  </a:cubicBezTo>
                  <a:cubicBezTo>
                    <a:pt x="321" y="520"/>
                    <a:pt x="369" y="460"/>
                    <a:pt x="416" y="400"/>
                  </a:cubicBezTo>
                  <a:cubicBezTo>
                    <a:pt x="476" y="329"/>
                    <a:pt x="535" y="270"/>
                    <a:pt x="559" y="186"/>
                  </a:cubicBezTo>
                  <a:cubicBezTo>
                    <a:pt x="570" y="93"/>
                    <a:pt x="508" y="1"/>
                    <a:pt x="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2432450" y="1608425"/>
              <a:ext cx="19525" cy="18225"/>
            </a:xfrm>
            <a:custGeom>
              <a:avLst/>
              <a:gdLst/>
              <a:ahLst/>
              <a:cxnLst/>
              <a:rect l="l" t="t" r="r" b="b"/>
              <a:pathLst>
                <a:path w="781" h="729" extrusionOk="0">
                  <a:moveTo>
                    <a:pt x="617" y="0"/>
                  </a:moveTo>
                  <a:cubicBezTo>
                    <a:pt x="594" y="0"/>
                    <a:pt x="570" y="7"/>
                    <a:pt x="548" y="22"/>
                  </a:cubicBezTo>
                  <a:cubicBezTo>
                    <a:pt x="369" y="129"/>
                    <a:pt x="262" y="319"/>
                    <a:pt x="107" y="462"/>
                  </a:cubicBezTo>
                  <a:cubicBezTo>
                    <a:pt x="0" y="560"/>
                    <a:pt x="92" y="729"/>
                    <a:pt x="213" y="729"/>
                  </a:cubicBezTo>
                  <a:cubicBezTo>
                    <a:pt x="241" y="729"/>
                    <a:pt x="269" y="720"/>
                    <a:pt x="298" y="700"/>
                  </a:cubicBezTo>
                  <a:cubicBezTo>
                    <a:pt x="488" y="581"/>
                    <a:pt x="702" y="415"/>
                    <a:pt x="762" y="177"/>
                  </a:cubicBezTo>
                  <a:cubicBezTo>
                    <a:pt x="781" y="92"/>
                    <a:pt x="703" y="0"/>
                    <a:pt x="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2476875" y="1646825"/>
              <a:ext cx="17275" cy="15525"/>
            </a:xfrm>
            <a:custGeom>
              <a:avLst/>
              <a:gdLst/>
              <a:ahLst/>
              <a:cxnLst/>
              <a:rect l="l" t="t" r="r" b="b"/>
              <a:pathLst>
                <a:path w="691" h="621" extrusionOk="0">
                  <a:moveTo>
                    <a:pt x="515" y="1"/>
                  </a:moveTo>
                  <a:cubicBezTo>
                    <a:pt x="496" y="1"/>
                    <a:pt x="478" y="4"/>
                    <a:pt x="461" y="10"/>
                  </a:cubicBezTo>
                  <a:cubicBezTo>
                    <a:pt x="306" y="81"/>
                    <a:pt x="199" y="260"/>
                    <a:pt x="92" y="391"/>
                  </a:cubicBezTo>
                  <a:cubicBezTo>
                    <a:pt x="1" y="492"/>
                    <a:pt x="85" y="620"/>
                    <a:pt x="183" y="620"/>
                  </a:cubicBezTo>
                  <a:cubicBezTo>
                    <a:pt x="213" y="620"/>
                    <a:pt x="243" y="609"/>
                    <a:pt x="271" y="581"/>
                  </a:cubicBezTo>
                  <a:cubicBezTo>
                    <a:pt x="342" y="510"/>
                    <a:pt x="414" y="450"/>
                    <a:pt x="485" y="379"/>
                  </a:cubicBezTo>
                  <a:cubicBezTo>
                    <a:pt x="557" y="307"/>
                    <a:pt x="604" y="248"/>
                    <a:pt x="652" y="153"/>
                  </a:cubicBezTo>
                  <a:cubicBezTo>
                    <a:pt x="691" y="65"/>
                    <a:pt x="601" y="1"/>
                    <a:pt x="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2448350" y="1825650"/>
              <a:ext cx="15300" cy="14600"/>
            </a:xfrm>
            <a:custGeom>
              <a:avLst/>
              <a:gdLst/>
              <a:ahLst/>
              <a:cxnLst/>
              <a:rect l="l" t="t" r="r" b="b"/>
              <a:pathLst>
                <a:path w="612" h="584" extrusionOk="0">
                  <a:moveTo>
                    <a:pt x="134" y="1"/>
                  </a:moveTo>
                  <a:cubicBezTo>
                    <a:pt x="53" y="1"/>
                    <a:pt x="1" y="88"/>
                    <a:pt x="31" y="167"/>
                  </a:cubicBezTo>
                  <a:cubicBezTo>
                    <a:pt x="66" y="239"/>
                    <a:pt x="138" y="310"/>
                    <a:pt x="185" y="382"/>
                  </a:cubicBezTo>
                  <a:cubicBezTo>
                    <a:pt x="245" y="453"/>
                    <a:pt x="316" y="513"/>
                    <a:pt x="388" y="560"/>
                  </a:cubicBezTo>
                  <a:cubicBezTo>
                    <a:pt x="407" y="577"/>
                    <a:pt x="428" y="584"/>
                    <a:pt x="449" y="584"/>
                  </a:cubicBezTo>
                  <a:cubicBezTo>
                    <a:pt x="532" y="584"/>
                    <a:pt x="612" y="470"/>
                    <a:pt x="555" y="393"/>
                  </a:cubicBezTo>
                  <a:cubicBezTo>
                    <a:pt x="459" y="251"/>
                    <a:pt x="328" y="96"/>
                    <a:pt x="185" y="12"/>
                  </a:cubicBezTo>
                  <a:cubicBezTo>
                    <a:pt x="167" y="4"/>
                    <a:pt x="150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2345300" y="1608000"/>
              <a:ext cx="58000" cy="218650"/>
            </a:xfrm>
            <a:custGeom>
              <a:avLst/>
              <a:gdLst/>
              <a:ahLst/>
              <a:cxnLst/>
              <a:rect l="l" t="t" r="r" b="b"/>
              <a:pathLst>
                <a:path w="2320" h="8746" extrusionOk="0">
                  <a:moveTo>
                    <a:pt x="1212" y="860"/>
                  </a:moveTo>
                  <a:cubicBezTo>
                    <a:pt x="1438" y="1991"/>
                    <a:pt x="1593" y="3134"/>
                    <a:pt x="1676" y="4289"/>
                  </a:cubicBezTo>
                  <a:cubicBezTo>
                    <a:pt x="1615" y="4272"/>
                    <a:pt x="1554" y="4261"/>
                    <a:pt x="1488" y="4261"/>
                  </a:cubicBezTo>
                  <a:cubicBezTo>
                    <a:pt x="1464" y="4261"/>
                    <a:pt x="1440" y="4262"/>
                    <a:pt x="1414" y="4266"/>
                  </a:cubicBezTo>
                  <a:cubicBezTo>
                    <a:pt x="1402" y="4254"/>
                    <a:pt x="1378" y="4242"/>
                    <a:pt x="1367" y="4242"/>
                  </a:cubicBezTo>
                  <a:cubicBezTo>
                    <a:pt x="1317" y="4230"/>
                    <a:pt x="1267" y="4225"/>
                    <a:pt x="1218" y="4225"/>
                  </a:cubicBezTo>
                  <a:cubicBezTo>
                    <a:pt x="1114" y="4225"/>
                    <a:pt x="1011" y="4249"/>
                    <a:pt x="914" y="4289"/>
                  </a:cubicBezTo>
                  <a:cubicBezTo>
                    <a:pt x="1069" y="3158"/>
                    <a:pt x="1081" y="1991"/>
                    <a:pt x="1212" y="860"/>
                  </a:cubicBezTo>
                  <a:close/>
                  <a:moveTo>
                    <a:pt x="1367" y="4504"/>
                  </a:moveTo>
                  <a:cubicBezTo>
                    <a:pt x="1605" y="4635"/>
                    <a:pt x="1819" y="4813"/>
                    <a:pt x="1879" y="5075"/>
                  </a:cubicBezTo>
                  <a:cubicBezTo>
                    <a:pt x="1950" y="5420"/>
                    <a:pt x="1652" y="5766"/>
                    <a:pt x="1307" y="5766"/>
                  </a:cubicBezTo>
                  <a:cubicBezTo>
                    <a:pt x="1301" y="5766"/>
                    <a:pt x="1295" y="5766"/>
                    <a:pt x="1289" y="5766"/>
                  </a:cubicBezTo>
                  <a:cubicBezTo>
                    <a:pt x="975" y="5766"/>
                    <a:pt x="688" y="5462"/>
                    <a:pt x="700" y="5147"/>
                  </a:cubicBezTo>
                  <a:cubicBezTo>
                    <a:pt x="700" y="4754"/>
                    <a:pt x="1045" y="4599"/>
                    <a:pt x="1367" y="4516"/>
                  </a:cubicBezTo>
                  <a:cubicBezTo>
                    <a:pt x="1367" y="4516"/>
                    <a:pt x="1367" y="4516"/>
                    <a:pt x="1367" y="4504"/>
                  </a:cubicBezTo>
                  <a:close/>
                  <a:moveTo>
                    <a:pt x="747" y="5992"/>
                  </a:moveTo>
                  <a:cubicBezTo>
                    <a:pt x="890" y="6087"/>
                    <a:pt x="1045" y="6147"/>
                    <a:pt x="1212" y="6159"/>
                  </a:cubicBezTo>
                  <a:cubicBezTo>
                    <a:pt x="974" y="6504"/>
                    <a:pt x="771" y="6849"/>
                    <a:pt x="593" y="7206"/>
                  </a:cubicBezTo>
                  <a:cubicBezTo>
                    <a:pt x="664" y="6802"/>
                    <a:pt x="724" y="6397"/>
                    <a:pt x="747" y="5992"/>
                  </a:cubicBezTo>
                  <a:close/>
                  <a:moveTo>
                    <a:pt x="1188" y="0"/>
                  </a:moveTo>
                  <a:cubicBezTo>
                    <a:pt x="1123" y="0"/>
                    <a:pt x="1057" y="43"/>
                    <a:pt x="1057" y="122"/>
                  </a:cubicBezTo>
                  <a:cubicBezTo>
                    <a:pt x="1045" y="1539"/>
                    <a:pt x="771" y="2956"/>
                    <a:pt x="736" y="4373"/>
                  </a:cubicBezTo>
                  <a:cubicBezTo>
                    <a:pt x="736" y="4385"/>
                    <a:pt x="736" y="4385"/>
                    <a:pt x="736" y="4397"/>
                  </a:cubicBezTo>
                  <a:cubicBezTo>
                    <a:pt x="509" y="4563"/>
                    <a:pt x="343" y="4837"/>
                    <a:pt x="319" y="5111"/>
                  </a:cubicBezTo>
                  <a:cubicBezTo>
                    <a:pt x="295" y="5385"/>
                    <a:pt x="402" y="5647"/>
                    <a:pt x="581" y="5837"/>
                  </a:cubicBezTo>
                  <a:cubicBezTo>
                    <a:pt x="295" y="6718"/>
                    <a:pt x="188" y="7671"/>
                    <a:pt x="21" y="8576"/>
                  </a:cubicBezTo>
                  <a:cubicBezTo>
                    <a:pt x="0" y="8681"/>
                    <a:pt x="75" y="8745"/>
                    <a:pt x="152" y="8745"/>
                  </a:cubicBezTo>
                  <a:cubicBezTo>
                    <a:pt x="205" y="8745"/>
                    <a:pt x="259" y="8715"/>
                    <a:pt x="283" y="8647"/>
                  </a:cubicBezTo>
                  <a:cubicBezTo>
                    <a:pt x="628" y="7790"/>
                    <a:pt x="1057" y="6980"/>
                    <a:pt x="1545" y="6206"/>
                  </a:cubicBezTo>
                  <a:cubicBezTo>
                    <a:pt x="1569" y="6171"/>
                    <a:pt x="1569" y="6147"/>
                    <a:pt x="1569" y="6123"/>
                  </a:cubicBezTo>
                  <a:cubicBezTo>
                    <a:pt x="1962" y="6004"/>
                    <a:pt x="2283" y="5647"/>
                    <a:pt x="2307" y="5218"/>
                  </a:cubicBezTo>
                  <a:cubicBezTo>
                    <a:pt x="2319" y="4932"/>
                    <a:pt x="2188" y="4647"/>
                    <a:pt x="1974" y="4456"/>
                  </a:cubicBezTo>
                  <a:cubicBezTo>
                    <a:pt x="1879" y="2980"/>
                    <a:pt x="1664" y="1515"/>
                    <a:pt x="1307" y="86"/>
                  </a:cubicBezTo>
                  <a:cubicBezTo>
                    <a:pt x="1291" y="28"/>
                    <a:pt x="1240" y="0"/>
                    <a:pt x="1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2369325" y="1727650"/>
              <a:ext cx="20875" cy="18250"/>
            </a:xfrm>
            <a:custGeom>
              <a:avLst/>
              <a:gdLst/>
              <a:ahLst/>
              <a:cxnLst/>
              <a:rect l="l" t="t" r="r" b="b"/>
              <a:pathLst>
                <a:path w="835" h="730" extrusionOk="0">
                  <a:moveTo>
                    <a:pt x="348" y="274"/>
                  </a:moveTo>
                  <a:cubicBezTo>
                    <a:pt x="390" y="274"/>
                    <a:pt x="434" y="296"/>
                    <a:pt x="453" y="325"/>
                  </a:cubicBezTo>
                  <a:cubicBezTo>
                    <a:pt x="465" y="349"/>
                    <a:pt x="465" y="361"/>
                    <a:pt x="465" y="373"/>
                  </a:cubicBezTo>
                  <a:cubicBezTo>
                    <a:pt x="453" y="396"/>
                    <a:pt x="429" y="420"/>
                    <a:pt x="394" y="432"/>
                  </a:cubicBezTo>
                  <a:cubicBezTo>
                    <a:pt x="385" y="435"/>
                    <a:pt x="376" y="437"/>
                    <a:pt x="367" y="437"/>
                  </a:cubicBezTo>
                  <a:cubicBezTo>
                    <a:pt x="342" y="437"/>
                    <a:pt x="319" y="423"/>
                    <a:pt x="310" y="396"/>
                  </a:cubicBezTo>
                  <a:cubicBezTo>
                    <a:pt x="298" y="361"/>
                    <a:pt x="298" y="325"/>
                    <a:pt x="310" y="289"/>
                  </a:cubicBezTo>
                  <a:cubicBezTo>
                    <a:pt x="310" y="289"/>
                    <a:pt x="322" y="289"/>
                    <a:pt x="322" y="277"/>
                  </a:cubicBezTo>
                  <a:cubicBezTo>
                    <a:pt x="331" y="275"/>
                    <a:pt x="339" y="274"/>
                    <a:pt x="348" y="274"/>
                  </a:cubicBezTo>
                  <a:close/>
                  <a:moveTo>
                    <a:pt x="378" y="1"/>
                  </a:moveTo>
                  <a:cubicBezTo>
                    <a:pt x="313" y="1"/>
                    <a:pt x="249" y="17"/>
                    <a:pt x="191" y="51"/>
                  </a:cubicBezTo>
                  <a:cubicBezTo>
                    <a:pt x="144" y="75"/>
                    <a:pt x="120" y="111"/>
                    <a:pt x="120" y="146"/>
                  </a:cubicBezTo>
                  <a:cubicBezTo>
                    <a:pt x="48" y="230"/>
                    <a:pt x="1" y="349"/>
                    <a:pt x="36" y="468"/>
                  </a:cubicBezTo>
                  <a:cubicBezTo>
                    <a:pt x="74" y="635"/>
                    <a:pt x="219" y="729"/>
                    <a:pt x="371" y="729"/>
                  </a:cubicBezTo>
                  <a:cubicBezTo>
                    <a:pt x="415" y="729"/>
                    <a:pt x="459" y="722"/>
                    <a:pt x="501" y="706"/>
                  </a:cubicBezTo>
                  <a:cubicBezTo>
                    <a:pt x="703" y="634"/>
                    <a:pt x="834" y="396"/>
                    <a:pt x="715" y="194"/>
                  </a:cubicBezTo>
                  <a:cubicBezTo>
                    <a:pt x="650" y="73"/>
                    <a:pt x="514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2214550" y="1793775"/>
              <a:ext cx="21450" cy="2875"/>
            </a:xfrm>
            <a:custGeom>
              <a:avLst/>
              <a:gdLst/>
              <a:ahLst/>
              <a:cxnLst/>
              <a:rect l="l" t="t" r="r" b="b"/>
              <a:pathLst>
                <a:path w="858" h="115" extrusionOk="0">
                  <a:moveTo>
                    <a:pt x="831" y="0"/>
                  </a:moveTo>
                  <a:cubicBezTo>
                    <a:pt x="828" y="0"/>
                    <a:pt x="825" y="1"/>
                    <a:pt x="822" y="2"/>
                  </a:cubicBezTo>
                  <a:cubicBezTo>
                    <a:pt x="560" y="25"/>
                    <a:pt x="298" y="37"/>
                    <a:pt x="36" y="49"/>
                  </a:cubicBezTo>
                  <a:cubicBezTo>
                    <a:pt x="12" y="49"/>
                    <a:pt x="1" y="97"/>
                    <a:pt x="36" y="97"/>
                  </a:cubicBezTo>
                  <a:cubicBezTo>
                    <a:pt x="124" y="109"/>
                    <a:pt x="212" y="114"/>
                    <a:pt x="301" y="114"/>
                  </a:cubicBezTo>
                  <a:cubicBezTo>
                    <a:pt x="479" y="114"/>
                    <a:pt x="659" y="93"/>
                    <a:pt x="834" y="61"/>
                  </a:cubicBezTo>
                  <a:cubicBezTo>
                    <a:pt x="856" y="50"/>
                    <a:pt x="858" y="0"/>
                    <a:pt x="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29"/>
          <p:cNvGrpSpPr/>
          <p:nvPr/>
        </p:nvGrpSpPr>
        <p:grpSpPr>
          <a:xfrm>
            <a:off x="4953031" y="1607699"/>
            <a:ext cx="384049" cy="384050"/>
            <a:chOff x="1949925" y="3948925"/>
            <a:chExt cx="328950" cy="330025"/>
          </a:xfrm>
        </p:grpSpPr>
        <p:sp>
          <p:nvSpPr>
            <p:cNvPr id="1052" name="Google Shape;1052;p29"/>
            <p:cNvSpPr/>
            <p:nvPr/>
          </p:nvSpPr>
          <p:spPr>
            <a:xfrm>
              <a:off x="2060675" y="4065975"/>
              <a:ext cx="112175" cy="98700"/>
            </a:xfrm>
            <a:custGeom>
              <a:avLst/>
              <a:gdLst/>
              <a:ahLst/>
              <a:cxnLst/>
              <a:rect l="l" t="t" r="r" b="b"/>
              <a:pathLst>
                <a:path w="4487" h="3948" extrusionOk="0">
                  <a:moveTo>
                    <a:pt x="1917" y="363"/>
                  </a:moveTo>
                  <a:lnTo>
                    <a:pt x="1917" y="363"/>
                  </a:lnTo>
                  <a:cubicBezTo>
                    <a:pt x="1941" y="375"/>
                    <a:pt x="1965" y="387"/>
                    <a:pt x="1988" y="387"/>
                  </a:cubicBezTo>
                  <a:cubicBezTo>
                    <a:pt x="2084" y="373"/>
                    <a:pt x="2177" y="366"/>
                    <a:pt x="2266" y="366"/>
                  </a:cubicBezTo>
                  <a:cubicBezTo>
                    <a:pt x="4145" y="366"/>
                    <a:pt x="4487" y="3349"/>
                    <a:pt x="2441" y="3542"/>
                  </a:cubicBezTo>
                  <a:cubicBezTo>
                    <a:pt x="2378" y="3548"/>
                    <a:pt x="2318" y="3550"/>
                    <a:pt x="2258" y="3550"/>
                  </a:cubicBezTo>
                  <a:cubicBezTo>
                    <a:pt x="357" y="3550"/>
                    <a:pt x="0" y="675"/>
                    <a:pt x="1917" y="363"/>
                  </a:cubicBezTo>
                  <a:close/>
                  <a:moveTo>
                    <a:pt x="1946" y="0"/>
                  </a:moveTo>
                  <a:cubicBezTo>
                    <a:pt x="928" y="0"/>
                    <a:pt x="159" y="998"/>
                    <a:pt x="214" y="2006"/>
                  </a:cubicBezTo>
                  <a:cubicBezTo>
                    <a:pt x="281" y="3096"/>
                    <a:pt x="1190" y="3948"/>
                    <a:pt x="2261" y="3948"/>
                  </a:cubicBezTo>
                  <a:cubicBezTo>
                    <a:pt x="2336" y="3948"/>
                    <a:pt x="2412" y="3943"/>
                    <a:pt x="2488" y="3935"/>
                  </a:cubicBezTo>
                  <a:cubicBezTo>
                    <a:pt x="3572" y="3804"/>
                    <a:pt x="4381" y="2708"/>
                    <a:pt x="4179" y="1637"/>
                  </a:cubicBezTo>
                  <a:cubicBezTo>
                    <a:pt x="4036" y="857"/>
                    <a:pt x="3276" y="47"/>
                    <a:pt x="2468" y="47"/>
                  </a:cubicBezTo>
                  <a:cubicBezTo>
                    <a:pt x="2399" y="47"/>
                    <a:pt x="2331" y="53"/>
                    <a:pt x="2262" y="65"/>
                  </a:cubicBezTo>
                  <a:cubicBezTo>
                    <a:pt x="2238" y="41"/>
                    <a:pt x="2215" y="30"/>
                    <a:pt x="2179" y="18"/>
                  </a:cubicBezTo>
                  <a:cubicBezTo>
                    <a:pt x="2100" y="6"/>
                    <a:pt x="2022" y="0"/>
                    <a:pt x="1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2047575" y="4049725"/>
              <a:ext cx="159750" cy="133200"/>
            </a:xfrm>
            <a:custGeom>
              <a:avLst/>
              <a:gdLst/>
              <a:ahLst/>
              <a:cxnLst/>
              <a:rect l="l" t="t" r="r" b="b"/>
              <a:pathLst>
                <a:path w="6390" h="5328" extrusionOk="0">
                  <a:moveTo>
                    <a:pt x="2679" y="263"/>
                  </a:moveTo>
                  <a:cubicBezTo>
                    <a:pt x="3774" y="418"/>
                    <a:pt x="4810" y="953"/>
                    <a:pt x="5132" y="2108"/>
                  </a:cubicBezTo>
                  <a:cubicBezTo>
                    <a:pt x="5501" y="3418"/>
                    <a:pt x="4620" y="4763"/>
                    <a:pt x="3274" y="4954"/>
                  </a:cubicBezTo>
                  <a:cubicBezTo>
                    <a:pt x="3143" y="4973"/>
                    <a:pt x="3011" y="4982"/>
                    <a:pt x="2879" y="4982"/>
                  </a:cubicBezTo>
                  <a:cubicBezTo>
                    <a:pt x="1594" y="4982"/>
                    <a:pt x="320" y="4108"/>
                    <a:pt x="310" y="2716"/>
                  </a:cubicBezTo>
                  <a:cubicBezTo>
                    <a:pt x="286" y="1322"/>
                    <a:pt x="1310" y="453"/>
                    <a:pt x="2619" y="287"/>
                  </a:cubicBezTo>
                  <a:cubicBezTo>
                    <a:pt x="2643" y="287"/>
                    <a:pt x="2655" y="275"/>
                    <a:pt x="2679" y="263"/>
                  </a:cubicBezTo>
                  <a:close/>
                  <a:moveTo>
                    <a:pt x="2619" y="1"/>
                  </a:moveTo>
                  <a:cubicBezTo>
                    <a:pt x="1155" y="25"/>
                    <a:pt x="0" y="1275"/>
                    <a:pt x="12" y="2716"/>
                  </a:cubicBezTo>
                  <a:cubicBezTo>
                    <a:pt x="33" y="4230"/>
                    <a:pt x="1372" y="5327"/>
                    <a:pt x="2822" y="5327"/>
                  </a:cubicBezTo>
                  <a:cubicBezTo>
                    <a:pt x="2980" y="5327"/>
                    <a:pt x="3139" y="5314"/>
                    <a:pt x="3298" y="5287"/>
                  </a:cubicBezTo>
                  <a:cubicBezTo>
                    <a:pt x="6390" y="4786"/>
                    <a:pt x="5800" y="54"/>
                    <a:pt x="2908" y="54"/>
                  </a:cubicBezTo>
                  <a:cubicBezTo>
                    <a:pt x="2848" y="54"/>
                    <a:pt x="2788" y="56"/>
                    <a:pt x="2727" y="60"/>
                  </a:cubicBezTo>
                  <a:cubicBezTo>
                    <a:pt x="2715" y="25"/>
                    <a:pt x="2679" y="1"/>
                    <a:pt x="2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949925" y="3948925"/>
              <a:ext cx="328950" cy="330025"/>
            </a:xfrm>
            <a:custGeom>
              <a:avLst/>
              <a:gdLst/>
              <a:ahLst/>
              <a:cxnLst/>
              <a:rect l="l" t="t" r="r" b="b"/>
              <a:pathLst>
                <a:path w="13158" h="13201" extrusionOk="0">
                  <a:moveTo>
                    <a:pt x="6546" y="436"/>
                  </a:moveTo>
                  <a:cubicBezTo>
                    <a:pt x="6702" y="436"/>
                    <a:pt x="6861" y="445"/>
                    <a:pt x="6918" y="497"/>
                  </a:cubicBezTo>
                  <a:cubicBezTo>
                    <a:pt x="7014" y="592"/>
                    <a:pt x="6990" y="1056"/>
                    <a:pt x="7002" y="1199"/>
                  </a:cubicBezTo>
                  <a:cubicBezTo>
                    <a:pt x="7014" y="1437"/>
                    <a:pt x="7026" y="1687"/>
                    <a:pt x="7085" y="1925"/>
                  </a:cubicBezTo>
                  <a:cubicBezTo>
                    <a:pt x="7085" y="1973"/>
                    <a:pt x="7121" y="2009"/>
                    <a:pt x="7145" y="2033"/>
                  </a:cubicBezTo>
                  <a:cubicBezTo>
                    <a:pt x="7157" y="2080"/>
                    <a:pt x="7216" y="2116"/>
                    <a:pt x="7264" y="2116"/>
                  </a:cubicBezTo>
                  <a:cubicBezTo>
                    <a:pt x="7274" y="2119"/>
                    <a:pt x="7284" y="2121"/>
                    <a:pt x="7292" y="2121"/>
                  </a:cubicBezTo>
                  <a:cubicBezTo>
                    <a:pt x="7313" y="2121"/>
                    <a:pt x="7330" y="2113"/>
                    <a:pt x="7347" y="2104"/>
                  </a:cubicBezTo>
                  <a:cubicBezTo>
                    <a:pt x="7347" y="2104"/>
                    <a:pt x="7347" y="2092"/>
                    <a:pt x="7359" y="2092"/>
                  </a:cubicBezTo>
                  <a:cubicBezTo>
                    <a:pt x="7359" y="2124"/>
                    <a:pt x="7444" y="2129"/>
                    <a:pt x="7518" y="2129"/>
                  </a:cubicBezTo>
                  <a:cubicBezTo>
                    <a:pt x="7555" y="2129"/>
                    <a:pt x="7589" y="2128"/>
                    <a:pt x="7609" y="2128"/>
                  </a:cubicBezTo>
                  <a:cubicBezTo>
                    <a:pt x="7716" y="2140"/>
                    <a:pt x="7835" y="2164"/>
                    <a:pt x="7954" y="2187"/>
                  </a:cubicBezTo>
                  <a:cubicBezTo>
                    <a:pt x="8169" y="2235"/>
                    <a:pt x="8359" y="2390"/>
                    <a:pt x="8573" y="2426"/>
                  </a:cubicBezTo>
                  <a:cubicBezTo>
                    <a:pt x="8588" y="2429"/>
                    <a:pt x="8602" y="2431"/>
                    <a:pt x="8616" y="2431"/>
                  </a:cubicBezTo>
                  <a:cubicBezTo>
                    <a:pt x="8696" y="2431"/>
                    <a:pt x="8767" y="2377"/>
                    <a:pt x="8788" y="2306"/>
                  </a:cubicBezTo>
                  <a:cubicBezTo>
                    <a:pt x="8800" y="2295"/>
                    <a:pt x="8800" y="2295"/>
                    <a:pt x="8811" y="2283"/>
                  </a:cubicBezTo>
                  <a:cubicBezTo>
                    <a:pt x="9097" y="1890"/>
                    <a:pt x="9288" y="1437"/>
                    <a:pt x="9431" y="973"/>
                  </a:cubicBezTo>
                  <a:cubicBezTo>
                    <a:pt x="9812" y="1175"/>
                    <a:pt x="10181" y="1378"/>
                    <a:pt x="10562" y="1580"/>
                  </a:cubicBezTo>
                  <a:cubicBezTo>
                    <a:pt x="10347" y="2045"/>
                    <a:pt x="10097" y="2497"/>
                    <a:pt x="9835" y="2926"/>
                  </a:cubicBezTo>
                  <a:cubicBezTo>
                    <a:pt x="9812" y="2973"/>
                    <a:pt x="9800" y="3021"/>
                    <a:pt x="9812" y="3068"/>
                  </a:cubicBezTo>
                  <a:cubicBezTo>
                    <a:pt x="9800" y="3104"/>
                    <a:pt x="9800" y="3140"/>
                    <a:pt x="9824" y="3176"/>
                  </a:cubicBezTo>
                  <a:cubicBezTo>
                    <a:pt x="9871" y="3283"/>
                    <a:pt x="9990" y="3378"/>
                    <a:pt x="10062" y="3485"/>
                  </a:cubicBezTo>
                  <a:cubicBezTo>
                    <a:pt x="10157" y="3592"/>
                    <a:pt x="10228" y="3723"/>
                    <a:pt x="10288" y="3854"/>
                  </a:cubicBezTo>
                  <a:cubicBezTo>
                    <a:pt x="10324" y="3961"/>
                    <a:pt x="10395" y="4176"/>
                    <a:pt x="10502" y="4235"/>
                  </a:cubicBezTo>
                  <a:cubicBezTo>
                    <a:pt x="10526" y="4271"/>
                    <a:pt x="10562" y="4295"/>
                    <a:pt x="10609" y="4295"/>
                  </a:cubicBezTo>
                  <a:cubicBezTo>
                    <a:pt x="10764" y="4307"/>
                    <a:pt x="10919" y="4313"/>
                    <a:pt x="11074" y="4313"/>
                  </a:cubicBezTo>
                  <a:cubicBezTo>
                    <a:pt x="11228" y="4313"/>
                    <a:pt x="11383" y="4307"/>
                    <a:pt x="11538" y="4295"/>
                  </a:cubicBezTo>
                  <a:cubicBezTo>
                    <a:pt x="11684" y="4284"/>
                    <a:pt x="12009" y="4199"/>
                    <a:pt x="12225" y="4199"/>
                  </a:cubicBezTo>
                  <a:cubicBezTo>
                    <a:pt x="12239" y="4199"/>
                    <a:pt x="12252" y="4199"/>
                    <a:pt x="12264" y="4200"/>
                  </a:cubicBezTo>
                  <a:cubicBezTo>
                    <a:pt x="12312" y="4390"/>
                    <a:pt x="12324" y="4604"/>
                    <a:pt x="12348" y="4795"/>
                  </a:cubicBezTo>
                  <a:cubicBezTo>
                    <a:pt x="12371" y="4926"/>
                    <a:pt x="12395" y="5069"/>
                    <a:pt x="12419" y="5200"/>
                  </a:cubicBezTo>
                  <a:cubicBezTo>
                    <a:pt x="12419" y="5259"/>
                    <a:pt x="12502" y="5521"/>
                    <a:pt x="12479" y="5557"/>
                  </a:cubicBezTo>
                  <a:cubicBezTo>
                    <a:pt x="12431" y="5688"/>
                    <a:pt x="11895" y="5771"/>
                    <a:pt x="11764" y="5807"/>
                  </a:cubicBezTo>
                  <a:cubicBezTo>
                    <a:pt x="11562" y="5855"/>
                    <a:pt x="11431" y="5866"/>
                    <a:pt x="11264" y="5974"/>
                  </a:cubicBezTo>
                  <a:lnTo>
                    <a:pt x="11252" y="5974"/>
                  </a:lnTo>
                  <a:cubicBezTo>
                    <a:pt x="11157" y="5986"/>
                    <a:pt x="11097" y="6033"/>
                    <a:pt x="11074" y="6116"/>
                  </a:cubicBezTo>
                  <a:cubicBezTo>
                    <a:pt x="11014" y="6295"/>
                    <a:pt x="11097" y="6462"/>
                    <a:pt x="11097" y="6652"/>
                  </a:cubicBezTo>
                  <a:cubicBezTo>
                    <a:pt x="11109" y="6867"/>
                    <a:pt x="10990" y="7081"/>
                    <a:pt x="11014" y="7283"/>
                  </a:cubicBezTo>
                  <a:cubicBezTo>
                    <a:pt x="11014" y="7343"/>
                    <a:pt x="11050" y="7390"/>
                    <a:pt x="11086" y="7414"/>
                  </a:cubicBezTo>
                  <a:cubicBezTo>
                    <a:pt x="11086" y="7462"/>
                    <a:pt x="11097" y="7498"/>
                    <a:pt x="11133" y="7521"/>
                  </a:cubicBezTo>
                  <a:cubicBezTo>
                    <a:pt x="11383" y="7688"/>
                    <a:pt x="11669" y="7795"/>
                    <a:pt x="11967" y="7879"/>
                  </a:cubicBezTo>
                  <a:cubicBezTo>
                    <a:pt x="12086" y="7914"/>
                    <a:pt x="12455" y="7938"/>
                    <a:pt x="12538" y="8021"/>
                  </a:cubicBezTo>
                  <a:cubicBezTo>
                    <a:pt x="12657" y="8141"/>
                    <a:pt x="12562" y="8319"/>
                    <a:pt x="12514" y="8474"/>
                  </a:cubicBezTo>
                  <a:cubicBezTo>
                    <a:pt x="12479" y="8641"/>
                    <a:pt x="12419" y="8807"/>
                    <a:pt x="12360" y="8974"/>
                  </a:cubicBezTo>
                  <a:cubicBezTo>
                    <a:pt x="12278" y="9167"/>
                    <a:pt x="12266" y="9308"/>
                    <a:pt x="12109" y="9308"/>
                  </a:cubicBezTo>
                  <a:cubicBezTo>
                    <a:pt x="12082" y="9308"/>
                    <a:pt x="12051" y="9304"/>
                    <a:pt x="12014" y="9295"/>
                  </a:cubicBezTo>
                  <a:cubicBezTo>
                    <a:pt x="11633" y="9212"/>
                    <a:pt x="11300" y="9034"/>
                    <a:pt x="10978" y="8807"/>
                  </a:cubicBezTo>
                  <a:cubicBezTo>
                    <a:pt x="10943" y="8783"/>
                    <a:pt x="10907" y="8783"/>
                    <a:pt x="10883" y="8772"/>
                  </a:cubicBezTo>
                  <a:cubicBezTo>
                    <a:pt x="10844" y="8736"/>
                    <a:pt x="10792" y="8719"/>
                    <a:pt x="10742" y="8719"/>
                  </a:cubicBezTo>
                  <a:cubicBezTo>
                    <a:pt x="10655" y="8719"/>
                    <a:pt x="10568" y="8769"/>
                    <a:pt x="10538" y="8867"/>
                  </a:cubicBezTo>
                  <a:cubicBezTo>
                    <a:pt x="10443" y="9129"/>
                    <a:pt x="10300" y="9260"/>
                    <a:pt x="10085" y="9426"/>
                  </a:cubicBezTo>
                  <a:cubicBezTo>
                    <a:pt x="9919" y="9557"/>
                    <a:pt x="9752" y="9665"/>
                    <a:pt x="9573" y="9784"/>
                  </a:cubicBezTo>
                  <a:cubicBezTo>
                    <a:pt x="9557" y="9776"/>
                    <a:pt x="9539" y="9773"/>
                    <a:pt x="9520" y="9773"/>
                  </a:cubicBezTo>
                  <a:cubicBezTo>
                    <a:pt x="9417" y="9773"/>
                    <a:pt x="9297" y="9877"/>
                    <a:pt x="9347" y="9998"/>
                  </a:cubicBezTo>
                  <a:cubicBezTo>
                    <a:pt x="9526" y="10462"/>
                    <a:pt x="9919" y="10867"/>
                    <a:pt x="10097" y="11331"/>
                  </a:cubicBezTo>
                  <a:cubicBezTo>
                    <a:pt x="9788" y="11605"/>
                    <a:pt x="9312" y="11820"/>
                    <a:pt x="8919" y="12010"/>
                  </a:cubicBezTo>
                  <a:cubicBezTo>
                    <a:pt x="8704" y="11534"/>
                    <a:pt x="8419" y="11022"/>
                    <a:pt x="8002" y="10736"/>
                  </a:cubicBezTo>
                  <a:cubicBezTo>
                    <a:pt x="7985" y="10724"/>
                    <a:pt x="7969" y="10718"/>
                    <a:pt x="7953" y="10718"/>
                  </a:cubicBezTo>
                  <a:cubicBezTo>
                    <a:pt x="7922" y="10718"/>
                    <a:pt x="7894" y="10737"/>
                    <a:pt x="7871" y="10760"/>
                  </a:cubicBezTo>
                  <a:cubicBezTo>
                    <a:pt x="7834" y="10712"/>
                    <a:pt x="7775" y="10695"/>
                    <a:pt x="7712" y="10695"/>
                  </a:cubicBezTo>
                  <a:cubicBezTo>
                    <a:pt x="7632" y="10695"/>
                    <a:pt x="7544" y="10722"/>
                    <a:pt x="7478" y="10748"/>
                  </a:cubicBezTo>
                  <a:cubicBezTo>
                    <a:pt x="7180" y="10879"/>
                    <a:pt x="6883" y="10915"/>
                    <a:pt x="6573" y="10974"/>
                  </a:cubicBezTo>
                  <a:cubicBezTo>
                    <a:pt x="6561" y="10974"/>
                    <a:pt x="6561" y="10974"/>
                    <a:pt x="6549" y="10986"/>
                  </a:cubicBezTo>
                  <a:cubicBezTo>
                    <a:pt x="6466" y="10998"/>
                    <a:pt x="6383" y="11058"/>
                    <a:pt x="6371" y="11177"/>
                  </a:cubicBezTo>
                  <a:cubicBezTo>
                    <a:pt x="6359" y="11689"/>
                    <a:pt x="6418" y="12201"/>
                    <a:pt x="6406" y="12724"/>
                  </a:cubicBezTo>
                  <a:cubicBezTo>
                    <a:pt x="5954" y="12701"/>
                    <a:pt x="5490" y="12665"/>
                    <a:pt x="5025" y="12629"/>
                  </a:cubicBezTo>
                  <a:cubicBezTo>
                    <a:pt x="5037" y="12510"/>
                    <a:pt x="5037" y="12379"/>
                    <a:pt x="5049" y="12260"/>
                  </a:cubicBezTo>
                  <a:cubicBezTo>
                    <a:pt x="5189" y="12278"/>
                    <a:pt x="5328" y="12289"/>
                    <a:pt x="5467" y="12289"/>
                  </a:cubicBezTo>
                  <a:cubicBezTo>
                    <a:pt x="5519" y="12289"/>
                    <a:pt x="5570" y="12287"/>
                    <a:pt x="5621" y="12284"/>
                  </a:cubicBezTo>
                  <a:cubicBezTo>
                    <a:pt x="5665" y="12273"/>
                    <a:pt x="5668" y="12211"/>
                    <a:pt x="5631" y="12211"/>
                  </a:cubicBezTo>
                  <a:cubicBezTo>
                    <a:pt x="5628" y="12211"/>
                    <a:pt x="5624" y="12212"/>
                    <a:pt x="5621" y="12212"/>
                  </a:cubicBezTo>
                  <a:cubicBezTo>
                    <a:pt x="5542" y="12217"/>
                    <a:pt x="5463" y="12220"/>
                    <a:pt x="5384" y="12220"/>
                  </a:cubicBezTo>
                  <a:cubicBezTo>
                    <a:pt x="5272" y="12220"/>
                    <a:pt x="5161" y="12215"/>
                    <a:pt x="5049" y="12201"/>
                  </a:cubicBezTo>
                  <a:cubicBezTo>
                    <a:pt x="5061" y="12034"/>
                    <a:pt x="5061" y="11867"/>
                    <a:pt x="5061" y="11689"/>
                  </a:cubicBezTo>
                  <a:cubicBezTo>
                    <a:pt x="5073" y="11653"/>
                    <a:pt x="5073" y="11617"/>
                    <a:pt x="5073" y="11581"/>
                  </a:cubicBezTo>
                  <a:cubicBezTo>
                    <a:pt x="5252" y="11546"/>
                    <a:pt x="5442" y="11522"/>
                    <a:pt x="5621" y="11486"/>
                  </a:cubicBezTo>
                  <a:cubicBezTo>
                    <a:pt x="5656" y="11486"/>
                    <a:pt x="5644" y="11439"/>
                    <a:pt x="5621" y="11439"/>
                  </a:cubicBezTo>
                  <a:cubicBezTo>
                    <a:pt x="5430" y="11462"/>
                    <a:pt x="5252" y="11486"/>
                    <a:pt x="5073" y="11522"/>
                  </a:cubicBezTo>
                  <a:cubicBezTo>
                    <a:pt x="5073" y="11391"/>
                    <a:pt x="5061" y="11260"/>
                    <a:pt x="4990" y="11153"/>
                  </a:cubicBezTo>
                  <a:cubicBezTo>
                    <a:pt x="5025" y="11046"/>
                    <a:pt x="4978" y="10915"/>
                    <a:pt x="4811" y="10891"/>
                  </a:cubicBezTo>
                  <a:cubicBezTo>
                    <a:pt x="4418" y="10855"/>
                    <a:pt x="4168" y="10760"/>
                    <a:pt x="3847" y="10569"/>
                  </a:cubicBezTo>
                  <a:cubicBezTo>
                    <a:pt x="4192" y="10569"/>
                    <a:pt x="4537" y="10581"/>
                    <a:pt x="4882" y="10617"/>
                  </a:cubicBezTo>
                  <a:cubicBezTo>
                    <a:pt x="4906" y="10617"/>
                    <a:pt x="4918" y="10569"/>
                    <a:pt x="4882" y="10558"/>
                  </a:cubicBezTo>
                  <a:cubicBezTo>
                    <a:pt x="4600" y="10521"/>
                    <a:pt x="4312" y="10506"/>
                    <a:pt x="4021" y="10506"/>
                  </a:cubicBezTo>
                  <a:cubicBezTo>
                    <a:pt x="3931" y="10506"/>
                    <a:pt x="3841" y="10507"/>
                    <a:pt x="3751" y="10510"/>
                  </a:cubicBezTo>
                  <a:cubicBezTo>
                    <a:pt x="3669" y="10458"/>
                    <a:pt x="3595" y="10398"/>
                    <a:pt x="3492" y="10398"/>
                  </a:cubicBezTo>
                  <a:cubicBezTo>
                    <a:pt x="3476" y="10398"/>
                    <a:pt x="3459" y="10399"/>
                    <a:pt x="3442" y="10403"/>
                  </a:cubicBezTo>
                  <a:cubicBezTo>
                    <a:pt x="3251" y="10450"/>
                    <a:pt x="3073" y="10736"/>
                    <a:pt x="2966" y="10867"/>
                  </a:cubicBezTo>
                  <a:cubicBezTo>
                    <a:pt x="2811" y="11046"/>
                    <a:pt x="2656" y="11236"/>
                    <a:pt x="2513" y="11427"/>
                  </a:cubicBezTo>
                  <a:cubicBezTo>
                    <a:pt x="2346" y="11224"/>
                    <a:pt x="2049" y="11105"/>
                    <a:pt x="1858" y="10915"/>
                  </a:cubicBezTo>
                  <a:cubicBezTo>
                    <a:pt x="1775" y="10843"/>
                    <a:pt x="1703" y="10748"/>
                    <a:pt x="1632" y="10665"/>
                  </a:cubicBezTo>
                  <a:lnTo>
                    <a:pt x="1632" y="10665"/>
                  </a:lnTo>
                  <a:cubicBezTo>
                    <a:pt x="1831" y="10672"/>
                    <a:pt x="2031" y="10678"/>
                    <a:pt x="2230" y="10678"/>
                  </a:cubicBezTo>
                  <a:cubicBezTo>
                    <a:pt x="2376" y="10678"/>
                    <a:pt x="2522" y="10675"/>
                    <a:pt x="2668" y="10665"/>
                  </a:cubicBezTo>
                  <a:cubicBezTo>
                    <a:pt x="2704" y="10665"/>
                    <a:pt x="2704" y="10605"/>
                    <a:pt x="2668" y="10605"/>
                  </a:cubicBezTo>
                  <a:cubicBezTo>
                    <a:pt x="2452" y="10591"/>
                    <a:pt x="2240" y="10585"/>
                    <a:pt x="2027" y="10585"/>
                  </a:cubicBezTo>
                  <a:cubicBezTo>
                    <a:pt x="1876" y="10585"/>
                    <a:pt x="1725" y="10588"/>
                    <a:pt x="1572" y="10593"/>
                  </a:cubicBezTo>
                  <a:cubicBezTo>
                    <a:pt x="1477" y="10462"/>
                    <a:pt x="1394" y="10319"/>
                    <a:pt x="1311" y="10188"/>
                  </a:cubicBezTo>
                  <a:cubicBezTo>
                    <a:pt x="1453" y="10117"/>
                    <a:pt x="1596" y="10034"/>
                    <a:pt x="1739" y="9950"/>
                  </a:cubicBezTo>
                  <a:cubicBezTo>
                    <a:pt x="2192" y="9915"/>
                    <a:pt x="2632" y="9879"/>
                    <a:pt x="3085" y="9831"/>
                  </a:cubicBezTo>
                  <a:cubicBezTo>
                    <a:pt x="3120" y="9831"/>
                    <a:pt x="3120" y="9784"/>
                    <a:pt x="3085" y="9784"/>
                  </a:cubicBezTo>
                  <a:cubicBezTo>
                    <a:pt x="2668" y="9807"/>
                    <a:pt x="2251" y="9843"/>
                    <a:pt x="1846" y="9891"/>
                  </a:cubicBezTo>
                  <a:cubicBezTo>
                    <a:pt x="2120" y="9712"/>
                    <a:pt x="2394" y="9510"/>
                    <a:pt x="2656" y="9284"/>
                  </a:cubicBezTo>
                  <a:cubicBezTo>
                    <a:pt x="2704" y="9248"/>
                    <a:pt x="2715" y="9200"/>
                    <a:pt x="2715" y="9153"/>
                  </a:cubicBezTo>
                  <a:cubicBezTo>
                    <a:pt x="2966" y="9153"/>
                    <a:pt x="3216" y="9141"/>
                    <a:pt x="3466" y="9105"/>
                  </a:cubicBezTo>
                  <a:cubicBezTo>
                    <a:pt x="3489" y="9093"/>
                    <a:pt x="3489" y="9045"/>
                    <a:pt x="3454" y="9045"/>
                  </a:cubicBezTo>
                  <a:cubicBezTo>
                    <a:pt x="3204" y="9069"/>
                    <a:pt x="2954" y="9093"/>
                    <a:pt x="2704" y="9093"/>
                  </a:cubicBezTo>
                  <a:cubicBezTo>
                    <a:pt x="2692" y="9057"/>
                    <a:pt x="2680" y="9022"/>
                    <a:pt x="2656" y="8986"/>
                  </a:cubicBezTo>
                  <a:cubicBezTo>
                    <a:pt x="2501" y="8783"/>
                    <a:pt x="2370" y="8557"/>
                    <a:pt x="2299" y="8307"/>
                  </a:cubicBezTo>
                  <a:lnTo>
                    <a:pt x="2299" y="8307"/>
                  </a:lnTo>
                  <a:cubicBezTo>
                    <a:pt x="2394" y="8315"/>
                    <a:pt x="2488" y="8319"/>
                    <a:pt x="2581" y="8319"/>
                  </a:cubicBezTo>
                  <a:cubicBezTo>
                    <a:pt x="2767" y="8319"/>
                    <a:pt x="2950" y="8303"/>
                    <a:pt x="3132" y="8272"/>
                  </a:cubicBezTo>
                  <a:cubicBezTo>
                    <a:pt x="3168" y="8260"/>
                    <a:pt x="3156" y="8212"/>
                    <a:pt x="3120" y="8212"/>
                  </a:cubicBezTo>
                  <a:cubicBezTo>
                    <a:pt x="2911" y="8248"/>
                    <a:pt x="2695" y="8264"/>
                    <a:pt x="2482" y="8264"/>
                  </a:cubicBezTo>
                  <a:cubicBezTo>
                    <a:pt x="2417" y="8264"/>
                    <a:pt x="2351" y="8262"/>
                    <a:pt x="2287" y="8260"/>
                  </a:cubicBezTo>
                  <a:cubicBezTo>
                    <a:pt x="2275" y="8236"/>
                    <a:pt x="2275" y="8212"/>
                    <a:pt x="2263" y="8188"/>
                  </a:cubicBezTo>
                  <a:cubicBezTo>
                    <a:pt x="2215" y="7974"/>
                    <a:pt x="2215" y="7748"/>
                    <a:pt x="2156" y="7545"/>
                  </a:cubicBezTo>
                  <a:cubicBezTo>
                    <a:pt x="2311" y="7545"/>
                    <a:pt x="2477" y="7533"/>
                    <a:pt x="2632" y="7486"/>
                  </a:cubicBezTo>
                  <a:cubicBezTo>
                    <a:pt x="2675" y="7475"/>
                    <a:pt x="2660" y="7425"/>
                    <a:pt x="2621" y="7425"/>
                  </a:cubicBezTo>
                  <a:cubicBezTo>
                    <a:pt x="2617" y="7425"/>
                    <a:pt x="2613" y="7425"/>
                    <a:pt x="2608" y="7426"/>
                  </a:cubicBezTo>
                  <a:cubicBezTo>
                    <a:pt x="2442" y="7462"/>
                    <a:pt x="2275" y="7474"/>
                    <a:pt x="2108" y="7474"/>
                  </a:cubicBezTo>
                  <a:cubicBezTo>
                    <a:pt x="2084" y="7450"/>
                    <a:pt x="2061" y="7438"/>
                    <a:pt x="2025" y="7438"/>
                  </a:cubicBezTo>
                  <a:cubicBezTo>
                    <a:pt x="2013" y="7414"/>
                    <a:pt x="1989" y="7402"/>
                    <a:pt x="1977" y="7390"/>
                  </a:cubicBezTo>
                  <a:cubicBezTo>
                    <a:pt x="1656" y="7271"/>
                    <a:pt x="1334" y="7224"/>
                    <a:pt x="1001" y="7176"/>
                  </a:cubicBezTo>
                  <a:cubicBezTo>
                    <a:pt x="680" y="7140"/>
                    <a:pt x="572" y="6998"/>
                    <a:pt x="525" y="6795"/>
                  </a:cubicBezTo>
                  <a:lnTo>
                    <a:pt x="525" y="6795"/>
                  </a:lnTo>
                  <a:cubicBezTo>
                    <a:pt x="672" y="6799"/>
                    <a:pt x="818" y="6800"/>
                    <a:pt x="965" y="6800"/>
                  </a:cubicBezTo>
                  <a:cubicBezTo>
                    <a:pt x="1258" y="6800"/>
                    <a:pt x="1549" y="6795"/>
                    <a:pt x="1834" y="6795"/>
                  </a:cubicBezTo>
                  <a:cubicBezTo>
                    <a:pt x="1870" y="6795"/>
                    <a:pt x="1870" y="6736"/>
                    <a:pt x="1834" y="6736"/>
                  </a:cubicBezTo>
                  <a:cubicBezTo>
                    <a:pt x="1523" y="6727"/>
                    <a:pt x="1211" y="6719"/>
                    <a:pt x="904" y="6719"/>
                  </a:cubicBezTo>
                  <a:cubicBezTo>
                    <a:pt x="777" y="6719"/>
                    <a:pt x="650" y="6720"/>
                    <a:pt x="525" y="6724"/>
                  </a:cubicBezTo>
                  <a:cubicBezTo>
                    <a:pt x="513" y="6617"/>
                    <a:pt x="513" y="6497"/>
                    <a:pt x="513" y="6378"/>
                  </a:cubicBezTo>
                  <a:cubicBezTo>
                    <a:pt x="513" y="6224"/>
                    <a:pt x="525" y="6069"/>
                    <a:pt x="549" y="5926"/>
                  </a:cubicBezTo>
                  <a:cubicBezTo>
                    <a:pt x="653" y="5929"/>
                    <a:pt x="755" y="5930"/>
                    <a:pt x="857" y="5930"/>
                  </a:cubicBezTo>
                  <a:cubicBezTo>
                    <a:pt x="1186" y="5930"/>
                    <a:pt x="1507" y="5915"/>
                    <a:pt x="1834" y="5878"/>
                  </a:cubicBezTo>
                  <a:cubicBezTo>
                    <a:pt x="1870" y="5878"/>
                    <a:pt x="1882" y="5819"/>
                    <a:pt x="1834" y="5819"/>
                  </a:cubicBezTo>
                  <a:cubicBezTo>
                    <a:pt x="1418" y="5843"/>
                    <a:pt x="989" y="5855"/>
                    <a:pt x="572" y="5855"/>
                  </a:cubicBezTo>
                  <a:cubicBezTo>
                    <a:pt x="596" y="5712"/>
                    <a:pt x="656" y="5593"/>
                    <a:pt x="739" y="5485"/>
                  </a:cubicBezTo>
                  <a:cubicBezTo>
                    <a:pt x="799" y="5485"/>
                    <a:pt x="846" y="5497"/>
                    <a:pt x="906" y="5497"/>
                  </a:cubicBezTo>
                  <a:cubicBezTo>
                    <a:pt x="963" y="5488"/>
                    <a:pt x="1024" y="5484"/>
                    <a:pt x="1087" y="5484"/>
                  </a:cubicBezTo>
                  <a:cubicBezTo>
                    <a:pt x="1414" y="5484"/>
                    <a:pt x="1799" y="5593"/>
                    <a:pt x="2108" y="5593"/>
                  </a:cubicBezTo>
                  <a:cubicBezTo>
                    <a:pt x="2227" y="5593"/>
                    <a:pt x="2287" y="5485"/>
                    <a:pt x="2287" y="5378"/>
                  </a:cubicBezTo>
                  <a:cubicBezTo>
                    <a:pt x="2287" y="5378"/>
                    <a:pt x="2287" y="5378"/>
                    <a:pt x="2287" y="5366"/>
                  </a:cubicBezTo>
                  <a:cubicBezTo>
                    <a:pt x="2311" y="5319"/>
                    <a:pt x="2323" y="5271"/>
                    <a:pt x="2346" y="5224"/>
                  </a:cubicBezTo>
                  <a:cubicBezTo>
                    <a:pt x="2573" y="5212"/>
                    <a:pt x="2811" y="5200"/>
                    <a:pt x="3037" y="5188"/>
                  </a:cubicBezTo>
                  <a:cubicBezTo>
                    <a:pt x="3085" y="5188"/>
                    <a:pt x="3085" y="5116"/>
                    <a:pt x="3037" y="5116"/>
                  </a:cubicBezTo>
                  <a:cubicBezTo>
                    <a:pt x="2811" y="5128"/>
                    <a:pt x="2596" y="5152"/>
                    <a:pt x="2370" y="5164"/>
                  </a:cubicBezTo>
                  <a:cubicBezTo>
                    <a:pt x="2418" y="5033"/>
                    <a:pt x="2489" y="4890"/>
                    <a:pt x="2573" y="4771"/>
                  </a:cubicBezTo>
                  <a:cubicBezTo>
                    <a:pt x="2608" y="4723"/>
                    <a:pt x="2656" y="4676"/>
                    <a:pt x="2692" y="4628"/>
                  </a:cubicBezTo>
                  <a:cubicBezTo>
                    <a:pt x="2763" y="4625"/>
                    <a:pt x="2835" y="4624"/>
                    <a:pt x="2906" y="4624"/>
                  </a:cubicBezTo>
                  <a:cubicBezTo>
                    <a:pt x="3120" y="4624"/>
                    <a:pt x="3332" y="4637"/>
                    <a:pt x="3537" y="4664"/>
                  </a:cubicBezTo>
                  <a:cubicBezTo>
                    <a:pt x="3541" y="4665"/>
                    <a:pt x="3545" y="4666"/>
                    <a:pt x="3548" y="4666"/>
                  </a:cubicBezTo>
                  <a:cubicBezTo>
                    <a:pt x="3575" y="4666"/>
                    <a:pt x="3581" y="4627"/>
                    <a:pt x="3549" y="4616"/>
                  </a:cubicBezTo>
                  <a:cubicBezTo>
                    <a:pt x="3331" y="4567"/>
                    <a:pt x="3121" y="4542"/>
                    <a:pt x="2905" y="4542"/>
                  </a:cubicBezTo>
                  <a:cubicBezTo>
                    <a:pt x="2862" y="4542"/>
                    <a:pt x="2819" y="4543"/>
                    <a:pt x="2775" y="4545"/>
                  </a:cubicBezTo>
                  <a:cubicBezTo>
                    <a:pt x="2858" y="4462"/>
                    <a:pt x="2942" y="4390"/>
                    <a:pt x="3037" y="4307"/>
                  </a:cubicBezTo>
                  <a:cubicBezTo>
                    <a:pt x="3073" y="4271"/>
                    <a:pt x="3096" y="4235"/>
                    <a:pt x="3096" y="4188"/>
                  </a:cubicBezTo>
                  <a:cubicBezTo>
                    <a:pt x="3156" y="4176"/>
                    <a:pt x="3192" y="4069"/>
                    <a:pt x="3144" y="4021"/>
                  </a:cubicBezTo>
                  <a:cubicBezTo>
                    <a:pt x="3001" y="3854"/>
                    <a:pt x="2835" y="3711"/>
                    <a:pt x="2668" y="3580"/>
                  </a:cubicBezTo>
                  <a:cubicBezTo>
                    <a:pt x="2525" y="3473"/>
                    <a:pt x="2323" y="3354"/>
                    <a:pt x="2156" y="3235"/>
                  </a:cubicBezTo>
                  <a:lnTo>
                    <a:pt x="2156" y="3235"/>
                  </a:lnTo>
                  <a:cubicBezTo>
                    <a:pt x="2513" y="3330"/>
                    <a:pt x="2882" y="3390"/>
                    <a:pt x="3263" y="3426"/>
                  </a:cubicBezTo>
                  <a:cubicBezTo>
                    <a:pt x="3299" y="3426"/>
                    <a:pt x="3299" y="3378"/>
                    <a:pt x="3263" y="3366"/>
                  </a:cubicBezTo>
                  <a:cubicBezTo>
                    <a:pt x="2858" y="3330"/>
                    <a:pt x="2454" y="3259"/>
                    <a:pt x="2061" y="3164"/>
                  </a:cubicBezTo>
                  <a:cubicBezTo>
                    <a:pt x="2013" y="3116"/>
                    <a:pt x="1965" y="3080"/>
                    <a:pt x="1942" y="3033"/>
                  </a:cubicBezTo>
                  <a:cubicBezTo>
                    <a:pt x="1811" y="2866"/>
                    <a:pt x="1858" y="2664"/>
                    <a:pt x="1965" y="2449"/>
                  </a:cubicBezTo>
                  <a:cubicBezTo>
                    <a:pt x="2299" y="2485"/>
                    <a:pt x="2620" y="2521"/>
                    <a:pt x="2942" y="2545"/>
                  </a:cubicBezTo>
                  <a:cubicBezTo>
                    <a:pt x="2946" y="2546"/>
                    <a:pt x="2950" y="2546"/>
                    <a:pt x="2953" y="2546"/>
                  </a:cubicBezTo>
                  <a:cubicBezTo>
                    <a:pt x="2987" y="2546"/>
                    <a:pt x="2974" y="2496"/>
                    <a:pt x="2942" y="2485"/>
                  </a:cubicBezTo>
                  <a:cubicBezTo>
                    <a:pt x="2632" y="2449"/>
                    <a:pt x="2311" y="2426"/>
                    <a:pt x="2001" y="2402"/>
                  </a:cubicBezTo>
                  <a:cubicBezTo>
                    <a:pt x="2168" y="2116"/>
                    <a:pt x="2454" y="1842"/>
                    <a:pt x="2656" y="1628"/>
                  </a:cubicBezTo>
                  <a:cubicBezTo>
                    <a:pt x="3120" y="1973"/>
                    <a:pt x="3513" y="2366"/>
                    <a:pt x="3858" y="2830"/>
                  </a:cubicBezTo>
                  <a:cubicBezTo>
                    <a:pt x="3898" y="2875"/>
                    <a:pt x="3947" y="2895"/>
                    <a:pt x="3995" y="2895"/>
                  </a:cubicBezTo>
                  <a:cubicBezTo>
                    <a:pt x="4063" y="2895"/>
                    <a:pt x="4132" y="2857"/>
                    <a:pt x="4180" y="2795"/>
                  </a:cubicBezTo>
                  <a:cubicBezTo>
                    <a:pt x="4180" y="2795"/>
                    <a:pt x="4180" y="2807"/>
                    <a:pt x="4180" y="2807"/>
                  </a:cubicBezTo>
                  <a:cubicBezTo>
                    <a:pt x="4228" y="2807"/>
                    <a:pt x="4251" y="2783"/>
                    <a:pt x="4263" y="2747"/>
                  </a:cubicBezTo>
                  <a:cubicBezTo>
                    <a:pt x="4363" y="2739"/>
                    <a:pt x="4462" y="2735"/>
                    <a:pt x="4561" y="2735"/>
                  </a:cubicBezTo>
                  <a:cubicBezTo>
                    <a:pt x="4758" y="2735"/>
                    <a:pt x="4954" y="2751"/>
                    <a:pt x="5144" y="2783"/>
                  </a:cubicBezTo>
                  <a:cubicBezTo>
                    <a:pt x="5180" y="2783"/>
                    <a:pt x="5204" y="2735"/>
                    <a:pt x="5168" y="2723"/>
                  </a:cubicBezTo>
                  <a:cubicBezTo>
                    <a:pt x="4970" y="2691"/>
                    <a:pt x="4771" y="2676"/>
                    <a:pt x="4573" y="2676"/>
                  </a:cubicBezTo>
                  <a:cubicBezTo>
                    <a:pt x="4474" y="2676"/>
                    <a:pt x="4376" y="2679"/>
                    <a:pt x="4278" y="2687"/>
                  </a:cubicBezTo>
                  <a:lnTo>
                    <a:pt x="4278" y="2687"/>
                  </a:lnTo>
                  <a:cubicBezTo>
                    <a:pt x="4287" y="2686"/>
                    <a:pt x="4288" y="2676"/>
                    <a:pt x="4299" y="2676"/>
                  </a:cubicBezTo>
                  <a:cubicBezTo>
                    <a:pt x="4335" y="2652"/>
                    <a:pt x="4370" y="2616"/>
                    <a:pt x="4418" y="2592"/>
                  </a:cubicBezTo>
                  <a:cubicBezTo>
                    <a:pt x="4537" y="2533"/>
                    <a:pt x="4656" y="2473"/>
                    <a:pt x="4787" y="2437"/>
                  </a:cubicBezTo>
                  <a:cubicBezTo>
                    <a:pt x="4966" y="2378"/>
                    <a:pt x="5216" y="2390"/>
                    <a:pt x="5394" y="2306"/>
                  </a:cubicBezTo>
                  <a:cubicBezTo>
                    <a:pt x="5621" y="2306"/>
                    <a:pt x="5847" y="2330"/>
                    <a:pt x="6073" y="2366"/>
                  </a:cubicBezTo>
                  <a:cubicBezTo>
                    <a:pt x="6076" y="2367"/>
                    <a:pt x="6078" y="2367"/>
                    <a:pt x="6081" y="2367"/>
                  </a:cubicBezTo>
                  <a:cubicBezTo>
                    <a:pt x="6112" y="2367"/>
                    <a:pt x="6129" y="2306"/>
                    <a:pt x="6085" y="2306"/>
                  </a:cubicBezTo>
                  <a:cubicBezTo>
                    <a:pt x="5894" y="2259"/>
                    <a:pt x="5692" y="2235"/>
                    <a:pt x="5490" y="2235"/>
                  </a:cubicBezTo>
                  <a:cubicBezTo>
                    <a:pt x="5537" y="2176"/>
                    <a:pt x="5537" y="2104"/>
                    <a:pt x="5513" y="2045"/>
                  </a:cubicBezTo>
                  <a:cubicBezTo>
                    <a:pt x="5549" y="1949"/>
                    <a:pt x="5561" y="1830"/>
                    <a:pt x="5585" y="1723"/>
                  </a:cubicBezTo>
                  <a:lnTo>
                    <a:pt x="6264" y="1723"/>
                  </a:lnTo>
                  <a:cubicBezTo>
                    <a:pt x="6299" y="1723"/>
                    <a:pt x="6299" y="1664"/>
                    <a:pt x="6264" y="1664"/>
                  </a:cubicBezTo>
                  <a:cubicBezTo>
                    <a:pt x="6037" y="1652"/>
                    <a:pt x="5823" y="1652"/>
                    <a:pt x="5597" y="1652"/>
                  </a:cubicBezTo>
                  <a:cubicBezTo>
                    <a:pt x="5621" y="1449"/>
                    <a:pt x="5621" y="1247"/>
                    <a:pt x="5621" y="1033"/>
                  </a:cubicBezTo>
                  <a:cubicBezTo>
                    <a:pt x="5847" y="1033"/>
                    <a:pt x="6061" y="1009"/>
                    <a:pt x="6275" y="925"/>
                  </a:cubicBezTo>
                  <a:cubicBezTo>
                    <a:pt x="6299" y="925"/>
                    <a:pt x="6287" y="878"/>
                    <a:pt x="6264" y="878"/>
                  </a:cubicBezTo>
                  <a:cubicBezTo>
                    <a:pt x="6049" y="937"/>
                    <a:pt x="5835" y="973"/>
                    <a:pt x="5621" y="973"/>
                  </a:cubicBezTo>
                  <a:cubicBezTo>
                    <a:pt x="5621" y="794"/>
                    <a:pt x="5621" y="604"/>
                    <a:pt x="5621" y="437"/>
                  </a:cubicBezTo>
                  <a:lnTo>
                    <a:pt x="6216" y="437"/>
                  </a:lnTo>
                  <a:cubicBezTo>
                    <a:pt x="6234" y="439"/>
                    <a:pt x="6257" y="439"/>
                    <a:pt x="6284" y="439"/>
                  </a:cubicBezTo>
                  <a:cubicBezTo>
                    <a:pt x="6355" y="439"/>
                    <a:pt x="6450" y="436"/>
                    <a:pt x="6546" y="436"/>
                  </a:cubicBezTo>
                  <a:close/>
                  <a:moveTo>
                    <a:pt x="5851" y="1"/>
                  </a:moveTo>
                  <a:cubicBezTo>
                    <a:pt x="5702" y="1"/>
                    <a:pt x="5554" y="4"/>
                    <a:pt x="5406" y="9"/>
                  </a:cubicBezTo>
                  <a:cubicBezTo>
                    <a:pt x="5287" y="9"/>
                    <a:pt x="5192" y="104"/>
                    <a:pt x="5180" y="223"/>
                  </a:cubicBezTo>
                  <a:cubicBezTo>
                    <a:pt x="5180" y="747"/>
                    <a:pt x="5121" y="1390"/>
                    <a:pt x="5252" y="1914"/>
                  </a:cubicBezTo>
                  <a:cubicBezTo>
                    <a:pt x="5227" y="1911"/>
                    <a:pt x="5203" y="1910"/>
                    <a:pt x="5178" y="1910"/>
                  </a:cubicBezTo>
                  <a:cubicBezTo>
                    <a:pt x="4865" y="1910"/>
                    <a:pt x="4473" y="2105"/>
                    <a:pt x="4263" y="2259"/>
                  </a:cubicBezTo>
                  <a:cubicBezTo>
                    <a:pt x="4192" y="2306"/>
                    <a:pt x="4120" y="2366"/>
                    <a:pt x="4073" y="2426"/>
                  </a:cubicBezTo>
                  <a:cubicBezTo>
                    <a:pt x="3692" y="1937"/>
                    <a:pt x="3251" y="1509"/>
                    <a:pt x="2739" y="1163"/>
                  </a:cubicBezTo>
                  <a:cubicBezTo>
                    <a:pt x="2711" y="1144"/>
                    <a:pt x="2673" y="1135"/>
                    <a:pt x="2633" y="1135"/>
                  </a:cubicBezTo>
                  <a:cubicBezTo>
                    <a:pt x="2575" y="1135"/>
                    <a:pt x="2513" y="1156"/>
                    <a:pt x="2477" y="1199"/>
                  </a:cubicBezTo>
                  <a:cubicBezTo>
                    <a:pt x="2180" y="1556"/>
                    <a:pt x="1870" y="1914"/>
                    <a:pt x="1572" y="2283"/>
                  </a:cubicBezTo>
                  <a:cubicBezTo>
                    <a:pt x="1418" y="2461"/>
                    <a:pt x="1215" y="2664"/>
                    <a:pt x="1275" y="2914"/>
                  </a:cubicBezTo>
                  <a:cubicBezTo>
                    <a:pt x="1334" y="3188"/>
                    <a:pt x="1692" y="3354"/>
                    <a:pt x="1894" y="3497"/>
                  </a:cubicBezTo>
                  <a:cubicBezTo>
                    <a:pt x="2168" y="3688"/>
                    <a:pt x="2442" y="3890"/>
                    <a:pt x="2739" y="4045"/>
                  </a:cubicBezTo>
                  <a:cubicBezTo>
                    <a:pt x="2358" y="4283"/>
                    <a:pt x="2084" y="4759"/>
                    <a:pt x="2061" y="5212"/>
                  </a:cubicBezTo>
                  <a:cubicBezTo>
                    <a:pt x="1799" y="5176"/>
                    <a:pt x="1525" y="5164"/>
                    <a:pt x="1251" y="5152"/>
                  </a:cubicBezTo>
                  <a:cubicBezTo>
                    <a:pt x="1113" y="5144"/>
                    <a:pt x="935" y="5107"/>
                    <a:pt x="772" y="5107"/>
                  </a:cubicBezTo>
                  <a:cubicBezTo>
                    <a:pt x="682" y="5107"/>
                    <a:pt x="597" y="5118"/>
                    <a:pt x="525" y="5152"/>
                  </a:cubicBezTo>
                  <a:cubicBezTo>
                    <a:pt x="168" y="5343"/>
                    <a:pt x="120" y="6033"/>
                    <a:pt x="108" y="6378"/>
                  </a:cubicBezTo>
                  <a:cubicBezTo>
                    <a:pt x="84" y="6712"/>
                    <a:pt x="1" y="7355"/>
                    <a:pt x="370" y="7533"/>
                  </a:cubicBezTo>
                  <a:cubicBezTo>
                    <a:pt x="549" y="7617"/>
                    <a:pt x="810" y="7605"/>
                    <a:pt x="1001" y="7629"/>
                  </a:cubicBezTo>
                  <a:cubicBezTo>
                    <a:pt x="1164" y="7642"/>
                    <a:pt x="1324" y="7651"/>
                    <a:pt x="1482" y="7651"/>
                  </a:cubicBezTo>
                  <a:cubicBezTo>
                    <a:pt x="1612" y="7651"/>
                    <a:pt x="1741" y="7645"/>
                    <a:pt x="1870" y="7629"/>
                  </a:cubicBezTo>
                  <a:lnTo>
                    <a:pt x="1870" y="7629"/>
                  </a:lnTo>
                  <a:cubicBezTo>
                    <a:pt x="1715" y="8105"/>
                    <a:pt x="1953" y="8688"/>
                    <a:pt x="2239" y="9105"/>
                  </a:cubicBezTo>
                  <a:cubicBezTo>
                    <a:pt x="1858" y="9426"/>
                    <a:pt x="1465" y="9724"/>
                    <a:pt x="1084" y="10034"/>
                  </a:cubicBezTo>
                  <a:cubicBezTo>
                    <a:pt x="1025" y="10081"/>
                    <a:pt x="1025" y="10129"/>
                    <a:pt x="1049" y="10165"/>
                  </a:cubicBezTo>
                  <a:cubicBezTo>
                    <a:pt x="1037" y="10188"/>
                    <a:pt x="1037" y="10224"/>
                    <a:pt x="1037" y="10260"/>
                  </a:cubicBezTo>
                  <a:cubicBezTo>
                    <a:pt x="1120" y="10605"/>
                    <a:pt x="1299" y="10915"/>
                    <a:pt x="1549" y="11177"/>
                  </a:cubicBezTo>
                  <a:cubicBezTo>
                    <a:pt x="1744" y="11372"/>
                    <a:pt x="2074" y="11702"/>
                    <a:pt x="2375" y="11702"/>
                  </a:cubicBezTo>
                  <a:cubicBezTo>
                    <a:pt x="2385" y="11702"/>
                    <a:pt x="2396" y="11701"/>
                    <a:pt x="2406" y="11700"/>
                  </a:cubicBezTo>
                  <a:cubicBezTo>
                    <a:pt x="2430" y="11700"/>
                    <a:pt x="2454" y="11700"/>
                    <a:pt x="2477" y="11689"/>
                  </a:cubicBezTo>
                  <a:cubicBezTo>
                    <a:pt x="2503" y="11708"/>
                    <a:pt x="2535" y="11720"/>
                    <a:pt x="2569" y="11720"/>
                  </a:cubicBezTo>
                  <a:cubicBezTo>
                    <a:pt x="2598" y="11720"/>
                    <a:pt x="2628" y="11711"/>
                    <a:pt x="2656" y="11689"/>
                  </a:cubicBezTo>
                  <a:cubicBezTo>
                    <a:pt x="2858" y="11510"/>
                    <a:pt x="3049" y="11331"/>
                    <a:pt x="3239" y="11141"/>
                  </a:cubicBezTo>
                  <a:cubicBezTo>
                    <a:pt x="3299" y="11081"/>
                    <a:pt x="3430" y="10879"/>
                    <a:pt x="3466" y="10855"/>
                  </a:cubicBezTo>
                  <a:cubicBezTo>
                    <a:pt x="3460" y="10819"/>
                    <a:pt x="3463" y="10802"/>
                    <a:pt x="3473" y="10802"/>
                  </a:cubicBezTo>
                  <a:cubicBezTo>
                    <a:pt x="3483" y="10802"/>
                    <a:pt x="3501" y="10819"/>
                    <a:pt x="3525" y="10855"/>
                  </a:cubicBezTo>
                  <a:cubicBezTo>
                    <a:pt x="3561" y="10879"/>
                    <a:pt x="3585" y="10903"/>
                    <a:pt x="3620" y="10927"/>
                  </a:cubicBezTo>
                  <a:cubicBezTo>
                    <a:pt x="3919" y="11145"/>
                    <a:pt x="4272" y="11296"/>
                    <a:pt x="4639" y="11296"/>
                  </a:cubicBezTo>
                  <a:cubicBezTo>
                    <a:pt x="4653" y="11296"/>
                    <a:pt x="4666" y="11296"/>
                    <a:pt x="4680" y="11296"/>
                  </a:cubicBezTo>
                  <a:lnTo>
                    <a:pt x="4680" y="11296"/>
                  </a:lnTo>
                  <a:cubicBezTo>
                    <a:pt x="4644" y="11415"/>
                    <a:pt x="4644" y="11558"/>
                    <a:pt x="4632" y="11689"/>
                  </a:cubicBezTo>
                  <a:cubicBezTo>
                    <a:pt x="4585" y="12081"/>
                    <a:pt x="4573" y="12462"/>
                    <a:pt x="4549" y="12843"/>
                  </a:cubicBezTo>
                  <a:cubicBezTo>
                    <a:pt x="4537" y="12986"/>
                    <a:pt x="4656" y="13070"/>
                    <a:pt x="4775" y="13082"/>
                  </a:cubicBezTo>
                  <a:cubicBezTo>
                    <a:pt x="5394" y="13129"/>
                    <a:pt x="6014" y="13165"/>
                    <a:pt x="6633" y="13201"/>
                  </a:cubicBezTo>
                  <a:cubicBezTo>
                    <a:pt x="6764" y="13201"/>
                    <a:pt x="6859" y="13094"/>
                    <a:pt x="6859" y="12974"/>
                  </a:cubicBezTo>
                  <a:cubicBezTo>
                    <a:pt x="6895" y="12427"/>
                    <a:pt x="6930" y="11796"/>
                    <a:pt x="6799" y="11260"/>
                  </a:cubicBezTo>
                  <a:lnTo>
                    <a:pt x="6799" y="11260"/>
                  </a:lnTo>
                  <a:cubicBezTo>
                    <a:pt x="6883" y="11272"/>
                    <a:pt x="6969" y="11278"/>
                    <a:pt x="7055" y="11278"/>
                  </a:cubicBezTo>
                  <a:cubicBezTo>
                    <a:pt x="7142" y="11278"/>
                    <a:pt x="7228" y="11272"/>
                    <a:pt x="7311" y="11260"/>
                  </a:cubicBezTo>
                  <a:cubicBezTo>
                    <a:pt x="7478" y="11224"/>
                    <a:pt x="7835" y="11153"/>
                    <a:pt x="7907" y="10950"/>
                  </a:cubicBezTo>
                  <a:cubicBezTo>
                    <a:pt x="8097" y="11450"/>
                    <a:pt x="8430" y="11903"/>
                    <a:pt x="8645" y="12391"/>
                  </a:cubicBezTo>
                  <a:cubicBezTo>
                    <a:pt x="8669" y="12463"/>
                    <a:pt x="8747" y="12498"/>
                    <a:pt x="8821" y="12498"/>
                  </a:cubicBezTo>
                  <a:cubicBezTo>
                    <a:pt x="8857" y="12498"/>
                    <a:pt x="8892" y="12490"/>
                    <a:pt x="8919" y="12474"/>
                  </a:cubicBezTo>
                  <a:cubicBezTo>
                    <a:pt x="9264" y="12284"/>
                    <a:pt x="9609" y="12105"/>
                    <a:pt x="9954" y="11903"/>
                  </a:cubicBezTo>
                  <a:cubicBezTo>
                    <a:pt x="10109" y="11808"/>
                    <a:pt x="10478" y="11665"/>
                    <a:pt x="10538" y="11450"/>
                  </a:cubicBezTo>
                  <a:cubicBezTo>
                    <a:pt x="10597" y="11212"/>
                    <a:pt x="10324" y="10927"/>
                    <a:pt x="10228" y="10748"/>
                  </a:cubicBezTo>
                  <a:cubicBezTo>
                    <a:pt x="10074" y="10510"/>
                    <a:pt x="9943" y="10260"/>
                    <a:pt x="9788" y="10034"/>
                  </a:cubicBezTo>
                  <a:cubicBezTo>
                    <a:pt x="10193" y="9915"/>
                    <a:pt x="10740" y="9629"/>
                    <a:pt x="10907" y="9248"/>
                  </a:cubicBezTo>
                  <a:cubicBezTo>
                    <a:pt x="11245" y="9469"/>
                    <a:pt x="11732" y="9738"/>
                    <a:pt x="12129" y="9738"/>
                  </a:cubicBezTo>
                  <a:cubicBezTo>
                    <a:pt x="12180" y="9738"/>
                    <a:pt x="12229" y="9734"/>
                    <a:pt x="12276" y="9724"/>
                  </a:cubicBezTo>
                  <a:cubicBezTo>
                    <a:pt x="12633" y="9641"/>
                    <a:pt x="12764" y="9022"/>
                    <a:pt x="12860" y="8724"/>
                  </a:cubicBezTo>
                  <a:cubicBezTo>
                    <a:pt x="12967" y="8402"/>
                    <a:pt x="13157" y="7879"/>
                    <a:pt x="12776" y="7676"/>
                  </a:cubicBezTo>
                  <a:cubicBezTo>
                    <a:pt x="12574" y="7569"/>
                    <a:pt x="12288" y="7557"/>
                    <a:pt x="12074" y="7510"/>
                  </a:cubicBezTo>
                  <a:cubicBezTo>
                    <a:pt x="11836" y="7450"/>
                    <a:pt x="11598" y="7390"/>
                    <a:pt x="11359" y="7355"/>
                  </a:cubicBezTo>
                  <a:cubicBezTo>
                    <a:pt x="11502" y="7188"/>
                    <a:pt x="11526" y="6938"/>
                    <a:pt x="11526" y="6736"/>
                  </a:cubicBezTo>
                  <a:cubicBezTo>
                    <a:pt x="11526" y="6605"/>
                    <a:pt x="11502" y="6474"/>
                    <a:pt x="11467" y="6355"/>
                  </a:cubicBezTo>
                  <a:cubicBezTo>
                    <a:pt x="11467" y="6319"/>
                    <a:pt x="11455" y="6295"/>
                    <a:pt x="11455" y="6259"/>
                  </a:cubicBezTo>
                  <a:lnTo>
                    <a:pt x="11455" y="6259"/>
                  </a:lnTo>
                  <a:cubicBezTo>
                    <a:pt x="11491" y="6264"/>
                    <a:pt x="11528" y="6266"/>
                    <a:pt x="11566" y="6266"/>
                  </a:cubicBezTo>
                  <a:cubicBezTo>
                    <a:pt x="11946" y="6266"/>
                    <a:pt x="12421" y="6063"/>
                    <a:pt x="12681" y="5890"/>
                  </a:cubicBezTo>
                  <a:cubicBezTo>
                    <a:pt x="12788" y="5819"/>
                    <a:pt x="12836" y="5759"/>
                    <a:pt x="12860" y="5628"/>
                  </a:cubicBezTo>
                  <a:cubicBezTo>
                    <a:pt x="12895" y="5331"/>
                    <a:pt x="12776" y="4950"/>
                    <a:pt x="12741" y="4664"/>
                  </a:cubicBezTo>
                  <a:cubicBezTo>
                    <a:pt x="12705" y="4354"/>
                    <a:pt x="12764" y="3819"/>
                    <a:pt x="12348" y="3783"/>
                  </a:cubicBezTo>
                  <a:cubicBezTo>
                    <a:pt x="12322" y="3781"/>
                    <a:pt x="12296" y="3779"/>
                    <a:pt x="12269" y="3779"/>
                  </a:cubicBezTo>
                  <a:cubicBezTo>
                    <a:pt x="12023" y="3779"/>
                    <a:pt x="11740" y="3870"/>
                    <a:pt x="11514" y="3902"/>
                  </a:cubicBezTo>
                  <a:cubicBezTo>
                    <a:pt x="11264" y="3938"/>
                    <a:pt x="11026" y="3973"/>
                    <a:pt x="10776" y="4021"/>
                  </a:cubicBezTo>
                  <a:cubicBezTo>
                    <a:pt x="10788" y="3830"/>
                    <a:pt x="10645" y="3592"/>
                    <a:pt x="10562" y="3473"/>
                  </a:cubicBezTo>
                  <a:cubicBezTo>
                    <a:pt x="10466" y="3319"/>
                    <a:pt x="10347" y="3188"/>
                    <a:pt x="10193" y="3080"/>
                  </a:cubicBezTo>
                  <a:cubicBezTo>
                    <a:pt x="10490" y="2592"/>
                    <a:pt x="10776" y="2092"/>
                    <a:pt x="11050" y="1592"/>
                  </a:cubicBezTo>
                  <a:cubicBezTo>
                    <a:pt x="11097" y="1485"/>
                    <a:pt x="11074" y="1342"/>
                    <a:pt x="10967" y="1283"/>
                  </a:cubicBezTo>
                  <a:cubicBezTo>
                    <a:pt x="10455" y="997"/>
                    <a:pt x="9931" y="723"/>
                    <a:pt x="9419" y="449"/>
                  </a:cubicBezTo>
                  <a:cubicBezTo>
                    <a:pt x="9384" y="433"/>
                    <a:pt x="9348" y="426"/>
                    <a:pt x="9313" y="426"/>
                  </a:cubicBezTo>
                  <a:cubicBezTo>
                    <a:pt x="9214" y="426"/>
                    <a:pt x="9124" y="484"/>
                    <a:pt x="9097" y="580"/>
                  </a:cubicBezTo>
                  <a:cubicBezTo>
                    <a:pt x="8954" y="1068"/>
                    <a:pt x="8776" y="1533"/>
                    <a:pt x="8609" y="2009"/>
                  </a:cubicBezTo>
                  <a:cubicBezTo>
                    <a:pt x="8407" y="1854"/>
                    <a:pt x="8109" y="1783"/>
                    <a:pt x="7871" y="1747"/>
                  </a:cubicBezTo>
                  <a:cubicBezTo>
                    <a:pt x="7822" y="1742"/>
                    <a:pt x="7764" y="1739"/>
                    <a:pt x="7703" y="1739"/>
                  </a:cubicBezTo>
                  <a:cubicBezTo>
                    <a:pt x="7616" y="1739"/>
                    <a:pt x="7521" y="1745"/>
                    <a:pt x="7430" y="1759"/>
                  </a:cubicBezTo>
                  <a:cubicBezTo>
                    <a:pt x="7442" y="1437"/>
                    <a:pt x="7395" y="1104"/>
                    <a:pt x="7383" y="782"/>
                  </a:cubicBezTo>
                  <a:cubicBezTo>
                    <a:pt x="7371" y="580"/>
                    <a:pt x="7418" y="259"/>
                    <a:pt x="7228" y="116"/>
                  </a:cubicBezTo>
                  <a:cubicBezTo>
                    <a:pt x="7112" y="31"/>
                    <a:pt x="6927" y="16"/>
                    <a:pt x="6753" y="16"/>
                  </a:cubicBezTo>
                  <a:cubicBezTo>
                    <a:pt x="6657" y="16"/>
                    <a:pt x="6565" y="20"/>
                    <a:pt x="6490" y="20"/>
                  </a:cubicBezTo>
                  <a:cubicBezTo>
                    <a:pt x="6274" y="7"/>
                    <a:pt x="6061" y="1"/>
                    <a:pt x="5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29"/>
          <p:cNvGrpSpPr/>
          <p:nvPr/>
        </p:nvGrpSpPr>
        <p:grpSpPr>
          <a:xfrm>
            <a:off x="3267426" y="2514252"/>
            <a:ext cx="369442" cy="481213"/>
            <a:chOff x="1051139" y="3306185"/>
            <a:chExt cx="369442" cy="481213"/>
          </a:xfrm>
        </p:grpSpPr>
        <p:sp>
          <p:nvSpPr>
            <p:cNvPr id="1056" name="Google Shape;1056;p29"/>
            <p:cNvSpPr/>
            <p:nvPr/>
          </p:nvSpPr>
          <p:spPr>
            <a:xfrm>
              <a:off x="1051139" y="3306185"/>
              <a:ext cx="369442" cy="481213"/>
            </a:xfrm>
            <a:custGeom>
              <a:avLst/>
              <a:gdLst/>
              <a:ahLst/>
              <a:cxnLst/>
              <a:rect l="l" t="t" r="r" b="b"/>
              <a:pathLst>
                <a:path w="11658" h="15185" extrusionOk="0">
                  <a:moveTo>
                    <a:pt x="5509" y="375"/>
                  </a:moveTo>
                  <a:cubicBezTo>
                    <a:pt x="5802" y="375"/>
                    <a:pt x="6098" y="424"/>
                    <a:pt x="6383" y="522"/>
                  </a:cubicBezTo>
                  <a:cubicBezTo>
                    <a:pt x="6942" y="713"/>
                    <a:pt x="7538" y="1117"/>
                    <a:pt x="7692" y="1736"/>
                  </a:cubicBezTo>
                  <a:cubicBezTo>
                    <a:pt x="7895" y="2582"/>
                    <a:pt x="7276" y="3118"/>
                    <a:pt x="6573" y="3368"/>
                  </a:cubicBezTo>
                  <a:cubicBezTo>
                    <a:pt x="6537" y="3380"/>
                    <a:pt x="6514" y="3427"/>
                    <a:pt x="6514" y="3463"/>
                  </a:cubicBezTo>
                  <a:cubicBezTo>
                    <a:pt x="6491" y="3519"/>
                    <a:pt x="6511" y="3607"/>
                    <a:pt x="6593" y="3607"/>
                  </a:cubicBezTo>
                  <a:cubicBezTo>
                    <a:pt x="6598" y="3607"/>
                    <a:pt x="6603" y="3606"/>
                    <a:pt x="6609" y="3606"/>
                  </a:cubicBezTo>
                  <a:cubicBezTo>
                    <a:pt x="6647" y="3602"/>
                    <a:pt x="6684" y="3601"/>
                    <a:pt x="6720" y="3601"/>
                  </a:cubicBezTo>
                  <a:cubicBezTo>
                    <a:pt x="7545" y="3601"/>
                    <a:pt x="8020" y="4484"/>
                    <a:pt x="7883" y="5237"/>
                  </a:cubicBezTo>
                  <a:cubicBezTo>
                    <a:pt x="7752" y="5999"/>
                    <a:pt x="7145" y="6499"/>
                    <a:pt x="6395" y="6582"/>
                  </a:cubicBezTo>
                  <a:cubicBezTo>
                    <a:pt x="6287" y="6594"/>
                    <a:pt x="6240" y="6701"/>
                    <a:pt x="6252" y="6785"/>
                  </a:cubicBezTo>
                  <a:cubicBezTo>
                    <a:pt x="6216" y="6820"/>
                    <a:pt x="6204" y="6880"/>
                    <a:pt x="6240" y="6916"/>
                  </a:cubicBezTo>
                  <a:cubicBezTo>
                    <a:pt x="6418" y="7082"/>
                    <a:pt x="6621" y="7356"/>
                    <a:pt x="6418" y="7582"/>
                  </a:cubicBezTo>
                  <a:cubicBezTo>
                    <a:pt x="6311" y="7713"/>
                    <a:pt x="6097" y="7785"/>
                    <a:pt x="5930" y="7809"/>
                  </a:cubicBezTo>
                  <a:cubicBezTo>
                    <a:pt x="5902" y="7813"/>
                    <a:pt x="5874" y="7815"/>
                    <a:pt x="5847" y="7815"/>
                  </a:cubicBezTo>
                  <a:cubicBezTo>
                    <a:pt x="5657" y="7815"/>
                    <a:pt x="5502" y="7705"/>
                    <a:pt x="5502" y="7475"/>
                  </a:cubicBezTo>
                  <a:cubicBezTo>
                    <a:pt x="5502" y="7261"/>
                    <a:pt x="5621" y="7070"/>
                    <a:pt x="5692" y="6880"/>
                  </a:cubicBezTo>
                  <a:cubicBezTo>
                    <a:pt x="5716" y="6832"/>
                    <a:pt x="5692" y="6809"/>
                    <a:pt x="5656" y="6785"/>
                  </a:cubicBezTo>
                  <a:cubicBezTo>
                    <a:pt x="5646" y="6754"/>
                    <a:pt x="5627" y="6723"/>
                    <a:pt x="5591" y="6723"/>
                  </a:cubicBezTo>
                  <a:cubicBezTo>
                    <a:pt x="5585" y="6723"/>
                    <a:pt x="5579" y="6724"/>
                    <a:pt x="5573" y="6725"/>
                  </a:cubicBezTo>
                  <a:cubicBezTo>
                    <a:pt x="5557" y="6726"/>
                    <a:pt x="5541" y="6726"/>
                    <a:pt x="5524" y="6726"/>
                  </a:cubicBezTo>
                  <a:cubicBezTo>
                    <a:pt x="5145" y="6726"/>
                    <a:pt x="4744" y="6591"/>
                    <a:pt x="4561" y="6249"/>
                  </a:cubicBezTo>
                  <a:cubicBezTo>
                    <a:pt x="4347" y="5856"/>
                    <a:pt x="4573" y="5511"/>
                    <a:pt x="4775" y="5177"/>
                  </a:cubicBezTo>
                  <a:cubicBezTo>
                    <a:pt x="4816" y="5106"/>
                    <a:pt x="4761" y="5001"/>
                    <a:pt x="4685" y="5001"/>
                  </a:cubicBezTo>
                  <a:cubicBezTo>
                    <a:pt x="4672" y="5001"/>
                    <a:pt x="4658" y="5004"/>
                    <a:pt x="4644" y="5011"/>
                  </a:cubicBezTo>
                  <a:cubicBezTo>
                    <a:pt x="4632" y="5011"/>
                    <a:pt x="4621" y="5023"/>
                    <a:pt x="4609" y="5023"/>
                  </a:cubicBezTo>
                  <a:cubicBezTo>
                    <a:pt x="2918" y="4225"/>
                    <a:pt x="2406" y="2046"/>
                    <a:pt x="4037" y="855"/>
                  </a:cubicBezTo>
                  <a:cubicBezTo>
                    <a:pt x="4466" y="534"/>
                    <a:pt x="4983" y="375"/>
                    <a:pt x="5509" y="375"/>
                  </a:cubicBezTo>
                  <a:close/>
                  <a:moveTo>
                    <a:pt x="4398" y="7483"/>
                  </a:moveTo>
                  <a:cubicBezTo>
                    <a:pt x="4625" y="7483"/>
                    <a:pt x="4858" y="7501"/>
                    <a:pt x="5081" y="7501"/>
                  </a:cubicBezTo>
                  <a:cubicBezTo>
                    <a:pt x="5122" y="7501"/>
                    <a:pt x="5163" y="7501"/>
                    <a:pt x="5204" y="7499"/>
                  </a:cubicBezTo>
                  <a:cubicBezTo>
                    <a:pt x="5204" y="7594"/>
                    <a:pt x="5216" y="7690"/>
                    <a:pt x="5252" y="7785"/>
                  </a:cubicBezTo>
                  <a:cubicBezTo>
                    <a:pt x="5252" y="7809"/>
                    <a:pt x="5264" y="7821"/>
                    <a:pt x="5275" y="7844"/>
                  </a:cubicBezTo>
                  <a:cubicBezTo>
                    <a:pt x="4960" y="7827"/>
                    <a:pt x="4641" y="7821"/>
                    <a:pt x="4323" y="7821"/>
                  </a:cubicBezTo>
                  <a:cubicBezTo>
                    <a:pt x="4004" y="7821"/>
                    <a:pt x="3686" y="7827"/>
                    <a:pt x="3370" y="7832"/>
                  </a:cubicBezTo>
                  <a:cubicBezTo>
                    <a:pt x="3638" y="7537"/>
                    <a:pt x="4009" y="7483"/>
                    <a:pt x="4398" y="7483"/>
                  </a:cubicBezTo>
                  <a:close/>
                  <a:moveTo>
                    <a:pt x="6788" y="7451"/>
                  </a:moveTo>
                  <a:cubicBezTo>
                    <a:pt x="7204" y="7511"/>
                    <a:pt x="8014" y="7487"/>
                    <a:pt x="8204" y="7928"/>
                  </a:cubicBezTo>
                  <a:cubicBezTo>
                    <a:pt x="8204" y="7928"/>
                    <a:pt x="8204" y="7940"/>
                    <a:pt x="8192" y="7952"/>
                  </a:cubicBezTo>
                  <a:cubicBezTo>
                    <a:pt x="8169" y="8178"/>
                    <a:pt x="8038" y="8333"/>
                    <a:pt x="7871" y="8452"/>
                  </a:cubicBezTo>
                  <a:cubicBezTo>
                    <a:pt x="6395" y="8416"/>
                    <a:pt x="4835" y="8463"/>
                    <a:pt x="3382" y="8213"/>
                  </a:cubicBezTo>
                  <a:cubicBezTo>
                    <a:pt x="3335" y="8130"/>
                    <a:pt x="3311" y="8023"/>
                    <a:pt x="3311" y="7904"/>
                  </a:cubicBezTo>
                  <a:cubicBezTo>
                    <a:pt x="3323" y="7892"/>
                    <a:pt x="3323" y="7880"/>
                    <a:pt x="3335" y="7880"/>
                  </a:cubicBezTo>
                  <a:cubicBezTo>
                    <a:pt x="4001" y="7892"/>
                    <a:pt x="4680" y="7928"/>
                    <a:pt x="5347" y="7940"/>
                  </a:cubicBezTo>
                  <a:cubicBezTo>
                    <a:pt x="5473" y="8085"/>
                    <a:pt x="5671" y="8152"/>
                    <a:pt x="5869" y="8152"/>
                  </a:cubicBezTo>
                  <a:cubicBezTo>
                    <a:pt x="5914" y="8152"/>
                    <a:pt x="5958" y="8149"/>
                    <a:pt x="6002" y="8142"/>
                  </a:cubicBezTo>
                  <a:cubicBezTo>
                    <a:pt x="6299" y="8094"/>
                    <a:pt x="6645" y="7916"/>
                    <a:pt x="6752" y="7618"/>
                  </a:cubicBezTo>
                  <a:cubicBezTo>
                    <a:pt x="6776" y="7559"/>
                    <a:pt x="6788" y="7511"/>
                    <a:pt x="6788" y="7451"/>
                  </a:cubicBezTo>
                  <a:close/>
                  <a:moveTo>
                    <a:pt x="3418" y="8273"/>
                  </a:moveTo>
                  <a:cubicBezTo>
                    <a:pt x="4775" y="8606"/>
                    <a:pt x="6311" y="8523"/>
                    <a:pt x="7704" y="8547"/>
                  </a:cubicBezTo>
                  <a:cubicBezTo>
                    <a:pt x="7262" y="8772"/>
                    <a:pt x="6595" y="8800"/>
                    <a:pt x="6100" y="8800"/>
                  </a:cubicBezTo>
                  <a:cubicBezTo>
                    <a:pt x="5942" y="8800"/>
                    <a:pt x="5802" y="8797"/>
                    <a:pt x="5692" y="8797"/>
                  </a:cubicBezTo>
                  <a:cubicBezTo>
                    <a:pt x="5641" y="8797"/>
                    <a:pt x="5577" y="8797"/>
                    <a:pt x="5504" y="8797"/>
                  </a:cubicBezTo>
                  <a:cubicBezTo>
                    <a:pt x="4932" y="8797"/>
                    <a:pt x="3777" y="8769"/>
                    <a:pt x="3418" y="8273"/>
                  </a:cubicBezTo>
                  <a:close/>
                  <a:moveTo>
                    <a:pt x="4350" y="6994"/>
                  </a:moveTo>
                  <a:cubicBezTo>
                    <a:pt x="4646" y="6994"/>
                    <a:pt x="4947" y="7014"/>
                    <a:pt x="5225" y="7014"/>
                  </a:cubicBezTo>
                  <a:cubicBezTo>
                    <a:pt x="5283" y="7014"/>
                    <a:pt x="5339" y="7013"/>
                    <a:pt x="5394" y="7011"/>
                  </a:cubicBezTo>
                  <a:lnTo>
                    <a:pt x="5394" y="7011"/>
                  </a:lnTo>
                  <a:cubicBezTo>
                    <a:pt x="5335" y="7094"/>
                    <a:pt x="5275" y="7178"/>
                    <a:pt x="5252" y="7273"/>
                  </a:cubicBezTo>
                  <a:cubicBezTo>
                    <a:pt x="5001" y="7209"/>
                    <a:pt x="4724" y="7173"/>
                    <a:pt x="4448" y="7173"/>
                  </a:cubicBezTo>
                  <a:cubicBezTo>
                    <a:pt x="4161" y="7173"/>
                    <a:pt x="3875" y="7212"/>
                    <a:pt x="3620" y="7297"/>
                  </a:cubicBezTo>
                  <a:cubicBezTo>
                    <a:pt x="3359" y="7380"/>
                    <a:pt x="2989" y="7594"/>
                    <a:pt x="3073" y="7916"/>
                  </a:cubicBezTo>
                  <a:cubicBezTo>
                    <a:pt x="2716" y="8749"/>
                    <a:pt x="4525" y="9047"/>
                    <a:pt x="5061" y="9083"/>
                  </a:cubicBezTo>
                  <a:cubicBezTo>
                    <a:pt x="5259" y="9096"/>
                    <a:pt x="5628" y="9121"/>
                    <a:pt x="6050" y="9121"/>
                  </a:cubicBezTo>
                  <a:cubicBezTo>
                    <a:pt x="7153" y="9121"/>
                    <a:pt x="8624" y="8950"/>
                    <a:pt x="8383" y="7952"/>
                  </a:cubicBezTo>
                  <a:cubicBezTo>
                    <a:pt x="8383" y="7928"/>
                    <a:pt x="8371" y="7916"/>
                    <a:pt x="8347" y="7904"/>
                  </a:cubicBezTo>
                  <a:cubicBezTo>
                    <a:pt x="8335" y="7737"/>
                    <a:pt x="8240" y="7594"/>
                    <a:pt x="8073" y="7499"/>
                  </a:cubicBezTo>
                  <a:cubicBezTo>
                    <a:pt x="7812" y="7331"/>
                    <a:pt x="7397" y="7207"/>
                    <a:pt x="7035" y="7207"/>
                  </a:cubicBezTo>
                  <a:cubicBezTo>
                    <a:pt x="6935" y="7207"/>
                    <a:pt x="6839" y="7217"/>
                    <a:pt x="6752" y="7237"/>
                  </a:cubicBezTo>
                  <a:cubicBezTo>
                    <a:pt x="6728" y="7154"/>
                    <a:pt x="6680" y="7082"/>
                    <a:pt x="6621" y="7011"/>
                  </a:cubicBezTo>
                  <a:lnTo>
                    <a:pt x="6621" y="7011"/>
                  </a:lnTo>
                  <a:cubicBezTo>
                    <a:pt x="7204" y="7094"/>
                    <a:pt x="7800" y="6916"/>
                    <a:pt x="8312" y="7356"/>
                  </a:cubicBezTo>
                  <a:cubicBezTo>
                    <a:pt x="9026" y="7975"/>
                    <a:pt x="8466" y="8833"/>
                    <a:pt x="7728" y="9095"/>
                  </a:cubicBezTo>
                  <a:cubicBezTo>
                    <a:pt x="7130" y="9219"/>
                    <a:pt x="6543" y="9292"/>
                    <a:pt x="5948" y="9292"/>
                  </a:cubicBezTo>
                  <a:cubicBezTo>
                    <a:pt x="5690" y="9292"/>
                    <a:pt x="5431" y="9278"/>
                    <a:pt x="5168" y="9249"/>
                  </a:cubicBezTo>
                  <a:cubicBezTo>
                    <a:pt x="4371" y="9166"/>
                    <a:pt x="2597" y="9071"/>
                    <a:pt x="2656" y="7963"/>
                  </a:cubicBezTo>
                  <a:cubicBezTo>
                    <a:pt x="2668" y="7952"/>
                    <a:pt x="2680" y="7940"/>
                    <a:pt x="2680" y="7916"/>
                  </a:cubicBezTo>
                  <a:cubicBezTo>
                    <a:pt x="2935" y="7111"/>
                    <a:pt x="3627" y="6994"/>
                    <a:pt x="4350" y="6994"/>
                  </a:cubicBezTo>
                  <a:close/>
                  <a:moveTo>
                    <a:pt x="9991" y="9110"/>
                  </a:moveTo>
                  <a:cubicBezTo>
                    <a:pt x="10454" y="9110"/>
                    <a:pt x="10602" y="9611"/>
                    <a:pt x="10502" y="9999"/>
                  </a:cubicBezTo>
                  <a:cubicBezTo>
                    <a:pt x="10362" y="10514"/>
                    <a:pt x="9956" y="10758"/>
                    <a:pt x="9518" y="10758"/>
                  </a:cubicBezTo>
                  <a:cubicBezTo>
                    <a:pt x="9288" y="10758"/>
                    <a:pt x="9049" y="10690"/>
                    <a:pt x="8835" y="10559"/>
                  </a:cubicBezTo>
                  <a:cubicBezTo>
                    <a:pt x="8907" y="10238"/>
                    <a:pt x="8943" y="9916"/>
                    <a:pt x="8966" y="9583"/>
                  </a:cubicBezTo>
                  <a:cubicBezTo>
                    <a:pt x="8990" y="9583"/>
                    <a:pt x="9002" y="9571"/>
                    <a:pt x="9026" y="9559"/>
                  </a:cubicBezTo>
                  <a:cubicBezTo>
                    <a:pt x="9276" y="9392"/>
                    <a:pt x="9585" y="9166"/>
                    <a:pt x="9883" y="9118"/>
                  </a:cubicBezTo>
                  <a:cubicBezTo>
                    <a:pt x="9921" y="9113"/>
                    <a:pt x="9957" y="9110"/>
                    <a:pt x="9991" y="9110"/>
                  </a:cubicBezTo>
                  <a:close/>
                  <a:moveTo>
                    <a:pt x="10085" y="8229"/>
                  </a:moveTo>
                  <a:cubicBezTo>
                    <a:pt x="10331" y="8229"/>
                    <a:pt x="10582" y="8324"/>
                    <a:pt x="10812" y="8535"/>
                  </a:cubicBezTo>
                  <a:cubicBezTo>
                    <a:pt x="11240" y="8916"/>
                    <a:pt x="11324" y="9606"/>
                    <a:pt x="11169" y="10154"/>
                  </a:cubicBezTo>
                  <a:cubicBezTo>
                    <a:pt x="10946" y="10976"/>
                    <a:pt x="10274" y="11534"/>
                    <a:pt x="9524" y="11534"/>
                  </a:cubicBezTo>
                  <a:cubicBezTo>
                    <a:pt x="9232" y="11534"/>
                    <a:pt x="8927" y="11449"/>
                    <a:pt x="8633" y="11261"/>
                  </a:cubicBezTo>
                  <a:cubicBezTo>
                    <a:pt x="8681" y="11119"/>
                    <a:pt x="8728" y="10964"/>
                    <a:pt x="8776" y="10809"/>
                  </a:cubicBezTo>
                  <a:cubicBezTo>
                    <a:pt x="9002" y="10989"/>
                    <a:pt x="9268" y="11071"/>
                    <a:pt x="9532" y="11071"/>
                  </a:cubicBezTo>
                  <a:cubicBezTo>
                    <a:pt x="10143" y="11071"/>
                    <a:pt x="10744" y="10633"/>
                    <a:pt x="10836" y="9952"/>
                  </a:cubicBezTo>
                  <a:cubicBezTo>
                    <a:pt x="10895" y="9559"/>
                    <a:pt x="10764" y="9095"/>
                    <a:pt x="10383" y="8904"/>
                  </a:cubicBezTo>
                  <a:cubicBezTo>
                    <a:pt x="10263" y="8845"/>
                    <a:pt x="10134" y="8821"/>
                    <a:pt x="10001" y="8821"/>
                  </a:cubicBezTo>
                  <a:cubicBezTo>
                    <a:pt x="9649" y="8821"/>
                    <a:pt x="9276" y="8996"/>
                    <a:pt x="8990" y="9178"/>
                  </a:cubicBezTo>
                  <a:cubicBezTo>
                    <a:pt x="8990" y="9083"/>
                    <a:pt x="8990" y="8987"/>
                    <a:pt x="8990" y="8892"/>
                  </a:cubicBezTo>
                  <a:cubicBezTo>
                    <a:pt x="9002" y="8880"/>
                    <a:pt x="9026" y="8868"/>
                    <a:pt x="9038" y="8856"/>
                  </a:cubicBezTo>
                  <a:cubicBezTo>
                    <a:pt x="9308" y="8469"/>
                    <a:pt x="9691" y="8229"/>
                    <a:pt x="10085" y="8229"/>
                  </a:cubicBezTo>
                  <a:close/>
                  <a:moveTo>
                    <a:pt x="8704" y="8594"/>
                  </a:moveTo>
                  <a:lnTo>
                    <a:pt x="8704" y="8594"/>
                  </a:lnTo>
                  <a:cubicBezTo>
                    <a:pt x="8682" y="10534"/>
                    <a:pt x="8205" y="13090"/>
                    <a:pt x="5915" y="13090"/>
                  </a:cubicBezTo>
                  <a:cubicBezTo>
                    <a:pt x="5801" y="13090"/>
                    <a:pt x="5684" y="13084"/>
                    <a:pt x="5561" y="13071"/>
                  </a:cubicBezTo>
                  <a:cubicBezTo>
                    <a:pt x="4704" y="12976"/>
                    <a:pt x="4121" y="12607"/>
                    <a:pt x="3716" y="12083"/>
                  </a:cubicBezTo>
                  <a:lnTo>
                    <a:pt x="3716" y="12083"/>
                  </a:lnTo>
                  <a:cubicBezTo>
                    <a:pt x="3823" y="12119"/>
                    <a:pt x="3942" y="12107"/>
                    <a:pt x="4037" y="12119"/>
                  </a:cubicBezTo>
                  <a:cubicBezTo>
                    <a:pt x="4287" y="12143"/>
                    <a:pt x="4549" y="12166"/>
                    <a:pt x="4799" y="12178"/>
                  </a:cubicBezTo>
                  <a:cubicBezTo>
                    <a:pt x="4803" y="12179"/>
                    <a:pt x="4806" y="12179"/>
                    <a:pt x="4809" y="12179"/>
                  </a:cubicBezTo>
                  <a:cubicBezTo>
                    <a:pt x="4858" y="12179"/>
                    <a:pt x="4855" y="12095"/>
                    <a:pt x="4799" y="12095"/>
                  </a:cubicBezTo>
                  <a:cubicBezTo>
                    <a:pt x="4442" y="12059"/>
                    <a:pt x="4037" y="12071"/>
                    <a:pt x="3680" y="11988"/>
                  </a:cubicBezTo>
                  <a:cubicBezTo>
                    <a:pt x="3704" y="11988"/>
                    <a:pt x="3716" y="11952"/>
                    <a:pt x="3692" y="11940"/>
                  </a:cubicBezTo>
                  <a:cubicBezTo>
                    <a:pt x="3681" y="11937"/>
                    <a:pt x="3673" y="11935"/>
                    <a:pt x="3666" y="11935"/>
                  </a:cubicBezTo>
                  <a:cubicBezTo>
                    <a:pt x="3649" y="11935"/>
                    <a:pt x="3641" y="11944"/>
                    <a:pt x="3632" y="11952"/>
                  </a:cubicBezTo>
                  <a:cubicBezTo>
                    <a:pt x="3525" y="11797"/>
                    <a:pt x="3430" y="11642"/>
                    <a:pt x="3347" y="11464"/>
                  </a:cubicBezTo>
                  <a:lnTo>
                    <a:pt x="3347" y="11464"/>
                  </a:lnTo>
                  <a:cubicBezTo>
                    <a:pt x="3644" y="11500"/>
                    <a:pt x="3954" y="11547"/>
                    <a:pt x="4251" y="11571"/>
                  </a:cubicBezTo>
                  <a:cubicBezTo>
                    <a:pt x="4254" y="11572"/>
                    <a:pt x="4257" y="11572"/>
                    <a:pt x="4259" y="11572"/>
                  </a:cubicBezTo>
                  <a:cubicBezTo>
                    <a:pt x="4289" y="11572"/>
                    <a:pt x="4296" y="11511"/>
                    <a:pt x="4263" y="11511"/>
                  </a:cubicBezTo>
                  <a:cubicBezTo>
                    <a:pt x="3942" y="11464"/>
                    <a:pt x="3632" y="11428"/>
                    <a:pt x="3311" y="11392"/>
                  </a:cubicBezTo>
                  <a:cubicBezTo>
                    <a:pt x="3228" y="11190"/>
                    <a:pt x="3144" y="10988"/>
                    <a:pt x="3085" y="10773"/>
                  </a:cubicBezTo>
                  <a:lnTo>
                    <a:pt x="3085" y="10773"/>
                  </a:lnTo>
                  <a:cubicBezTo>
                    <a:pt x="3680" y="10892"/>
                    <a:pt x="4287" y="10964"/>
                    <a:pt x="4894" y="10976"/>
                  </a:cubicBezTo>
                  <a:cubicBezTo>
                    <a:pt x="4942" y="10976"/>
                    <a:pt x="4942" y="10916"/>
                    <a:pt x="4894" y="10916"/>
                  </a:cubicBezTo>
                  <a:cubicBezTo>
                    <a:pt x="4287" y="10869"/>
                    <a:pt x="3680" y="10797"/>
                    <a:pt x="3061" y="10702"/>
                  </a:cubicBezTo>
                  <a:cubicBezTo>
                    <a:pt x="3001" y="10464"/>
                    <a:pt x="2930" y="10226"/>
                    <a:pt x="2882" y="9976"/>
                  </a:cubicBezTo>
                  <a:lnTo>
                    <a:pt x="2882" y="9976"/>
                  </a:lnTo>
                  <a:cubicBezTo>
                    <a:pt x="3311" y="10011"/>
                    <a:pt x="3728" y="10071"/>
                    <a:pt x="4144" y="10142"/>
                  </a:cubicBezTo>
                  <a:cubicBezTo>
                    <a:pt x="4149" y="10143"/>
                    <a:pt x="4153" y="10144"/>
                    <a:pt x="4157" y="10144"/>
                  </a:cubicBezTo>
                  <a:cubicBezTo>
                    <a:pt x="4196" y="10144"/>
                    <a:pt x="4211" y="10094"/>
                    <a:pt x="4168" y="10083"/>
                  </a:cubicBezTo>
                  <a:cubicBezTo>
                    <a:pt x="3740" y="9999"/>
                    <a:pt x="3311" y="9952"/>
                    <a:pt x="2870" y="9916"/>
                  </a:cubicBezTo>
                  <a:cubicBezTo>
                    <a:pt x="2835" y="9761"/>
                    <a:pt x="2811" y="9606"/>
                    <a:pt x="2775" y="9440"/>
                  </a:cubicBezTo>
                  <a:lnTo>
                    <a:pt x="2775" y="9440"/>
                  </a:lnTo>
                  <a:cubicBezTo>
                    <a:pt x="3097" y="9499"/>
                    <a:pt x="3418" y="9559"/>
                    <a:pt x="3740" y="9606"/>
                  </a:cubicBezTo>
                  <a:cubicBezTo>
                    <a:pt x="3763" y="9606"/>
                    <a:pt x="3787" y="9559"/>
                    <a:pt x="3751" y="9547"/>
                  </a:cubicBezTo>
                  <a:cubicBezTo>
                    <a:pt x="3418" y="9499"/>
                    <a:pt x="3097" y="9452"/>
                    <a:pt x="2775" y="9404"/>
                  </a:cubicBezTo>
                  <a:cubicBezTo>
                    <a:pt x="2739" y="9190"/>
                    <a:pt x="2704" y="8975"/>
                    <a:pt x="2668" y="8773"/>
                  </a:cubicBezTo>
                  <a:lnTo>
                    <a:pt x="2668" y="8773"/>
                  </a:lnTo>
                  <a:cubicBezTo>
                    <a:pt x="2894" y="8999"/>
                    <a:pt x="3216" y="9178"/>
                    <a:pt x="3478" y="9249"/>
                  </a:cubicBezTo>
                  <a:cubicBezTo>
                    <a:pt x="4247" y="9465"/>
                    <a:pt x="5095" y="9598"/>
                    <a:pt x="5934" y="9598"/>
                  </a:cubicBezTo>
                  <a:cubicBezTo>
                    <a:pt x="6627" y="9598"/>
                    <a:pt x="7312" y="9507"/>
                    <a:pt x="7942" y="9297"/>
                  </a:cubicBezTo>
                  <a:cubicBezTo>
                    <a:pt x="8014" y="9273"/>
                    <a:pt x="8038" y="9214"/>
                    <a:pt x="8026" y="9166"/>
                  </a:cubicBezTo>
                  <a:cubicBezTo>
                    <a:pt x="8300" y="9035"/>
                    <a:pt x="8550" y="8833"/>
                    <a:pt x="8704" y="8594"/>
                  </a:cubicBezTo>
                  <a:close/>
                  <a:moveTo>
                    <a:pt x="3668" y="12500"/>
                  </a:moveTo>
                  <a:cubicBezTo>
                    <a:pt x="4199" y="13065"/>
                    <a:pt x="4898" y="13429"/>
                    <a:pt x="5808" y="13429"/>
                  </a:cubicBezTo>
                  <a:cubicBezTo>
                    <a:pt x="5837" y="13429"/>
                    <a:pt x="5865" y="13429"/>
                    <a:pt x="5895" y="13428"/>
                  </a:cubicBezTo>
                  <a:cubicBezTo>
                    <a:pt x="6764" y="13405"/>
                    <a:pt x="7419" y="13059"/>
                    <a:pt x="7895" y="12535"/>
                  </a:cubicBezTo>
                  <a:cubicBezTo>
                    <a:pt x="7907" y="12559"/>
                    <a:pt x="7942" y="12595"/>
                    <a:pt x="7990" y="12595"/>
                  </a:cubicBezTo>
                  <a:cubicBezTo>
                    <a:pt x="8169" y="12631"/>
                    <a:pt x="8359" y="12631"/>
                    <a:pt x="8466" y="12797"/>
                  </a:cubicBezTo>
                  <a:cubicBezTo>
                    <a:pt x="8562" y="12952"/>
                    <a:pt x="8538" y="13166"/>
                    <a:pt x="8442" y="13321"/>
                  </a:cubicBezTo>
                  <a:cubicBezTo>
                    <a:pt x="7742" y="13775"/>
                    <a:pt x="6899" y="13862"/>
                    <a:pt x="6067" y="13862"/>
                  </a:cubicBezTo>
                  <a:cubicBezTo>
                    <a:pt x="5938" y="13862"/>
                    <a:pt x="5809" y="13860"/>
                    <a:pt x="5680" y="13857"/>
                  </a:cubicBezTo>
                  <a:cubicBezTo>
                    <a:pt x="4883" y="13845"/>
                    <a:pt x="3513" y="13857"/>
                    <a:pt x="2894" y="13202"/>
                  </a:cubicBezTo>
                  <a:cubicBezTo>
                    <a:pt x="2894" y="13143"/>
                    <a:pt x="2894" y="13083"/>
                    <a:pt x="2906" y="13024"/>
                  </a:cubicBezTo>
                  <a:cubicBezTo>
                    <a:pt x="2942" y="12905"/>
                    <a:pt x="3025" y="12809"/>
                    <a:pt x="3108" y="12726"/>
                  </a:cubicBezTo>
                  <a:cubicBezTo>
                    <a:pt x="3263" y="12607"/>
                    <a:pt x="3478" y="12547"/>
                    <a:pt x="3668" y="12500"/>
                  </a:cubicBezTo>
                  <a:close/>
                  <a:moveTo>
                    <a:pt x="3180" y="11857"/>
                  </a:moveTo>
                  <a:cubicBezTo>
                    <a:pt x="3263" y="12000"/>
                    <a:pt x="3359" y="12131"/>
                    <a:pt x="3454" y="12262"/>
                  </a:cubicBezTo>
                  <a:cubicBezTo>
                    <a:pt x="3228" y="12262"/>
                    <a:pt x="3001" y="12333"/>
                    <a:pt x="2811" y="12488"/>
                  </a:cubicBezTo>
                  <a:cubicBezTo>
                    <a:pt x="2597" y="12678"/>
                    <a:pt x="2382" y="13083"/>
                    <a:pt x="2561" y="13357"/>
                  </a:cubicBezTo>
                  <a:cubicBezTo>
                    <a:pt x="2585" y="13381"/>
                    <a:pt x="2608" y="13393"/>
                    <a:pt x="2632" y="13405"/>
                  </a:cubicBezTo>
                  <a:cubicBezTo>
                    <a:pt x="3025" y="14155"/>
                    <a:pt x="4525" y="14155"/>
                    <a:pt x="5204" y="14190"/>
                  </a:cubicBezTo>
                  <a:cubicBezTo>
                    <a:pt x="5434" y="14201"/>
                    <a:pt x="5708" y="14212"/>
                    <a:pt x="6003" y="14212"/>
                  </a:cubicBezTo>
                  <a:cubicBezTo>
                    <a:pt x="7034" y="14212"/>
                    <a:pt x="8314" y="14075"/>
                    <a:pt x="8823" y="13297"/>
                  </a:cubicBezTo>
                  <a:cubicBezTo>
                    <a:pt x="8859" y="13250"/>
                    <a:pt x="8835" y="13202"/>
                    <a:pt x="8812" y="13178"/>
                  </a:cubicBezTo>
                  <a:cubicBezTo>
                    <a:pt x="8859" y="13024"/>
                    <a:pt x="8847" y="12869"/>
                    <a:pt x="8776" y="12702"/>
                  </a:cubicBezTo>
                  <a:cubicBezTo>
                    <a:pt x="8677" y="12482"/>
                    <a:pt x="8414" y="12281"/>
                    <a:pt x="8158" y="12281"/>
                  </a:cubicBezTo>
                  <a:cubicBezTo>
                    <a:pt x="8138" y="12281"/>
                    <a:pt x="8117" y="12283"/>
                    <a:pt x="8097" y="12285"/>
                  </a:cubicBezTo>
                  <a:cubicBezTo>
                    <a:pt x="8169" y="12178"/>
                    <a:pt x="8240" y="12071"/>
                    <a:pt x="8312" y="11964"/>
                  </a:cubicBezTo>
                  <a:cubicBezTo>
                    <a:pt x="8323" y="11976"/>
                    <a:pt x="8347" y="11976"/>
                    <a:pt x="8359" y="11976"/>
                  </a:cubicBezTo>
                  <a:cubicBezTo>
                    <a:pt x="9121" y="12023"/>
                    <a:pt x="10002" y="12107"/>
                    <a:pt x="10347" y="12916"/>
                  </a:cubicBezTo>
                  <a:cubicBezTo>
                    <a:pt x="10752" y="13857"/>
                    <a:pt x="9133" y="14417"/>
                    <a:pt x="8562" y="14559"/>
                  </a:cubicBezTo>
                  <a:cubicBezTo>
                    <a:pt x="7806" y="14736"/>
                    <a:pt x="7006" y="14805"/>
                    <a:pt x="6215" y="14805"/>
                  </a:cubicBezTo>
                  <a:cubicBezTo>
                    <a:pt x="5834" y="14805"/>
                    <a:pt x="5456" y="14789"/>
                    <a:pt x="5085" y="14762"/>
                  </a:cubicBezTo>
                  <a:cubicBezTo>
                    <a:pt x="4061" y="14702"/>
                    <a:pt x="2978" y="14559"/>
                    <a:pt x="2001" y="14202"/>
                  </a:cubicBezTo>
                  <a:cubicBezTo>
                    <a:pt x="1215" y="13917"/>
                    <a:pt x="334" y="13047"/>
                    <a:pt x="1287" y="12285"/>
                  </a:cubicBezTo>
                  <a:cubicBezTo>
                    <a:pt x="1823" y="11845"/>
                    <a:pt x="2537" y="11916"/>
                    <a:pt x="3180" y="11857"/>
                  </a:cubicBezTo>
                  <a:close/>
                  <a:moveTo>
                    <a:pt x="5507" y="1"/>
                  </a:moveTo>
                  <a:cubicBezTo>
                    <a:pt x="5265" y="1"/>
                    <a:pt x="5029" y="28"/>
                    <a:pt x="4811" y="82"/>
                  </a:cubicBezTo>
                  <a:cubicBezTo>
                    <a:pt x="2394" y="677"/>
                    <a:pt x="1823" y="4451"/>
                    <a:pt x="4382" y="5189"/>
                  </a:cubicBezTo>
                  <a:cubicBezTo>
                    <a:pt x="4109" y="5499"/>
                    <a:pt x="4061" y="6023"/>
                    <a:pt x="4240" y="6392"/>
                  </a:cubicBezTo>
                  <a:cubicBezTo>
                    <a:pt x="4311" y="6558"/>
                    <a:pt x="4430" y="6701"/>
                    <a:pt x="4585" y="6797"/>
                  </a:cubicBezTo>
                  <a:cubicBezTo>
                    <a:pt x="4478" y="6789"/>
                    <a:pt x="4370" y="6785"/>
                    <a:pt x="4263" y="6785"/>
                  </a:cubicBezTo>
                  <a:cubicBezTo>
                    <a:pt x="3474" y="6785"/>
                    <a:pt x="2708" y="7005"/>
                    <a:pt x="2477" y="7832"/>
                  </a:cubicBezTo>
                  <a:cubicBezTo>
                    <a:pt x="2346" y="8011"/>
                    <a:pt x="2335" y="8190"/>
                    <a:pt x="2394" y="8368"/>
                  </a:cubicBezTo>
                  <a:cubicBezTo>
                    <a:pt x="2335" y="9416"/>
                    <a:pt x="2537" y="10642"/>
                    <a:pt x="3049" y="11631"/>
                  </a:cubicBezTo>
                  <a:cubicBezTo>
                    <a:pt x="2919" y="11613"/>
                    <a:pt x="2779" y="11604"/>
                    <a:pt x="2632" y="11604"/>
                  </a:cubicBezTo>
                  <a:cubicBezTo>
                    <a:pt x="1497" y="11604"/>
                    <a:pt x="0" y="12150"/>
                    <a:pt x="549" y="13500"/>
                  </a:cubicBezTo>
                  <a:cubicBezTo>
                    <a:pt x="1120" y="14905"/>
                    <a:pt x="3680" y="15036"/>
                    <a:pt x="4918" y="15119"/>
                  </a:cubicBezTo>
                  <a:cubicBezTo>
                    <a:pt x="5366" y="15150"/>
                    <a:pt x="5924" y="15185"/>
                    <a:pt x="6516" y="15185"/>
                  </a:cubicBezTo>
                  <a:cubicBezTo>
                    <a:pt x="8004" y="15185"/>
                    <a:pt x="9710" y="14962"/>
                    <a:pt x="10443" y="13881"/>
                  </a:cubicBezTo>
                  <a:cubicBezTo>
                    <a:pt x="10764" y="13405"/>
                    <a:pt x="10764" y="12857"/>
                    <a:pt x="10407" y="12393"/>
                  </a:cubicBezTo>
                  <a:cubicBezTo>
                    <a:pt x="10252" y="12190"/>
                    <a:pt x="10050" y="12047"/>
                    <a:pt x="9824" y="11940"/>
                  </a:cubicBezTo>
                  <a:cubicBezTo>
                    <a:pt x="10824" y="11738"/>
                    <a:pt x="11657" y="10619"/>
                    <a:pt x="11574" y="9499"/>
                  </a:cubicBezTo>
                  <a:cubicBezTo>
                    <a:pt x="11514" y="8809"/>
                    <a:pt x="11169" y="8142"/>
                    <a:pt x="10455" y="7940"/>
                  </a:cubicBezTo>
                  <a:cubicBezTo>
                    <a:pt x="10327" y="7904"/>
                    <a:pt x="10200" y="7887"/>
                    <a:pt x="10077" y="7887"/>
                  </a:cubicBezTo>
                  <a:cubicBezTo>
                    <a:pt x="9622" y="7887"/>
                    <a:pt x="9210" y="8118"/>
                    <a:pt x="8966" y="8511"/>
                  </a:cubicBezTo>
                  <a:cubicBezTo>
                    <a:pt x="8954" y="8368"/>
                    <a:pt x="8943" y="8237"/>
                    <a:pt x="8919" y="8106"/>
                  </a:cubicBezTo>
                  <a:cubicBezTo>
                    <a:pt x="8919" y="8071"/>
                    <a:pt x="8907" y="8059"/>
                    <a:pt x="8895" y="8047"/>
                  </a:cubicBezTo>
                  <a:cubicBezTo>
                    <a:pt x="8895" y="7916"/>
                    <a:pt x="8871" y="7785"/>
                    <a:pt x="8812" y="7642"/>
                  </a:cubicBezTo>
                  <a:cubicBezTo>
                    <a:pt x="8566" y="7022"/>
                    <a:pt x="7804" y="6701"/>
                    <a:pt x="7111" y="6701"/>
                  </a:cubicBezTo>
                  <a:cubicBezTo>
                    <a:pt x="7098" y="6701"/>
                    <a:pt x="7086" y="6701"/>
                    <a:pt x="7073" y="6701"/>
                  </a:cubicBezTo>
                  <a:cubicBezTo>
                    <a:pt x="7716" y="6416"/>
                    <a:pt x="8169" y="5832"/>
                    <a:pt x="8204" y="5070"/>
                  </a:cubicBezTo>
                  <a:cubicBezTo>
                    <a:pt x="8228" y="4392"/>
                    <a:pt x="7859" y="3570"/>
                    <a:pt x="7228" y="3380"/>
                  </a:cubicBezTo>
                  <a:cubicBezTo>
                    <a:pt x="7907" y="3022"/>
                    <a:pt x="8264" y="2165"/>
                    <a:pt x="7966" y="1391"/>
                  </a:cubicBezTo>
                  <a:cubicBezTo>
                    <a:pt x="7593" y="454"/>
                    <a:pt x="6498" y="1"/>
                    <a:pt x="5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236750" y="3603125"/>
              <a:ext cx="40200" cy="4325"/>
            </a:xfrm>
            <a:custGeom>
              <a:avLst/>
              <a:gdLst/>
              <a:ahLst/>
              <a:cxnLst/>
              <a:rect l="l" t="t" r="r" b="b"/>
              <a:pathLst>
                <a:path w="1608" h="173" extrusionOk="0">
                  <a:moveTo>
                    <a:pt x="1303" y="0"/>
                  </a:moveTo>
                  <a:cubicBezTo>
                    <a:pt x="895" y="0"/>
                    <a:pt x="469" y="45"/>
                    <a:pt x="60" y="65"/>
                  </a:cubicBezTo>
                  <a:cubicBezTo>
                    <a:pt x="0" y="65"/>
                    <a:pt x="0" y="160"/>
                    <a:pt x="60" y="160"/>
                  </a:cubicBezTo>
                  <a:cubicBezTo>
                    <a:pt x="560" y="148"/>
                    <a:pt x="1072" y="172"/>
                    <a:pt x="1560" y="101"/>
                  </a:cubicBezTo>
                  <a:cubicBezTo>
                    <a:pt x="1608" y="101"/>
                    <a:pt x="1596" y="17"/>
                    <a:pt x="1536" y="6"/>
                  </a:cubicBezTo>
                  <a:cubicBezTo>
                    <a:pt x="1459" y="2"/>
                    <a:pt x="1382" y="0"/>
                    <a:pt x="1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sp>
        <p:nvSpPr>
          <p:cNvPr id="1063" name="Google Shape;1063;p30"/>
          <p:cNvSpPr/>
          <p:nvPr/>
        </p:nvSpPr>
        <p:spPr>
          <a:xfrm>
            <a:off x="5152300" y="3259150"/>
            <a:ext cx="503950" cy="490275"/>
          </a:xfrm>
          <a:custGeom>
            <a:avLst/>
            <a:gdLst/>
            <a:ahLst/>
            <a:cxnLst/>
            <a:rect l="l" t="t" r="r" b="b"/>
            <a:pathLst>
              <a:path w="20158" h="19611" extrusionOk="0">
                <a:moveTo>
                  <a:pt x="202" y="1"/>
                </a:moveTo>
                <a:cubicBezTo>
                  <a:pt x="151" y="1"/>
                  <a:pt x="100" y="17"/>
                  <a:pt x="60" y="48"/>
                </a:cubicBezTo>
                <a:cubicBezTo>
                  <a:pt x="24" y="84"/>
                  <a:pt x="0" y="131"/>
                  <a:pt x="0" y="191"/>
                </a:cubicBezTo>
                <a:cubicBezTo>
                  <a:pt x="72" y="2739"/>
                  <a:pt x="608" y="5299"/>
                  <a:pt x="881" y="7823"/>
                </a:cubicBezTo>
                <a:cubicBezTo>
                  <a:pt x="1131" y="10168"/>
                  <a:pt x="1072" y="12502"/>
                  <a:pt x="1143" y="14847"/>
                </a:cubicBezTo>
                <a:cubicBezTo>
                  <a:pt x="1048" y="14931"/>
                  <a:pt x="1024" y="15085"/>
                  <a:pt x="1143" y="15193"/>
                </a:cubicBezTo>
                <a:cubicBezTo>
                  <a:pt x="1143" y="15228"/>
                  <a:pt x="1143" y="15252"/>
                  <a:pt x="1155" y="15276"/>
                </a:cubicBezTo>
                <a:cubicBezTo>
                  <a:pt x="1155" y="15345"/>
                  <a:pt x="1220" y="15390"/>
                  <a:pt x="1279" y="15390"/>
                </a:cubicBezTo>
                <a:cubicBezTo>
                  <a:pt x="1311" y="15390"/>
                  <a:pt x="1341" y="15377"/>
                  <a:pt x="1358" y="15347"/>
                </a:cubicBezTo>
                <a:cubicBezTo>
                  <a:pt x="1977" y="15788"/>
                  <a:pt x="2608" y="16193"/>
                  <a:pt x="3203" y="16681"/>
                </a:cubicBezTo>
                <a:cubicBezTo>
                  <a:pt x="3489" y="16907"/>
                  <a:pt x="3763" y="17145"/>
                  <a:pt x="4037" y="17395"/>
                </a:cubicBezTo>
                <a:cubicBezTo>
                  <a:pt x="4060" y="17419"/>
                  <a:pt x="4203" y="17538"/>
                  <a:pt x="4346" y="17657"/>
                </a:cubicBezTo>
                <a:cubicBezTo>
                  <a:pt x="4322" y="17776"/>
                  <a:pt x="4358" y="17895"/>
                  <a:pt x="4501" y="17931"/>
                </a:cubicBezTo>
                <a:cubicBezTo>
                  <a:pt x="4525" y="17931"/>
                  <a:pt x="4548" y="17931"/>
                  <a:pt x="4572" y="17943"/>
                </a:cubicBezTo>
                <a:cubicBezTo>
                  <a:pt x="4584" y="17967"/>
                  <a:pt x="4596" y="18002"/>
                  <a:pt x="4620" y="18014"/>
                </a:cubicBezTo>
                <a:cubicBezTo>
                  <a:pt x="4657" y="18041"/>
                  <a:pt x="4695" y="18054"/>
                  <a:pt x="4731" y="18054"/>
                </a:cubicBezTo>
                <a:cubicBezTo>
                  <a:pt x="4776" y="18054"/>
                  <a:pt x="4819" y="18035"/>
                  <a:pt x="4858" y="18002"/>
                </a:cubicBezTo>
                <a:cubicBezTo>
                  <a:pt x="7192" y="18491"/>
                  <a:pt x="9680" y="18598"/>
                  <a:pt x="12049" y="18848"/>
                </a:cubicBezTo>
                <a:cubicBezTo>
                  <a:pt x="14645" y="19122"/>
                  <a:pt x="17241" y="19324"/>
                  <a:pt x="19836" y="19610"/>
                </a:cubicBezTo>
                <a:cubicBezTo>
                  <a:pt x="19845" y="19611"/>
                  <a:pt x="19853" y="19611"/>
                  <a:pt x="19862" y="19611"/>
                </a:cubicBezTo>
                <a:cubicBezTo>
                  <a:pt x="20001" y="19611"/>
                  <a:pt x="20086" y="19519"/>
                  <a:pt x="20086" y="19396"/>
                </a:cubicBezTo>
                <a:cubicBezTo>
                  <a:pt x="20110" y="19384"/>
                  <a:pt x="20134" y="19360"/>
                  <a:pt x="20158" y="19348"/>
                </a:cubicBezTo>
                <a:lnTo>
                  <a:pt x="20062" y="19229"/>
                </a:lnTo>
                <a:cubicBezTo>
                  <a:pt x="20027" y="19157"/>
                  <a:pt x="19955" y="19086"/>
                  <a:pt x="19848" y="19086"/>
                </a:cubicBezTo>
                <a:cubicBezTo>
                  <a:pt x="17324" y="18800"/>
                  <a:pt x="14788" y="18598"/>
                  <a:pt x="12276" y="18324"/>
                </a:cubicBezTo>
                <a:cubicBezTo>
                  <a:pt x="9799" y="18074"/>
                  <a:pt x="7275" y="17574"/>
                  <a:pt x="4787" y="17491"/>
                </a:cubicBezTo>
                <a:cubicBezTo>
                  <a:pt x="4799" y="17407"/>
                  <a:pt x="4799" y="17324"/>
                  <a:pt x="4799" y="17240"/>
                </a:cubicBezTo>
                <a:lnTo>
                  <a:pt x="4477" y="17229"/>
                </a:lnTo>
                <a:cubicBezTo>
                  <a:pt x="3620" y="16312"/>
                  <a:pt x="2548" y="15443"/>
                  <a:pt x="1441" y="14835"/>
                </a:cubicBezTo>
                <a:cubicBezTo>
                  <a:pt x="1512" y="14323"/>
                  <a:pt x="1548" y="13812"/>
                  <a:pt x="1572" y="13288"/>
                </a:cubicBezTo>
                <a:cubicBezTo>
                  <a:pt x="1608" y="12621"/>
                  <a:pt x="1608" y="11954"/>
                  <a:pt x="1584" y="11275"/>
                </a:cubicBezTo>
                <a:lnTo>
                  <a:pt x="1584" y="11275"/>
                </a:lnTo>
                <a:cubicBezTo>
                  <a:pt x="2358" y="11859"/>
                  <a:pt x="3239" y="12335"/>
                  <a:pt x="4084" y="12811"/>
                </a:cubicBezTo>
                <a:lnTo>
                  <a:pt x="4215" y="12585"/>
                </a:lnTo>
                <a:cubicBezTo>
                  <a:pt x="3370" y="11990"/>
                  <a:pt x="2489" y="11359"/>
                  <a:pt x="1584" y="10918"/>
                </a:cubicBezTo>
                <a:lnTo>
                  <a:pt x="1572" y="10918"/>
                </a:lnTo>
                <a:cubicBezTo>
                  <a:pt x="1548" y="10132"/>
                  <a:pt x="1489" y="9347"/>
                  <a:pt x="1417" y="8573"/>
                </a:cubicBezTo>
                <a:lnTo>
                  <a:pt x="1453" y="8573"/>
                </a:lnTo>
                <a:lnTo>
                  <a:pt x="1500" y="8549"/>
                </a:lnTo>
                <a:cubicBezTo>
                  <a:pt x="1548" y="8537"/>
                  <a:pt x="1572" y="8513"/>
                  <a:pt x="1596" y="8478"/>
                </a:cubicBezTo>
                <a:cubicBezTo>
                  <a:pt x="1774" y="8644"/>
                  <a:pt x="2048" y="8847"/>
                  <a:pt x="2084" y="8859"/>
                </a:cubicBezTo>
                <a:cubicBezTo>
                  <a:pt x="2370" y="9049"/>
                  <a:pt x="2643" y="9240"/>
                  <a:pt x="2917" y="9442"/>
                </a:cubicBezTo>
                <a:cubicBezTo>
                  <a:pt x="3263" y="9680"/>
                  <a:pt x="3596" y="9930"/>
                  <a:pt x="3917" y="10180"/>
                </a:cubicBezTo>
                <a:lnTo>
                  <a:pt x="4084" y="9966"/>
                </a:lnTo>
                <a:cubicBezTo>
                  <a:pt x="3656" y="9632"/>
                  <a:pt x="3239" y="9299"/>
                  <a:pt x="2798" y="8978"/>
                </a:cubicBezTo>
                <a:cubicBezTo>
                  <a:pt x="2446" y="8716"/>
                  <a:pt x="1920" y="8140"/>
                  <a:pt x="1438" y="8140"/>
                </a:cubicBezTo>
                <a:cubicBezTo>
                  <a:pt x="1415" y="8140"/>
                  <a:pt x="1392" y="8141"/>
                  <a:pt x="1370" y="8144"/>
                </a:cubicBezTo>
                <a:cubicBezTo>
                  <a:pt x="1370" y="8037"/>
                  <a:pt x="1358" y="7942"/>
                  <a:pt x="1346" y="7835"/>
                </a:cubicBezTo>
                <a:cubicBezTo>
                  <a:pt x="1274" y="7180"/>
                  <a:pt x="1215" y="6513"/>
                  <a:pt x="1155" y="5858"/>
                </a:cubicBezTo>
                <a:lnTo>
                  <a:pt x="1155" y="5858"/>
                </a:lnTo>
                <a:cubicBezTo>
                  <a:pt x="1905" y="6453"/>
                  <a:pt x="2774" y="6954"/>
                  <a:pt x="3596" y="7454"/>
                </a:cubicBezTo>
                <a:lnTo>
                  <a:pt x="3739" y="7227"/>
                </a:lnTo>
                <a:cubicBezTo>
                  <a:pt x="2894" y="6596"/>
                  <a:pt x="2036" y="5918"/>
                  <a:pt x="1119" y="5430"/>
                </a:cubicBezTo>
                <a:cubicBezTo>
                  <a:pt x="1048" y="4656"/>
                  <a:pt x="965" y="3882"/>
                  <a:pt x="869" y="3108"/>
                </a:cubicBezTo>
                <a:lnTo>
                  <a:pt x="869" y="3108"/>
                </a:lnTo>
                <a:cubicBezTo>
                  <a:pt x="1322" y="3560"/>
                  <a:pt x="1870" y="3917"/>
                  <a:pt x="2370" y="4310"/>
                </a:cubicBezTo>
                <a:cubicBezTo>
                  <a:pt x="2596" y="4489"/>
                  <a:pt x="2834" y="4668"/>
                  <a:pt x="3060" y="4846"/>
                </a:cubicBezTo>
                <a:lnTo>
                  <a:pt x="3227" y="4644"/>
                </a:lnTo>
                <a:cubicBezTo>
                  <a:pt x="2953" y="4406"/>
                  <a:pt x="2667" y="4179"/>
                  <a:pt x="2393" y="3941"/>
                </a:cubicBezTo>
                <a:cubicBezTo>
                  <a:pt x="1905" y="3548"/>
                  <a:pt x="1441" y="3084"/>
                  <a:pt x="905" y="2763"/>
                </a:cubicBezTo>
                <a:cubicBezTo>
                  <a:pt x="869" y="2739"/>
                  <a:pt x="846" y="2739"/>
                  <a:pt x="822" y="2739"/>
                </a:cubicBezTo>
                <a:cubicBezTo>
                  <a:pt x="703" y="1881"/>
                  <a:pt x="572" y="1048"/>
                  <a:pt x="405" y="215"/>
                </a:cubicBezTo>
                <a:cubicBezTo>
                  <a:pt x="393" y="191"/>
                  <a:pt x="393" y="167"/>
                  <a:pt x="381" y="143"/>
                </a:cubicBezTo>
                <a:cubicBezTo>
                  <a:pt x="366" y="46"/>
                  <a:pt x="286" y="1"/>
                  <a:pt x="202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0"/>
          <p:cNvSpPr/>
          <p:nvPr/>
        </p:nvSpPr>
        <p:spPr>
          <a:xfrm>
            <a:off x="4645375" y="3551600"/>
            <a:ext cx="625" cy="175"/>
          </a:xfrm>
          <a:custGeom>
            <a:avLst/>
            <a:gdLst/>
            <a:ahLst/>
            <a:cxnLst/>
            <a:rect l="l" t="t" r="r" b="b"/>
            <a:pathLst>
              <a:path w="25" h="7" extrusionOk="0">
                <a:moveTo>
                  <a:pt x="16" y="1"/>
                </a:moveTo>
                <a:cubicBezTo>
                  <a:pt x="12" y="1"/>
                  <a:pt x="9" y="6"/>
                  <a:pt x="1" y="6"/>
                </a:cubicBezTo>
                <a:lnTo>
                  <a:pt x="25" y="6"/>
                </a:lnTo>
                <a:cubicBezTo>
                  <a:pt x="21" y="2"/>
                  <a:pt x="18" y="1"/>
                  <a:pt x="16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0"/>
          <p:cNvSpPr/>
          <p:nvPr/>
        </p:nvSpPr>
        <p:spPr>
          <a:xfrm>
            <a:off x="3773550" y="2814750"/>
            <a:ext cx="25" cy="625"/>
          </a:xfrm>
          <a:custGeom>
            <a:avLst/>
            <a:gdLst/>
            <a:ahLst/>
            <a:cxnLst/>
            <a:rect l="l" t="t" r="r" b="b"/>
            <a:pathLst>
              <a:path w="1" h="25" extrusionOk="0">
                <a:moveTo>
                  <a:pt x="1" y="0"/>
                </a:moveTo>
                <a:cubicBezTo>
                  <a:pt x="1" y="12"/>
                  <a:pt x="1" y="24"/>
                  <a:pt x="1" y="24"/>
                </a:cubicBezTo>
                <a:cubicBezTo>
                  <a:pt x="1" y="24"/>
                  <a:pt x="1" y="12"/>
                  <a:pt x="1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0"/>
          <p:cNvSpPr/>
          <p:nvPr/>
        </p:nvSpPr>
        <p:spPr>
          <a:xfrm>
            <a:off x="3479175" y="1768700"/>
            <a:ext cx="507825" cy="486250"/>
          </a:xfrm>
          <a:custGeom>
            <a:avLst/>
            <a:gdLst/>
            <a:ahLst/>
            <a:cxnLst/>
            <a:rect l="l" t="t" r="r" b="b"/>
            <a:pathLst>
              <a:path w="20313" h="19450" extrusionOk="0">
                <a:moveTo>
                  <a:pt x="268" y="0"/>
                </a:moveTo>
                <a:cubicBezTo>
                  <a:pt x="140" y="0"/>
                  <a:pt x="71" y="98"/>
                  <a:pt x="60" y="206"/>
                </a:cubicBezTo>
                <a:cubicBezTo>
                  <a:pt x="36" y="230"/>
                  <a:pt x="24" y="242"/>
                  <a:pt x="0" y="266"/>
                </a:cubicBezTo>
                <a:lnTo>
                  <a:pt x="96" y="373"/>
                </a:lnTo>
                <a:cubicBezTo>
                  <a:pt x="131" y="456"/>
                  <a:pt x="203" y="516"/>
                  <a:pt x="310" y="528"/>
                </a:cubicBezTo>
                <a:cubicBezTo>
                  <a:pt x="2834" y="790"/>
                  <a:pt x="5370" y="968"/>
                  <a:pt x="7894" y="1218"/>
                </a:cubicBezTo>
                <a:cubicBezTo>
                  <a:pt x="10359" y="1456"/>
                  <a:pt x="12895" y="1933"/>
                  <a:pt x="15371" y="1992"/>
                </a:cubicBezTo>
                <a:cubicBezTo>
                  <a:pt x="15371" y="2087"/>
                  <a:pt x="15371" y="2171"/>
                  <a:pt x="15371" y="2254"/>
                </a:cubicBezTo>
                <a:lnTo>
                  <a:pt x="15693" y="2266"/>
                </a:lnTo>
                <a:cubicBezTo>
                  <a:pt x="16562" y="3171"/>
                  <a:pt x="17633" y="4040"/>
                  <a:pt x="18753" y="4623"/>
                </a:cubicBezTo>
                <a:cubicBezTo>
                  <a:pt x="18681" y="5135"/>
                  <a:pt x="18645" y="5659"/>
                  <a:pt x="18634" y="6171"/>
                </a:cubicBezTo>
                <a:cubicBezTo>
                  <a:pt x="18598" y="6850"/>
                  <a:pt x="18610" y="7517"/>
                  <a:pt x="18634" y="8183"/>
                </a:cubicBezTo>
                <a:cubicBezTo>
                  <a:pt x="17860" y="7612"/>
                  <a:pt x="16979" y="7136"/>
                  <a:pt x="16121" y="6671"/>
                </a:cubicBezTo>
                <a:lnTo>
                  <a:pt x="16002" y="6898"/>
                </a:lnTo>
                <a:cubicBezTo>
                  <a:pt x="16848" y="7493"/>
                  <a:pt x="17729" y="8112"/>
                  <a:pt x="18645" y="8552"/>
                </a:cubicBezTo>
                <a:cubicBezTo>
                  <a:pt x="18681" y="9338"/>
                  <a:pt x="18741" y="10112"/>
                  <a:pt x="18824" y="10886"/>
                </a:cubicBezTo>
                <a:cubicBezTo>
                  <a:pt x="18812" y="10886"/>
                  <a:pt x="18800" y="10886"/>
                  <a:pt x="18788" y="10898"/>
                </a:cubicBezTo>
                <a:lnTo>
                  <a:pt x="18741" y="10910"/>
                </a:lnTo>
                <a:cubicBezTo>
                  <a:pt x="18693" y="10922"/>
                  <a:pt x="18669" y="10958"/>
                  <a:pt x="18645" y="10981"/>
                </a:cubicBezTo>
                <a:cubicBezTo>
                  <a:pt x="18455" y="10827"/>
                  <a:pt x="18181" y="10624"/>
                  <a:pt x="18157" y="10600"/>
                </a:cubicBezTo>
                <a:cubicBezTo>
                  <a:pt x="17872" y="10422"/>
                  <a:pt x="17586" y="10231"/>
                  <a:pt x="17312" y="10041"/>
                </a:cubicBezTo>
                <a:cubicBezTo>
                  <a:pt x="16967" y="9803"/>
                  <a:pt x="16633" y="9553"/>
                  <a:pt x="16300" y="9303"/>
                </a:cubicBezTo>
                <a:lnTo>
                  <a:pt x="16145" y="9517"/>
                </a:lnTo>
                <a:cubicBezTo>
                  <a:pt x="16574" y="9850"/>
                  <a:pt x="17002" y="10184"/>
                  <a:pt x="17431" y="10493"/>
                </a:cubicBezTo>
                <a:cubicBezTo>
                  <a:pt x="17780" y="10752"/>
                  <a:pt x="18311" y="11320"/>
                  <a:pt x="18790" y="11320"/>
                </a:cubicBezTo>
                <a:cubicBezTo>
                  <a:pt x="18818" y="11320"/>
                  <a:pt x="18845" y="11319"/>
                  <a:pt x="18872" y="11315"/>
                </a:cubicBezTo>
                <a:cubicBezTo>
                  <a:pt x="18884" y="11422"/>
                  <a:pt x="18884" y="11529"/>
                  <a:pt x="18907" y="11636"/>
                </a:cubicBezTo>
                <a:cubicBezTo>
                  <a:pt x="18967" y="12279"/>
                  <a:pt x="19038" y="12946"/>
                  <a:pt x="19110" y="13613"/>
                </a:cubicBezTo>
                <a:cubicBezTo>
                  <a:pt x="18348" y="13017"/>
                  <a:pt x="17479" y="12529"/>
                  <a:pt x="16645" y="12017"/>
                </a:cubicBezTo>
                <a:lnTo>
                  <a:pt x="16502" y="12255"/>
                </a:lnTo>
                <a:cubicBezTo>
                  <a:pt x="17360" y="12874"/>
                  <a:pt x="18229" y="13553"/>
                  <a:pt x="19146" y="14029"/>
                </a:cubicBezTo>
                <a:cubicBezTo>
                  <a:pt x="19229" y="14803"/>
                  <a:pt x="19312" y="15577"/>
                  <a:pt x="19407" y="16351"/>
                </a:cubicBezTo>
                <a:cubicBezTo>
                  <a:pt x="18955" y="15911"/>
                  <a:pt x="18395" y="15541"/>
                  <a:pt x="17907" y="15160"/>
                </a:cubicBezTo>
                <a:cubicBezTo>
                  <a:pt x="17669" y="14982"/>
                  <a:pt x="17443" y="14803"/>
                  <a:pt x="17205" y="14625"/>
                </a:cubicBezTo>
                <a:lnTo>
                  <a:pt x="17050" y="14839"/>
                </a:lnTo>
                <a:cubicBezTo>
                  <a:pt x="17324" y="15065"/>
                  <a:pt x="17610" y="15291"/>
                  <a:pt x="17883" y="15530"/>
                </a:cubicBezTo>
                <a:cubicBezTo>
                  <a:pt x="18372" y="15922"/>
                  <a:pt x="18836" y="16387"/>
                  <a:pt x="19384" y="16696"/>
                </a:cubicBezTo>
                <a:cubicBezTo>
                  <a:pt x="19407" y="16720"/>
                  <a:pt x="19443" y="16720"/>
                  <a:pt x="19467" y="16720"/>
                </a:cubicBezTo>
                <a:cubicBezTo>
                  <a:pt x="19586" y="17566"/>
                  <a:pt x="19717" y="18411"/>
                  <a:pt x="19908" y="19232"/>
                </a:cubicBezTo>
                <a:cubicBezTo>
                  <a:pt x="19908" y="19256"/>
                  <a:pt x="19919" y="19280"/>
                  <a:pt x="19919" y="19304"/>
                </a:cubicBezTo>
                <a:cubicBezTo>
                  <a:pt x="19941" y="19405"/>
                  <a:pt x="20021" y="19450"/>
                  <a:pt x="20101" y="19450"/>
                </a:cubicBezTo>
                <a:cubicBezTo>
                  <a:pt x="20152" y="19450"/>
                  <a:pt x="20204" y="19432"/>
                  <a:pt x="20241" y="19399"/>
                </a:cubicBezTo>
                <a:cubicBezTo>
                  <a:pt x="20277" y="19375"/>
                  <a:pt x="20312" y="19316"/>
                  <a:pt x="20312" y="19256"/>
                </a:cubicBezTo>
                <a:cubicBezTo>
                  <a:pt x="20205" y="16720"/>
                  <a:pt x="19657" y="14160"/>
                  <a:pt x="19372" y="11636"/>
                </a:cubicBezTo>
                <a:cubicBezTo>
                  <a:pt x="19098" y="9291"/>
                  <a:pt x="19134" y="6957"/>
                  <a:pt x="19050" y="4612"/>
                </a:cubicBezTo>
                <a:cubicBezTo>
                  <a:pt x="19134" y="4528"/>
                  <a:pt x="19157" y="4373"/>
                  <a:pt x="19038" y="4266"/>
                </a:cubicBezTo>
                <a:cubicBezTo>
                  <a:pt x="19038" y="4242"/>
                  <a:pt x="19038" y="4207"/>
                  <a:pt x="19038" y="4183"/>
                </a:cubicBezTo>
                <a:cubicBezTo>
                  <a:pt x="19031" y="4113"/>
                  <a:pt x="18963" y="4069"/>
                  <a:pt x="18903" y="4069"/>
                </a:cubicBezTo>
                <a:cubicBezTo>
                  <a:pt x="18871" y="4069"/>
                  <a:pt x="18841" y="4082"/>
                  <a:pt x="18824" y="4111"/>
                </a:cubicBezTo>
                <a:cubicBezTo>
                  <a:pt x="18205" y="3683"/>
                  <a:pt x="17574" y="3278"/>
                  <a:pt x="16979" y="2802"/>
                </a:cubicBezTo>
                <a:cubicBezTo>
                  <a:pt x="16693" y="2576"/>
                  <a:pt x="16407" y="2337"/>
                  <a:pt x="16133" y="2087"/>
                </a:cubicBezTo>
                <a:cubicBezTo>
                  <a:pt x="16109" y="2064"/>
                  <a:pt x="15967" y="1945"/>
                  <a:pt x="15824" y="1825"/>
                </a:cubicBezTo>
                <a:cubicBezTo>
                  <a:pt x="15847" y="1718"/>
                  <a:pt x="15800" y="1587"/>
                  <a:pt x="15669" y="1564"/>
                </a:cubicBezTo>
                <a:cubicBezTo>
                  <a:pt x="15645" y="1552"/>
                  <a:pt x="15609" y="1552"/>
                  <a:pt x="15586" y="1540"/>
                </a:cubicBezTo>
                <a:cubicBezTo>
                  <a:pt x="15586" y="1516"/>
                  <a:pt x="15562" y="1492"/>
                  <a:pt x="15538" y="1480"/>
                </a:cubicBezTo>
                <a:cubicBezTo>
                  <a:pt x="15498" y="1452"/>
                  <a:pt x="15458" y="1437"/>
                  <a:pt x="15421" y="1437"/>
                </a:cubicBezTo>
                <a:cubicBezTo>
                  <a:pt x="15380" y="1437"/>
                  <a:pt x="15343" y="1455"/>
                  <a:pt x="15312" y="1492"/>
                </a:cubicBezTo>
                <a:cubicBezTo>
                  <a:pt x="12966" y="1016"/>
                  <a:pt x="10478" y="933"/>
                  <a:pt x="8108" y="694"/>
                </a:cubicBezTo>
                <a:cubicBezTo>
                  <a:pt x="5513" y="444"/>
                  <a:pt x="2905" y="254"/>
                  <a:pt x="310" y="4"/>
                </a:cubicBezTo>
                <a:cubicBezTo>
                  <a:pt x="295" y="2"/>
                  <a:pt x="281" y="0"/>
                  <a:pt x="26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7" name="Google Shape;1067;p30"/>
          <p:cNvGrpSpPr/>
          <p:nvPr/>
        </p:nvGrpSpPr>
        <p:grpSpPr>
          <a:xfrm>
            <a:off x="710275" y="1775325"/>
            <a:ext cx="3283575" cy="1775475"/>
            <a:chOff x="710275" y="1775325"/>
            <a:chExt cx="3283575" cy="1775475"/>
          </a:xfrm>
        </p:grpSpPr>
        <p:grpSp>
          <p:nvGrpSpPr>
            <p:cNvPr id="1068" name="Google Shape;1068;p30"/>
            <p:cNvGrpSpPr/>
            <p:nvPr/>
          </p:nvGrpSpPr>
          <p:grpSpPr>
            <a:xfrm rot="-5400000">
              <a:off x="3102938" y="1948925"/>
              <a:ext cx="131250" cy="1020800"/>
              <a:chOff x="6071263" y="739850"/>
              <a:chExt cx="131250" cy="1020800"/>
            </a:xfrm>
          </p:grpSpPr>
          <p:sp>
            <p:nvSpPr>
              <p:cNvPr id="1069" name="Google Shape;1069;p30"/>
              <p:cNvSpPr/>
              <p:nvPr/>
            </p:nvSpPr>
            <p:spPr>
              <a:xfrm>
                <a:off x="6131313" y="745725"/>
                <a:ext cx="15875" cy="1014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597" extrusionOk="0">
                    <a:moveTo>
                      <a:pt x="318" y="1"/>
                    </a:moveTo>
                    <a:cubicBezTo>
                      <a:pt x="159" y="1"/>
                      <a:pt x="1" y="101"/>
                      <a:pt x="1" y="301"/>
                    </a:cubicBezTo>
                    <a:lnTo>
                      <a:pt x="1" y="40296"/>
                    </a:lnTo>
                    <a:cubicBezTo>
                      <a:pt x="1" y="40496"/>
                      <a:pt x="159" y="40596"/>
                      <a:pt x="318" y="40596"/>
                    </a:cubicBezTo>
                    <a:cubicBezTo>
                      <a:pt x="476" y="40596"/>
                      <a:pt x="635" y="40496"/>
                      <a:pt x="635" y="40296"/>
                    </a:cubicBezTo>
                    <a:lnTo>
                      <a:pt x="635" y="301"/>
                    </a:lnTo>
                    <a:cubicBezTo>
                      <a:pt x="635" y="101"/>
                      <a:pt x="476" y="1"/>
                      <a:pt x="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6132088" y="739850"/>
                <a:ext cx="70425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3206" extrusionOk="0">
                    <a:moveTo>
                      <a:pt x="444" y="1"/>
                    </a:moveTo>
                    <a:cubicBezTo>
                      <a:pt x="223" y="1"/>
                      <a:pt x="0" y="307"/>
                      <a:pt x="203" y="536"/>
                    </a:cubicBezTo>
                    <a:cubicBezTo>
                      <a:pt x="871" y="1403"/>
                      <a:pt x="1538" y="2237"/>
                      <a:pt x="2205" y="3104"/>
                    </a:cubicBezTo>
                    <a:cubicBezTo>
                      <a:pt x="2260" y="3176"/>
                      <a:pt x="2327" y="3206"/>
                      <a:pt x="2394" y="3206"/>
                    </a:cubicBezTo>
                    <a:cubicBezTo>
                      <a:pt x="2607" y="3206"/>
                      <a:pt x="2816" y="2899"/>
                      <a:pt x="2638" y="2671"/>
                    </a:cubicBezTo>
                    <a:cubicBezTo>
                      <a:pt x="1971" y="1803"/>
                      <a:pt x="1304" y="969"/>
                      <a:pt x="637" y="102"/>
                    </a:cubicBezTo>
                    <a:cubicBezTo>
                      <a:pt x="581" y="31"/>
                      <a:pt x="513" y="1"/>
                      <a:pt x="4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0"/>
              <p:cNvSpPr/>
              <p:nvPr/>
            </p:nvSpPr>
            <p:spPr>
              <a:xfrm>
                <a:off x="6071263" y="745300"/>
                <a:ext cx="757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437" extrusionOk="0">
                    <a:moveTo>
                      <a:pt x="2549" y="1"/>
                    </a:moveTo>
                    <a:cubicBezTo>
                      <a:pt x="2477" y="1"/>
                      <a:pt x="2402" y="25"/>
                      <a:pt x="2336" y="84"/>
                    </a:cubicBezTo>
                    <a:cubicBezTo>
                      <a:pt x="1636" y="685"/>
                      <a:pt x="935" y="1285"/>
                      <a:pt x="235" y="1919"/>
                    </a:cubicBezTo>
                    <a:cubicBezTo>
                      <a:pt x="1" y="2127"/>
                      <a:pt x="213" y="2436"/>
                      <a:pt x="459" y="2436"/>
                    </a:cubicBezTo>
                    <a:cubicBezTo>
                      <a:pt x="529" y="2436"/>
                      <a:pt x="602" y="2411"/>
                      <a:pt x="668" y="2353"/>
                    </a:cubicBezTo>
                    <a:cubicBezTo>
                      <a:pt x="1369" y="1752"/>
                      <a:pt x="2069" y="1118"/>
                      <a:pt x="2770" y="518"/>
                    </a:cubicBezTo>
                    <a:cubicBezTo>
                      <a:pt x="3030" y="310"/>
                      <a:pt x="2803" y="1"/>
                      <a:pt x="2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2" name="Google Shape;1072;p30"/>
            <p:cNvSpPr/>
            <p:nvPr/>
          </p:nvSpPr>
          <p:spPr>
            <a:xfrm>
              <a:off x="3083000" y="1778000"/>
              <a:ext cx="824825" cy="1731800"/>
            </a:xfrm>
            <a:custGeom>
              <a:avLst/>
              <a:gdLst/>
              <a:ahLst/>
              <a:cxnLst/>
              <a:rect l="l" t="t" r="r" b="b"/>
              <a:pathLst>
                <a:path w="32993" h="69272" extrusionOk="0">
                  <a:moveTo>
                    <a:pt x="15943" y="1"/>
                  </a:moveTo>
                  <a:cubicBezTo>
                    <a:pt x="14419" y="2358"/>
                    <a:pt x="12442" y="4430"/>
                    <a:pt x="10859" y="6764"/>
                  </a:cubicBezTo>
                  <a:cubicBezTo>
                    <a:pt x="9323" y="9050"/>
                    <a:pt x="7930" y="11443"/>
                    <a:pt x="6703" y="13907"/>
                  </a:cubicBezTo>
                  <a:cubicBezTo>
                    <a:pt x="2167" y="23099"/>
                    <a:pt x="0" y="33398"/>
                    <a:pt x="607" y="43649"/>
                  </a:cubicBezTo>
                  <a:cubicBezTo>
                    <a:pt x="917" y="48959"/>
                    <a:pt x="1965" y="54234"/>
                    <a:pt x="3679" y="59270"/>
                  </a:cubicBezTo>
                  <a:cubicBezTo>
                    <a:pt x="4560" y="61842"/>
                    <a:pt x="5620" y="64354"/>
                    <a:pt x="6858" y="66783"/>
                  </a:cubicBezTo>
                  <a:cubicBezTo>
                    <a:pt x="7180" y="67414"/>
                    <a:pt x="7513" y="68045"/>
                    <a:pt x="7870" y="68676"/>
                  </a:cubicBezTo>
                  <a:cubicBezTo>
                    <a:pt x="7965" y="68855"/>
                    <a:pt x="8108" y="69057"/>
                    <a:pt x="8263" y="69271"/>
                  </a:cubicBezTo>
                  <a:cubicBezTo>
                    <a:pt x="9275" y="64056"/>
                    <a:pt x="10466" y="58865"/>
                    <a:pt x="11644" y="53686"/>
                  </a:cubicBezTo>
                  <a:cubicBezTo>
                    <a:pt x="11513" y="53674"/>
                    <a:pt x="11525" y="53472"/>
                    <a:pt x="11656" y="53460"/>
                  </a:cubicBezTo>
                  <a:cubicBezTo>
                    <a:pt x="11668" y="53448"/>
                    <a:pt x="11680" y="53448"/>
                    <a:pt x="11692" y="53448"/>
                  </a:cubicBezTo>
                  <a:cubicBezTo>
                    <a:pt x="11871" y="52650"/>
                    <a:pt x="12049" y="51853"/>
                    <a:pt x="12228" y="51055"/>
                  </a:cubicBezTo>
                  <a:cubicBezTo>
                    <a:pt x="12257" y="50931"/>
                    <a:pt x="12350" y="50878"/>
                    <a:pt x="12448" y="50878"/>
                  </a:cubicBezTo>
                  <a:cubicBezTo>
                    <a:pt x="12549" y="50878"/>
                    <a:pt x="12656" y="50934"/>
                    <a:pt x="12704" y="51031"/>
                  </a:cubicBezTo>
                  <a:cubicBezTo>
                    <a:pt x="15359" y="51781"/>
                    <a:pt x="17978" y="52710"/>
                    <a:pt x="20610" y="53579"/>
                  </a:cubicBezTo>
                  <a:cubicBezTo>
                    <a:pt x="23205" y="54448"/>
                    <a:pt x="25872" y="55210"/>
                    <a:pt x="28420" y="56198"/>
                  </a:cubicBezTo>
                  <a:cubicBezTo>
                    <a:pt x="27122" y="54817"/>
                    <a:pt x="26194" y="52996"/>
                    <a:pt x="25539" y="51079"/>
                  </a:cubicBezTo>
                  <a:cubicBezTo>
                    <a:pt x="25532" y="51081"/>
                    <a:pt x="25525" y="51081"/>
                    <a:pt x="25519" y="51081"/>
                  </a:cubicBezTo>
                  <a:cubicBezTo>
                    <a:pt x="25449" y="51081"/>
                    <a:pt x="25415" y="50969"/>
                    <a:pt x="25491" y="50936"/>
                  </a:cubicBezTo>
                  <a:cubicBezTo>
                    <a:pt x="25277" y="50293"/>
                    <a:pt x="25087" y="49638"/>
                    <a:pt x="24932" y="48983"/>
                  </a:cubicBezTo>
                  <a:cubicBezTo>
                    <a:pt x="24927" y="48984"/>
                    <a:pt x="24923" y="48984"/>
                    <a:pt x="24919" y="48984"/>
                  </a:cubicBezTo>
                  <a:cubicBezTo>
                    <a:pt x="24822" y="48984"/>
                    <a:pt x="24793" y="48850"/>
                    <a:pt x="24884" y="48805"/>
                  </a:cubicBezTo>
                  <a:cubicBezTo>
                    <a:pt x="24694" y="47983"/>
                    <a:pt x="24539" y="47161"/>
                    <a:pt x="24420" y="46388"/>
                  </a:cubicBezTo>
                  <a:cubicBezTo>
                    <a:pt x="23872" y="42756"/>
                    <a:pt x="23991" y="39053"/>
                    <a:pt x="24455" y="35422"/>
                  </a:cubicBezTo>
                  <a:cubicBezTo>
                    <a:pt x="24920" y="31850"/>
                    <a:pt x="25729" y="28302"/>
                    <a:pt x="27134" y="24992"/>
                  </a:cubicBezTo>
                  <a:cubicBezTo>
                    <a:pt x="28432" y="21956"/>
                    <a:pt x="30301" y="18729"/>
                    <a:pt x="32992" y="16729"/>
                  </a:cubicBezTo>
                  <a:cubicBezTo>
                    <a:pt x="32992" y="16717"/>
                    <a:pt x="32992" y="16705"/>
                    <a:pt x="32992" y="16705"/>
                  </a:cubicBezTo>
                  <a:cubicBezTo>
                    <a:pt x="32992" y="16693"/>
                    <a:pt x="32980" y="16693"/>
                    <a:pt x="32980" y="16682"/>
                  </a:cubicBezTo>
                  <a:cubicBezTo>
                    <a:pt x="31992" y="14467"/>
                    <a:pt x="31683" y="11895"/>
                    <a:pt x="31480" y="9490"/>
                  </a:cubicBezTo>
                  <a:cubicBezTo>
                    <a:pt x="31266" y="6978"/>
                    <a:pt x="31147" y="4418"/>
                    <a:pt x="31218" y="1882"/>
                  </a:cubicBezTo>
                  <a:cubicBezTo>
                    <a:pt x="31218" y="1799"/>
                    <a:pt x="31218" y="1715"/>
                    <a:pt x="31218" y="1620"/>
                  </a:cubicBezTo>
                  <a:cubicBezTo>
                    <a:pt x="28742" y="1561"/>
                    <a:pt x="26206" y="1084"/>
                    <a:pt x="23741" y="846"/>
                  </a:cubicBezTo>
                  <a:cubicBezTo>
                    <a:pt x="21217" y="596"/>
                    <a:pt x="18681" y="418"/>
                    <a:pt x="16157" y="156"/>
                  </a:cubicBezTo>
                  <a:cubicBezTo>
                    <a:pt x="16050" y="144"/>
                    <a:pt x="15978" y="84"/>
                    <a:pt x="1594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3066925" y="1775325"/>
              <a:ext cx="926925" cy="1775475"/>
            </a:xfrm>
            <a:custGeom>
              <a:avLst/>
              <a:gdLst/>
              <a:ahLst/>
              <a:cxnLst/>
              <a:rect l="l" t="t" r="r" b="b"/>
              <a:pathLst>
                <a:path w="37077" h="71019" extrusionOk="0">
                  <a:moveTo>
                    <a:pt x="31885" y="19301"/>
                  </a:moveTo>
                  <a:cubicBezTo>
                    <a:pt x="32397" y="19586"/>
                    <a:pt x="32909" y="19848"/>
                    <a:pt x="33421" y="20110"/>
                  </a:cubicBezTo>
                  <a:cubicBezTo>
                    <a:pt x="33897" y="20348"/>
                    <a:pt x="34362" y="20658"/>
                    <a:pt x="34874" y="20789"/>
                  </a:cubicBezTo>
                  <a:cubicBezTo>
                    <a:pt x="34885" y="20795"/>
                    <a:pt x="34894" y="20798"/>
                    <a:pt x="34903" y="20798"/>
                  </a:cubicBezTo>
                  <a:cubicBezTo>
                    <a:pt x="34912" y="20798"/>
                    <a:pt x="34921" y="20795"/>
                    <a:pt x="34933" y="20789"/>
                  </a:cubicBezTo>
                  <a:lnTo>
                    <a:pt x="34933" y="20789"/>
                  </a:lnTo>
                  <a:cubicBezTo>
                    <a:pt x="34362" y="21408"/>
                    <a:pt x="33850" y="22063"/>
                    <a:pt x="33385" y="22754"/>
                  </a:cubicBezTo>
                  <a:cubicBezTo>
                    <a:pt x="33373" y="22718"/>
                    <a:pt x="33361" y="22670"/>
                    <a:pt x="33326" y="22646"/>
                  </a:cubicBezTo>
                  <a:cubicBezTo>
                    <a:pt x="32885" y="22313"/>
                    <a:pt x="32326" y="22111"/>
                    <a:pt x="31826" y="21872"/>
                  </a:cubicBezTo>
                  <a:cubicBezTo>
                    <a:pt x="31373" y="21646"/>
                    <a:pt x="30909" y="21420"/>
                    <a:pt x="30444" y="21206"/>
                  </a:cubicBezTo>
                  <a:cubicBezTo>
                    <a:pt x="30897" y="20527"/>
                    <a:pt x="31373" y="19908"/>
                    <a:pt x="31885" y="19301"/>
                  </a:cubicBezTo>
                  <a:close/>
                  <a:moveTo>
                    <a:pt x="30302" y="21420"/>
                  </a:moveTo>
                  <a:cubicBezTo>
                    <a:pt x="30790" y="21682"/>
                    <a:pt x="31278" y="21944"/>
                    <a:pt x="31766" y="22194"/>
                  </a:cubicBezTo>
                  <a:cubicBezTo>
                    <a:pt x="32242" y="22444"/>
                    <a:pt x="32707" y="22754"/>
                    <a:pt x="33219" y="22896"/>
                  </a:cubicBezTo>
                  <a:cubicBezTo>
                    <a:pt x="33242" y="22908"/>
                    <a:pt x="33266" y="22908"/>
                    <a:pt x="33278" y="22908"/>
                  </a:cubicBezTo>
                  <a:cubicBezTo>
                    <a:pt x="32814" y="23611"/>
                    <a:pt x="32385" y="24349"/>
                    <a:pt x="32004" y="25123"/>
                  </a:cubicBezTo>
                  <a:cubicBezTo>
                    <a:pt x="31992" y="25111"/>
                    <a:pt x="31980" y="25087"/>
                    <a:pt x="31956" y="25075"/>
                  </a:cubicBezTo>
                  <a:cubicBezTo>
                    <a:pt x="31040" y="24528"/>
                    <a:pt x="29992" y="24123"/>
                    <a:pt x="29016" y="23682"/>
                  </a:cubicBezTo>
                  <a:cubicBezTo>
                    <a:pt x="29409" y="22908"/>
                    <a:pt x="29837" y="22158"/>
                    <a:pt x="30302" y="21420"/>
                  </a:cubicBezTo>
                  <a:close/>
                  <a:moveTo>
                    <a:pt x="28908" y="23885"/>
                  </a:moveTo>
                  <a:cubicBezTo>
                    <a:pt x="29873" y="24385"/>
                    <a:pt x="30837" y="24956"/>
                    <a:pt x="31849" y="25337"/>
                  </a:cubicBezTo>
                  <a:cubicBezTo>
                    <a:pt x="31861" y="25349"/>
                    <a:pt x="31873" y="25349"/>
                    <a:pt x="31897" y="25349"/>
                  </a:cubicBezTo>
                  <a:cubicBezTo>
                    <a:pt x="31587" y="25980"/>
                    <a:pt x="31302" y="26623"/>
                    <a:pt x="31052" y="27290"/>
                  </a:cubicBezTo>
                  <a:cubicBezTo>
                    <a:pt x="30611" y="27004"/>
                    <a:pt x="30087" y="26861"/>
                    <a:pt x="29599" y="26695"/>
                  </a:cubicBezTo>
                  <a:cubicBezTo>
                    <a:pt x="29051" y="26504"/>
                    <a:pt x="28480" y="26278"/>
                    <a:pt x="27896" y="26194"/>
                  </a:cubicBezTo>
                  <a:cubicBezTo>
                    <a:pt x="27944" y="26087"/>
                    <a:pt x="27980" y="25992"/>
                    <a:pt x="28016" y="25885"/>
                  </a:cubicBezTo>
                  <a:cubicBezTo>
                    <a:pt x="28289" y="25206"/>
                    <a:pt x="28587" y="24539"/>
                    <a:pt x="28908" y="23885"/>
                  </a:cubicBezTo>
                  <a:close/>
                  <a:moveTo>
                    <a:pt x="27825" y="26385"/>
                  </a:moveTo>
                  <a:cubicBezTo>
                    <a:pt x="28289" y="26611"/>
                    <a:pt x="28801" y="26754"/>
                    <a:pt x="29289" y="26933"/>
                  </a:cubicBezTo>
                  <a:cubicBezTo>
                    <a:pt x="29837" y="27135"/>
                    <a:pt x="30385" y="27421"/>
                    <a:pt x="30956" y="27540"/>
                  </a:cubicBezTo>
                  <a:cubicBezTo>
                    <a:pt x="30694" y="28219"/>
                    <a:pt x="30468" y="28909"/>
                    <a:pt x="30254" y="29600"/>
                  </a:cubicBezTo>
                  <a:cubicBezTo>
                    <a:pt x="29278" y="29147"/>
                    <a:pt x="28099" y="28957"/>
                    <a:pt x="27039" y="28730"/>
                  </a:cubicBezTo>
                  <a:cubicBezTo>
                    <a:pt x="27265" y="27933"/>
                    <a:pt x="27527" y="27159"/>
                    <a:pt x="27825" y="26385"/>
                  </a:cubicBezTo>
                  <a:close/>
                  <a:moveTo>
                    <a:pt x="26968" y="28957"/>
                  </a:moveTo>
                  <a:cubicBezTo>
                    <a:pt x="28004" y="29290"/>
                    <a:pt x="29123" y="29719"/>
                    <a:pt x="30194" y="29826"/>
                  </a:cubicBezTo>
                  <a:cubicBezTo>
                    <a:pt x="29980" y="30540"/>
                    <a:pt x="29790" y="31243"/>
                    <a:pt x="29623" y="31957"/>
                  </a:cubicBezTo>
                  <a:cubicBezTo>
                    <a:pt x="29635" y="31898"/>
                    <a:pt x="29611" y="31826"/>
                    <a:pt x="29528" y="31802"/>
                  </a:cubicBezTo>
                  <a:cubicBezTo>
                    <a:pt x="28539" y="31433"/>
                    <a:pt x="27468" y="31231"/>
                    <a:pt x="26432" y="30993"/>
                  </a:cubicBezTo>
                  <a:cubicBezTo>
                    <a:pt x="26599" y="30302"/>
                    <a:pt x="26765" y="29635"/>
                    <a:pt x="26968" y="28957"/>
                  </a:cubicBezTo>
                  <a:close/>
                  <a:moveTo>
                    <a:pt x="26384" y="31219"/>
                  </a:moveTo>
                  <a:cubicBezTo>
                    <a:pt x="27396" y="31528"/>
                    <a:pt x="28420" y="31886"/>
                    <a:pt x="29456" y="32064"/>
                  </a:cubicBezTo>
                  <a:cubicBezTo>
                    <a:pt x="29471" y="32068"/>
                    <a:pt x="29484" y="32070"/>
                    <a:pt x="29497" y="32070"/>
                  </a:cubicBezTo>
                  <a:cubicBezTo>
                    <a:pt x="29560" y="32070"/>
                    <a:pt x="29602" y="32029"/>
                    <a:pt x="29618" y="31979"/>
                  </a:cubicBezTo>
                  <a:lnTo>
                    <a:pt x="29618" y="31979"/>
                  </a:lnTo>
                  <a:cubicBezTo>
                    <a:pt x="29406" y="32864"/>
                    <a:pt x="29229" y="33738"/>
                    <a:pt x="29075" y="34588"/>
                  </a:cubicBezTo>
                  <a:cubicBezTo>
                    <a:pt x="29051" y="34743"/>
                    <a:pt x="29016" y="34898"/>
                    <a:pt x="28992" y="35065"/>
                  </a:cubicBezTo>
                  <a:cubicBezTo>
                    <a:pt x="28885" y="35648"/>
                    <a:pt x="28789" y="36255"/>
                    <a:pt x="28706" y="36851"/>
                  </a:cubicBezTo>
                  <a:cubicBezTo>
                    <a:pt x="28694" y="36827"/>
                    <a:pt x="28670" y="36791"/>
                    <a:pt x="28623" y="36779"/>
                  </a:cubicBezTo>
                  <a:cubicBezTo>
                    <a:pt x="27646" y="36505"/>
                    <a:pt x="26539" y="36446"/>
                    <a:pt x="25515" y="36350"/>
                  </a:cubicBezTo>
                  <a:cubicBezTo>
                    <a:pt x="25539" y="36196"/>
                    <a:pt x="25563" y="36029"/>
                    <a:pt x="25575" y="35874"/>
                  </a:cubicBezTo>
                  <a:cubicBezTo>
                    <a:pt x="25658" y="35231"/>
                    <a:pt x="25753" y="34576"/>
                    <a:pt x="25860" y="33933"/>
                  </a:cubicBezTo>
                  <a:lnTo>
                    <a:pt x="25872" y="33933"/>
                  </a:lnTo>
                  <a:cubicBezTo>
                    <a:pt x="25968" y="33933"/>
                    <a:pt x="25968" y="33803"/>
                    <a:pt x="25884" y="33779"/>
                  </a:cubicBezTo>
                  <a:lnTo>
                    <a:pt x="25884" y="33779"/>
                  </a:lnTo>
                  <a:cubicBezTo>
                    <a:pt x="26349" y="33826"/>
                    <a:pt x="26861" y="34088"/>
                    <a:pt x="27301" y="34231"/>
                  </a:cubicBezTo>
                  <a:cubicBezTo>
                    <a:pt x="27801" y="34398"/>
                    <a:pt x="28313" y="34600"/>
                    <a:pt x="28825" y="34695"/>
                  </a:cubicBezTo>
                  <a:cubicBezTo>
                    <a:pt x="28832" y="34697"/>
                    <a:pt x="28840" y="34697"/>
                    <a:pt x="28847" y="34697"/>
                  </a:cubicBezTo>
                  <a:cubicBezTo>
                    <a:pt x="28922" y="34697"/>
                    <a:pt x="28993" y="34642"/>
                    <a:pt x="29004" y="34576"/>
                  </a:cubicBezTo>
                  <a:cubicBezTo>
                    <a:pt x="29016" y="34529"/>
                    <a:pt x="28992" y="34481"/>
                    <a:pt x="28932" y="34445"/>
                  </a:cubicBezTo>
                  <a:cubicBezTo>
                    <a:pt x="28516" y="34255"/>
                    <a:pt x="28063" y="34148"/>
                    <a:pt x="27611" y="34017"/>
                  </a:cubicBezTo>
                  <a:cubicBezTo>
                    <a:pt x="27158" y="33886"/>
                    <a:pt x="26551" y="33588"/>
                    <a:pt x="26075" y="33576"/>
                  </a:cubicBezTo>
                  <a:cubicBezTo>
                    <a:pt x="26059" y="33572"/>
                    <a:pt x="26042" y="33571"/>
                    <a:pt x="26024" y="33571"/>
                  </a:cubicBezTo>
                  <a:cubicBezTo>
                    <a:pt x="25987" y="33571"/>
                    <a:pt x="25948" y="33576"/>
                    <a:pt x="25908" y="33576"/>
                  </a:cubicBezTo>
                  <a:cubicBezTo>
                    <a:pt x="26051" y="32790"/>
                    <a:pt x="26206" y="32005"/>
                    <a:pt x="26384" y="31219"/>
                  </a:cubicBezTo>
                  <a:close/>
                  <a:moveTo>
                    <a:pt x="25491" y="36589"/>
                  </a:moveTo>
                  <a:cubicBezTo>
                    <a:pt x="26492" y="36767"/>
                    <a:pt x="27575" y="37029"/>
                    <a:pt x="28587" y="37053"/>
                  </a:cubicBezTo>
                  <a:cubicBezTo>
                    <a:pt x="28635" y="37053"/>
                    <a:pt x="28658" y="37029"/>
                    <a:pt x="28682" y="37005"/>
                  </a:cubicBezTo>
                  <a:lnTo>
                    <a:pt x="28682" y="37005"/>
                  </a:lnTo>
                  <a:cubicBezTo>
                    <a:pt x="28587" y="37732"/>
                    <a:pt x="28492" y="38470"/>
                    <a:pt x="28420" y="39208"/>
                  </a:cubicBezTo>
                  <a:cubicBezTo>
                    <a:pt x="27408" y="39053"/>
                    <a:pt x="26313" y="39065"/>
                    <a:pt x="25289" y="39053"/>
                  </a:cubicBezTo>
                  <a:cubicBezTo>
                    <a:pt x="25337" y="38232"/>
                    <a:pt x="25408" y="37410"/>
                    <a:pt x="25491" y="36589"/>
                  </a:cubicBezTo>
                  <a:close/>
                  <a:moveTo>
                    <a:pt x="25277" y="39291"/>
                  </a:moveTo>
                  <a:cubicBezTo>
                    <a:pt x="26151" y="39374"/>
                    <a:pt x="27078" y="39491"/>
                    <a:pt x="27974" y="39491"/>
                  </a:cubicBezTo>
                  <a:cubicBezTo>
                    <a:pt x="28116" y="39491"/>
                    <a:pt x="28257" y="39488"/>
                    <a:pt x="28397" y="39482"/>
                  </a:cubicBezTo>
                  <a:lnTo>
                    <a:pt x="28397" y="39482"/>
                  </a:lnTo>
                  <a:cubicBezTo>
                    <a:pt x="28337" y="40184"/>
                    <a:pt x="28289" y="40875"/>
                    <a:pt x="28266" y="41577"/>
                  </a:cubicBezTo>
                  <a:cubicBezTo>
                    <a:pt x="28254" y="41506"/>
                    <a:pt x="28206" y="41434"/>
                    <a:pt x="28123" y="41434"/>
                  </a:cubicBezTo>
                  <a:cubicBezTo>
                    <a:pt x="28013" y="41430"/>
                    <a:pt x="27904" y="41428"/>
                    <a:pt x="27793" y="41428"/>
                  </a:cubicBezTo>
                  <a:cubicBezTo>
                    <a:pt x="26941" y="41428"/>
                    <a:pt x="26061" y="41542"/>
                    <a:pt x="25218" y="41637"/>
                  </a:cubicBezTo>
                  <a:cubicBezTo>
                    <a:pt x="25206" y="40851"/>
                    <a:pt x="25229" y="40077"/>
                    <a:pt x="25277" y="39291"/>
                  </a:cubicBezTo>
                  <a:close/>
                  <a:moveTo>
                    <a:pt x="28265" y="41609"/>
                  </a:moveTo>
                  <a:lnTo>
                    <a:pt x="28265" y="41609"/>
                  </a:lnTo>
                  <a:cubicBezTo>
                    <a:pt x="28242" y="42178"/>
                    <a:pt x="28242" y="42747"/>
                    <a:pt x="28254" y="43304"/>
                  </a:cubicBezTo>
                  <a:cubicBezTo>
                    <a:pt x="27330" y="43445"/>
                    <a:pt x="26456" y="43606"/>
                    <a:pt x="25542" y="43606"/>
                  </a:cubicBezTo>
                  <a:cubicBezTo>
                    <a:pt x="25454" y="43606"/>
                    <a:pt x="25366" y="43604"/>
                    <a:pt x="25277" y="43601"/>
                  </a:cubicBezTo>
                  <a:cubicBezTo>
                    <a:pt x="25241" y="43018"/>
                    <a:pt x="25218" y="42423"/>
                    <a:pt x="25218" y="41827"/>
                  </a:cubicBezTo>
                  <a:lnTo>
                    <a:pt x="25218" y="41827"/>
                  </a:lnTo>
                  <a:cubicBezTo>
                    <a:pt x="25488" y="41831"/>
                    <a:pt x="25762" y="41834"/>
                    <a:pt x="26036" y="41834"/>
                  </a:cubicBezTo>
                  <a:cubicBezTo>
                    <a:pt x="26751" y="41834"/>
                    <a:pt x="27470" y="41812"/>
                    <a:pt x="28158" y="41708"/>
                  </a:cubicBezTo>
                  <a:cubicBezTo>
                    <a:pt x="28226" y="41697"/>
                    <a:pt x="28261" y="41654"/>
                    <a:pt x="28265" y="41609"/>
                  </a:cubicBezTo>
                  <a:close/>
                  <a:moveTo>
                    <a:pt x="28254" y="43601"/>
                  </a:moveTo>
                  <a:cubicBezTo>
                    <a:pt x="28277" y="44268"/>
                    <a:pt x="28325" y="44935"/>
                    <a:pt x="28408" y="45590"/>
                  </a:cubicBezTo>
                  <a:cubicBezTo>
                    <a:pt x="27932" y="45709"/>
                    <a:pt x="27504" y="45935"/>
                    <a:pt x="27027" y="46066"/>
                  </a:cubicBezTo>
                  <a:cubicBezTo>
                    <a:pt x="26551" y="46197"/>
                    <a:pt x="26051" y="46280"/>
                    <a:pt x="25551" y="46328"/>
                  </a:cubicBezTo>
                  <a:cubicBezTo>
                    <a:pt x="25432" y="45494"/>
                    <a:pt x="25349" y="44661"/>
                    <a:pt x="25289" y="43828"/>
                  </a:cubicBezTo>
                  <a:lnTo>
                    <a:pt x="25289" y="43828"/>
                  </a:lnTo>
                  <a:cubicBezTo>
                    <a:pt x="25610" y="43855"/>
                    <a:pt x="25941" y="43872"/>
                    <a:pt x="26273" y="43872"/>
                  </a:cubicBezTo>
                  <a:cubicBezTo>
                    <a:pt x="26949" y="43872"/>
                    <a:pt x="27631" y="43801"/>
                    <a:pt x="28254" y="43601"/>
                  </a:cubicBezTo>
                  <a:close/>
                  <a:moveTo>
                    <a:pt x="28432" y="45864"/>
                  </a:moveTo>
                  <a:cubicBezTo>
                    <a:pt x="28516" y="46495"/>
                    <a:pt x="28623" y="47138"/>
                    <a:pt x="28766" y="47757"/>
                  </a:cubicBezTo>
                  <a:cubicBezTo>
                    <a:pt x="27837" y="48042"/>
                    <a:pt x="26944" y="48435"/>
                    <a:pt x="26027" y="48757"/>
                  </a:cubicBezTo>
                  <a:cubicBezTo>
                    <a:pt x="25849" y="48019"/>
                    <a:pt x="25706" y="47280"/>
                    <a:pt x="25587" y="46542"/>
                  </a:cubicBezTo>
                  <a:cubicBezTo>
                    <a:pt x="26527" y="46495"/>
                    <a:pt x="27635" y="46352"/>
                    <a:pt x="28432" y="45864"/>
                  </a:cubicBezTo>
                  <a:close/>
                  <a:moveTo>
                    <a:pt x="28837" y="48066"/>
                  </a:moveTo>
                  <a:cubicBezTo>
                    <a:pt x="28968" y="48602"/>
                    <a:pt x="29123" y="49138"/>
                    <a:pt x="29301" y="49674"/>
                  </a:cubicBezTo>
                  <a:cubicBezTo>
                    <a:pt x="28408" y="49912"/>
                    <a:pt x="27492" y="50376"/>
                    <a:pt x="26634" y="50793"/>
                  </a:cubicBezTo>
                  <a:cubicBezTo>
                    <a:pt x="26420" y="50197"/>
                    <a:pt x="26241" y="49602"/>
                    <a:pt x="26087" y="48995"/>
                  </a:cubicBezTo>
                  <a:cubicBezTo>
                    <a:pt x="27015" y="48792"/>
                    <a:pt x="28016" y="48519"/>
                    <a:pt x="28837" y="48066"/>
                  </a:cubicBezTo>
                  <a:close/>
                  <a:moveTo>
                    <a:pt x="29385" y="49900"/>
                  </a:moveTo>
                  <a:cubicBezTo>
                    <a:pt x="29599" y="50447"/>
                    <a:pt x="29825" y="50995"/>
                    <a:pt x="30087" y="51519"/>
                  </a:cubicBezTo>
                  <a:cubicBezTo>
                    <a:pt x="29206" y="51852"/>
                    <a:pt x="28337" y="52388"/>
                    <a:pt x="27515" y="52841"/>
                  </a:cubicBezTo>
                  <a:cubicBezTo>
                    <a:pt x="27265" y="52376"/>
                    <a:pt x="27039" y="51888"/>
                    <a:pt x="26849" y="51388"/>
                  </a:cubicBezTo>
                  <a:cubicBezTo>
                    <a:pt x="26801" y="51257"/>
                    <a:pt x="26753" y="51126"/>
                    <a:pt x="26706" y="51007"/>
                  </a:cubicBezTo>
                  <a:cubicBezTo>
                    <a:pt x="27611" y="50686"/>
                    <a:pt x="28587" y="50364"/>
                    <a:pt x="29385" y="49900"/>
                  </a:cubicBezTo>
                  <a:close/>
                  <a:moveTo>
                    <a:pt x="13311" y="51531"/>
                  </a:moveTo>
                  <a:cubicBezTo>
                    <a:pt x="14288" y="51912"/>
                    <a:pt x="15264" y="52257"/>
                    <a:pt x="16252" y="52602"/>
                  </a:cubicBezTo>
                  <a:cubicBezTo>
                    <a:pt x="16228" y="52710"/>
                    <a:pt x="16193" y="52829"/>
                    <a:pt x="16169" y="52936"/>
                  </a:cubicBezTo>
                  <a:cubicBezTo>
                    <a:pt x="15073" y="53103"/>
                    <a:pt x="14002" y="53341"/>
                    <a:pt x="12895" y="53495"/>
                  </a:cubicBezTo>
                  <a:cubicBezTo>
                    <a:pt x="13037" y="52841"/>
                    <a:pt x="13168" y="52186"/>
                    <a:pt x="13311" y="51531"/>
                  </a:cubicBezTo>
                  <a:close/>
                  <a:moveTo>
                    <a:pt x="30230" y="51793"/>
                  </a:moveTo>
                  <a:cubicBezTo>
                    <a:pt x="30480" y="52257"/>
                    <a:pt x="30766" y="52722"/>
                    <a:pt x="31075" y="53162"/>
                  </a:cubicBezTo>
                  <a:cubicBezTo>
                    <a:pt x="30171" y="53364"/>
                    <a:pt x="29266" y="54019"/>
                    <a:pt x="28551" y="54650"/>
                  </a:cubicBezTo>
                  <a:cubicBezTo>
                    <a:pt x="28218" y="54115"/>
                    <a:pt x="27896" y="53591"/>
                    <a:pt x="27611" y="53031"/>
                  </a:cubicBezTo>
                  <a:cubicBezTo>
                    <a:pt x="28468" y="52650"/>
                    <a:pt x="29432" y="52293"/>
                    <a:pt x="30230" y="51793"/>
                  </a:cubicBezTo>
                  <a:close/>
                  <a:moveTo>
                    <a:pt x="16085" y="53281"/>
                  </a:moveTo>
                  <a:lnTo>
                    <a:pt x="16085" y="53281"/>
                  </a:lnTo>
                  <a:cubicBezTo>
                    <a:pt x="15931" y="53865"/>
                    <a:pt x="15788" y="54436"/>
                    <a:pt x="15633" y="55019"/>
                  </a:cubicBezTo>
                  <a:lnTo>
                    <a:pt x="15585" y="55019"/>
                  </a:lnTo>
                  <a:cubicBezTo>
                    <a:pt x="14526" y="55293"/>
                    <a:pt x="13430" y="55567"/>
                    <a:pt x="12383" y="55900"/>
                  </a:cubicBezTo>
                  <a:cubicBezTo>
                    <a:pt x="12537" y="55186"/>
                    <a:pt x="12692" y="54472"/>
                    <a:pt x="12835" y="53757"/>
                  </a:cubicBezTo>
                  <a:cubicBezTo>
                    <a:pt x="13919" y="53686"/>
                    <a:pt x="15038" y="53567"/>
                    <a:pt x="16085" y="53281"/>
                  </a:cubicBezTo>
                  <a:close/>
                  <a:moveTo>
                    <a:pt x="31230" y="53388"/>
                  </a:moveTo>
                  <a:cubicBezTo>
                    <a:pt x="31445" y="53698"/>
                    <a:pt x="31683" y="53995"/>
                    <a:pt x="31933" y="54293"/>
                  </a:cubicBezTo>
                  <a:cubicBezTo>
                    <a:pt x="31917" y="54285"/>
                    <a:pt x="31898" y="54281"/>
                    <a:pt x="31878" y="54281"/>
                  </a:cubicBezTo>
                  <a:cubicBezTo>
                    <a:pt x="31839" y="54281"/>
                    <a:pt x="31794" y="54297"/>
                    <a:pt x="31754" y="54329"/>
                  </a:cubicBezTo>
                  <a:cubicBezTo>
                    <a:pt x="31290" y="54686"/>
                    <a:pt x="30825" y="55043"/>
                    <a:pt x="30373" y="55424"/>
                  </a:cubicBezTo>
                  <a:cubicBezTo>
                    <a:pt x="30063" y="55698"/>
                    <a:pt x="29730" y="55960"/>
                    <a:pt x="29492" y="56305"/>
                  </a:cubicBezTo>
                  <a:cubicBezTo>
                    <a:pt x="29504" y="56258"/>
                    <a:pt x="29504" y="56210"/>
                    <a:pt x="29468" y="56151"/>
                  </a:cubicBezTo>
                  <a:cubicBezTo>
                    <a:pt x="29206" y="55698"/>
                    <a:pt x="28932" y="55269"/>
                    <a:pt x="28658" y="54829"/>
                  </a:cubicBezTo>
                  <a:cubicBezTo>
                    <a:pt x="29039" y="54555"/>
                    <a:pt x="29432" y="54293"/>
                    <a:pt x="29849" y="54055"/>
                  </a:cubicBezTo>
                  <a:cubicBezTo>
                    <a:pt x="30290" y="53805"/>
                    <a:pt x="30790" y="53650"/>
                    <a:pt x="31230" y="53388"/>
                  </a:cubicBezTo>
                  <a:close/>
                  <a:moveTo>
                    <a:pt x="15538" y="55389"/>
                  </a:moveTo>
                  <a:lnTo>
                    <a:pt x="15538" y="55389"/>
                  </a:lnTo>
                  <a:cubicBezTo>
                    <a:pt x="15395" y="55984"/>
                    <a:pt x="15240" y="56579"/>
                    <a:pt x="15085" y="57186"/>
                  </a:cubicBezTo>
                  <a:cubicBezTo>
                    <a:pt x="14026" y="57365"/>
                    <a:pt x="12930" y="57770"/>
                    <a:pt x="11918" y="58103"/>
                  </a:cubicBezTo>
                  <a:cubicBezTo>
                    <a:pt x="12049" y="57460"/>
                    <a:pt x="12192" y="56817"/>
                    <a:pt x="12323" y="56186"/>
                  </a:cubicBezTo>
                  <a:cubicBezTo>
                    <a:pt x="13395" y="56043"/>
                    <a:pt x="14538" y="55746"/>
                    <a:pt x="15538" y="55389"/>
                  </a:cubicBezTo>
                  <a:close/>
                  <a:moveTo>
                    <a:pt x="14990" y="57544"/>
                  </a:moveTo>
                  <a:cubicBezTo>
                    <a:pt x="14859" y="58103"/>
                    <a:pt x="14716" y="58663"/>
                    <a:pt x="14573" y="59234"/>
                  </a:cubicBezTo>
                  <a:cubicBezTo>
                    <a:pt x="14567" y="59228"/>
                    <a:pt x="14558" y="59225"/>
                    <a:pt x="14548" y="59225"/>
                  </a:cubicBezTo>
                  <a:cubicBezTo>
                    <a:pt x="14538" y="59225"/>
                    <a:pt x="14526" y="59228"/>
                    <a:pt x="14514" y="59234"/>
                  </a:cubicBezTo>
                  <a:cubicBezTo>
                    <a:pt x="13502" y="59627"/>
                    <a:pt x="12537" y="60008"/>
                    <a:pt x="11454" y="60222"/>
                  </a:cubicBezTo>
                  <a:cubicBezTo>
                    <a:pt x="11597" y="59591"/>
                    <a:pt x="11728" y="58960"/>
                    <a:pt x="11859" y="58329"/>
                  </a:cubicBezTo>
                  <a:lnTo>
                    <a:pt x="11894" y="58329"/>
                  </a:lnTo>
                  <a:cubicBezTo>
                    <a:pt x="12895" y="58091"/>
                    <a:pt x="14002" y="57901"/>
                    <a:pt x="14990" y="57544"/>
                  </a:cubicBezTo>
                  <a:close/>
                  <a:moveTo>
                    <a:pt x="14502" y="59568"/>
                  </a:moveTo>
                  <a:cubicBezTo>
                    <a:pt x="14335" y="60222"/>
                    <a:pt x="14180" y="60889"/>
                    <a:pt x="14026" y="61544"/>
                  </a:cubicBezTo>
                  <a:cubicBezTo>
                    <a:pt x="14002" y="61520"/>
                    <a:pt x="13966" y="61508"/>
                    <a:pt x="13919" y="61508"/>
                  </a:cubicBezTo>
                  <a:cubicBezTo>
                    <a:pt x="12930" y="61687"/>
                    <a:pt x="11942" y="62104"/>
                    <a:pt x="10978" y="62437"/>
                  </a:cubicBezTo>
                  <a:cubicBezTo>
                    <a:pt x="11121" y="61770"/>
                    <a:pt x="11263" y="61104"/>
                    <a:pt x="11406" y="60449"/>
                  </a:cubicBezTo>
                  <a:lnTo>
                    <a:pt x="11430" y="60449"/>
                  </a:lnTo>
                  <a:cubicBezTo>
                    <a:pt x="12466" y="60294"/>
                    <a:pt x="13549" y="60044"/>
                    <a:pt x="14502" y="59568"/>
                  </a:cubicBezTo>
                  <a:close/>
                  <a:moveTo>
                    <a:pt x="13978" y="61770"/>
                  </a:moveTo>
                  <a:lnTo>
                    <a:pt x="13978" y="61770"/>
                  </a:lnTo>
                  <a:cubicBezTo>
                    <a:pt x="13847" y="62366"/>
                    <a:pt x="13716" y="62961"/>
                    <a:pt x="13585" y="63568"/>
                  </a:cubicBezTo>
                  <a:cubicBezTo>
                    <a:pt x="13568" y="63551"/>
                    <a:pt x="13544" y="63540"/>
                    <a:pt x="13518" y="63540"/>
                  </a:cubicBezTo>
                  <a:cubicBezTo>
                    <a:pt x="13509" y="63540"/>
                    <a:pt x="13499" y="63541"/>
                    <a:pt x="13490" y="63544"/>
                  </a:cubicBezTo>
                  <a:cubicBezTo>
                    <a:pt x="12490" y="63723"/>
                    <a:pt x="11478" y="64175"/>
                    <a:pt x="10501" y="64556"/>
                  </a:cubicBezTo>
                  <a:cubicBezTo>
                    <a:pt x="10644" y="63937"/>
                    <a:pt x="10787" y="63318"/>
                    <a:pt x="10918" y="62687"/>
                  </a:cubicBezTo>
                  <a:cubicBezTo>
                    <a:pt x="11930" y="62401"/>
                    <a:pt x="13026" y="62187"/>
                    <a:pt x="13978" y="61770"/>
                  </a:cubicBezTo>
                  <a:close/>
                  <a:moveTo>
                    <a:pt x="13549" y="63759"/>
                  </a:moveTo>
                  <a:lnTo>
                    <a:pt x="13549" y="63759"/>
                  </a:lnTo>
                  <a:cubicBezTo>
                    <a:pt x="13395" y="64497"/>
                    <a:pt x="13240" y="65223"/>
                    <a:pt x="13109" y="65961"/>
                  </a:cubicBezTo>
                  <a:cubicBezTo>
                    <a:pt x="13085" y="65949"/>
                    <a:pt x="13061" y="65949"/>
                    <a:pt x="13037" y="65949"/>
                  </a:cubicBezTo>
                  <a:cubicBezTo>
                    <a:pt x="12014" y="66152"/>
                    <a:pt x="11001" y="66473"/>
                    <a:pt x="10001" y="66783"/>
                  </a:cubicBezTo>
                  <a:cubicBezTo>
                    <a:pt x="10156" y="66116"/>
                    <a:pt x="10299" y="65461"/>
                    <a:pt x="10454" y="64806"/>
                  </a:cubicBezTo>
                  <a:cubicBezTo>
                    <a:pt x="11478" y="64509"/>
                    <a:pt x="12609" y="64247"/>
                    <a:pt x="13549" y="63759"/>
                  </a:cubicBezTo>
                  <a:close/>
                  <a:moveTo>
                    <a:pt x="13061" y="66223"/>
                  </a:moveTo>
                  <a:cubicBezTo>
                    <a:pt x="12966" y="66771"/>
                    <a:pt x="12871" y="67319"/>
                    <a:pt x="12787" y="67866"/>
                  </a:cubicBezTo>
                  <a:lnTo>
                    <a:pt x="12728" y="67866"/>
                  </a:lnTo>
                  <a:cubicBezTo>
                    <a:pt x="11668" y="68057"/>
                    <a:pt x="10597" y="68354"/>
                    <a:pt x="9561" y="68688"/>
                  </a:cubicBezTo>
                  <a:cubicBezTo>
                    <a:pt x="9692" y="68128"/>
                    <a:pt x="9823" y="67569"/>
                    <a:pt x="9954" y="67009"/>
                  </a:cubicBezTo>
                  <a:cubicBezTo>
                    <a:pt x="10990" y="66783"/>
                    <a:pt x="12061" y="66557"/>
                    <a:pt x="13061" y="66223"/>
                  </a:cubicBezTo>
                  <a:close/>
                  <a:moveTo>
                    <a:pt x="12740" y="68152"/>
                  </a:moveTo>
                  <a:cubicBezTo>
                    <a:pt x="12716" y="68378"/>
                    <a:pt x="12680" y="68616"/>
                    <a:pt x="12645" y="68843"/>
                  </a:cubicBezTo>
                  <a:cubicBezTo>
                    <a:pt x="11811" y="69021"/>
                    <a:pt x="10978" y="69485"/>
                    <a:pt x="10192" y="69819"/>
                  </a:cubicBezTo>
                  <a:cubicBezTo>
                    <a:pt x="9954" y="69914"/>
                    <a:pt x="9608" y="69997"/>
                    <a:pt x="9335" y="70152"/>
                  </a:cubicBezTo>
                  <a:cubicBezTo>
                    <a:pt x="9311" y="70081"/>
                    <a:pt x="9287" y="70021"/>
                    <a:pt x="9251" y="69962"/>
                  </a:cubicBezTo>
                  <a:cubicBezTo>
                    <a:pt x="9335" y="69616"/>
                    <a:pt x="9418" y="69259"/>
                    <a:pt x="9501" y="68914"/>
                  </a:cubicBezTo>
                  <a:cubicBezTo>
                    <a:pt x="10585" y="68723"/>
                    <a:pt x="11692" y="68485"/>
                    <a:pt x="12740" y="68152"/>
                  </a:cubicBezTo>
                  <a:close/>
                  <a:moveTo>
                    <a:pt x="16490" y="1"/>
                  </a:moveTo>
                  <a:cubicBezTo>
                    <a:pt x="14681" y="1453"/>
                    <a:pt x="13264" y="3501"/>
                    <a:pt x="11918" y="5382"/>
                  </a:cubicBezTo>
                  <a:cubicBezTo>
                    <a:pt x="10466" y="7418"/>
                    <a:pt x="9132" y="9550"/>
                    <a:pt x="7942" y="11752"/>
                  </a:cubicBezTo>
                  <a:cubicBezTo>
                    <a:pt x="5667" y="15967"/>
                    <a:pt x="3882" y="20432"/>
                    <a:pt x="2643" y="25051"/>
                  </a:cubicBezTo>
                  <a:cubicBezTo>
                    <a:pt x="60" y="34707"/>
                    <a:pt x="0" y="44947"/>
                    <a:pt x="2417" y="54638"/>
                  </a:cubicBezTo>
                  <a:cubicBezTo>
                    <a:pt x="3108" y="57424"/>
                    <a:pt x="4001" y="60151"/>
                    <a:pt x="5084" y="62806"/>
                  </a:cubicBezTo>
                  <a:cubicBezTo>
                    <a:pt x="5620" y="64092"/>
                    <a:pt x="6191" y="65366"/>
                    <a:pt x="6810" y="66604"/>
                  </a:cubicBezTo>
                  <a:cubicBezTo>
                    <a:pt x="6977" y="66961"/>
                    <a:pt x="8073" y="69331"/>
                    <a:pt x="8715" y="70319"/>
                  </a:cubicBezTo>
                  <a:cubicBezTo>
                    <a:pt x="8715" y="70367"/>
                    <a:pt x="8704" y="70414"/>
                    <a:pt x="8692" y="70462"/>
                  </a:cubicBezTo>
                  <a:cubicBezTo>
                    <a:pt x="8680" y="70533"/>
                    <a:pt x="8692" y="70593"/>
                    <a:pt x="8727" y="70640"/>
                  </a:cubicBezTo>
                  <a:cubicBezTo>
                    <a:pt x="8715" y="70748"/>
                    <a:pt x="8751" y="70819"/>
                    <a:pt x="8858" y="70950"/>
                  </a:cubicBezTo>
                  <a:cubicBezTo>
                    <a:pt x="8894" y="70994"/>
                    <a:pt x="8955" y="71019"/>
                    <a:pt x="9014" y="71019"/>
                  </a:cubicBezTo>
                  <a:cubicBezTo>
                    <a:pt x="9034" y="71019"/>
                    <a:pt x="9054" y="71016"/>
                    <a:pt x="9073" y="71009"/>
                  </a:cubicBezTo>
                  <a:cubicBezTo>
                    <a:pt x="9263" y="70938"/>
                    <a:pt x="9370" y="70831"/>
                    <a:pt x="9406" y="70712"/>
                  </a:cubicBezTo>
                  <a:cubicBezTo>
                    <a:pt x="9466" y="70688"/>
                    <a:pt x="9525" y="70664"/>
                    <a:pt x="9585" y="70617"/>
                  </a:cubicBezTo>
                  <a:cubicBezTo>
                    <a:pt x="9763" y="70557"/>
                    <a:pt x="9942" y="70474"/>
                    <a:pt x="10120" y="70402"/>
                  </a:cubicBezTo>
                  <a:cubicBezTo>
                    <a:pt x="10442" y="70283"/>
                    <a:pt x="10751" y="70152"/>
                    <a:pt x="11073" y="70021"/>
                  </a:cubicBezTo>
                  <a:cubicBezTo>
                    <a:pt x="11668" y="69771"/>
                    <a:pt x="12323" y="69569"/>
                    <a:pt x="12859" y="69212"/>
                  </a:cubicBezTo>
                  <a:cubicBezTo>
                    <a:pt x="12918" y="69176"/>
                    <a:pt x="12954" y="69128"/>
                    <a:pt x="12954" y="69069"/>
                  </a:cubicBezTo>
                  <a:cubicBezTo>
                    <a:pt x="14371" y="63675"/>
                    <a:pt x="15359" y="58163"/>
                    <a:pt x="16728" y="52757"/>
                  </a:cubicBezTo>
                  <a:cubicBezTo>
                    <a:pt x="18181" y="53245"/>
                    <a:pt x="19645" y="53722"/>
                    <a:pt x="21110" y="54210"/>
                  </a:cubicBezTo>
                  <a:cubicBezTo>
                    <a:pt x="23801" y="55103"/>
                    <a:pt x="26492" y="56139"/>
                    <a:pt x="29230" y="56889"/>
                  </a:cubicBezTo>
                  <a:cubicBezTo>
                    <a:pt x="29257" y="56896"/>
                    <a:pt x="29283" y="56899"/>
                    <a:pt x="29307" y="56899"/>
                  </a:cubicBezTo>
                  <a:cubicBezTo>
                    <a:pt x="29439" y="56899"/>
                    <a:pt x="29516" y="56797"/>
                    <a:pt x="29516" y="56686"/>
                  </a:cubicBezTo>
                  <a:cubicBezTo>
                    <a:pt x="29932" y="56508"/>
                    <a:pt x="30254" y="56174"/>
                    <a:pt x="30587" y="55889"/>
                  </a:cubicBezTo>
                  <a:cubicBezTo>
                    <a:pt x="31052" y="55508"/>
                    <a:pt x="31528" y="55127"/>
                    <a:pt x="32016" y="54769"/>
                  </a:cubicBezTo>
                  <a:cubicBezTo>
                    <a:pt x="32147" y="54686"/>
                    <a:pt x="32147" y="54531"/>
                    <a:pt x="32087" y="54412"/>
                  </a:cubicBezTo>
                  <a:lnTo>
                    <a:pt x="32087" y="54412"/>
                  </a:lnTo>
                  <a:cubicBezTo>
                    <a:pt x="32106" y="54418"/>
                    <a:pt x="32124" y="54421"/>
                    <a:pt x="32142" y="54421"/>
                  </a:cubicBezTo>
                  <a:cubicBezTo>
                    <a:pt x="32315" y="54421"/>
                    <a:pt x="32476" y="54180"/>
                    <a:pt x="32326" y="54007"/>
                  </a:cubicBezTo>
                  <a:cubicBezTo>
                    <a:pt x="27837" y="48590"/>
                    <a:pt x="28361" y="41161"/>
                    <a:pt x="29551" y="34672"/>
                  </a:cubicBezTo>
                  <a:cubicBezTo>
                    <a:pt x="30075" y="31814"/>
                    <a:pt x="30837" y="28969"/>
                    <a:pt x="32040" y="26314"/>
                  </a:cubicBezTo>
                  <a:cubicBezTo>
                    <a:pt x="33242" y="23658"/>
                    <a:pt x="34921" y="21468"/>
                    <a:pt x="36969" y="19408"/>
                  </a:cubicBezTo>
                  <a:cubicBezTo>
                    <a:pt x="37077" y="19290"/>
                    <a:pt x="36975" y="19092"/>
                    <a:pt x="36842" y="19092"/>
                  </a:cubicBezTo>
                  <a:cubicBezTo>
                    <a:pt x="36814" y="19092"/>
                    <a:pt x="36784" y="19101"/>
                    <a:pt x="36755" y="19122"/>
                  </a:cubicBezTo>
                  <a:cubicBezTo>
                    <a:pt x="36743" y="19134"/>
                    <a:pt x="36743" y="19134"/>
                    <a:pt x="36731" y="19134"/>
                  </a:cubicBezTo>
                  <a:cubicBezTo>
                    <a:pt x="36112" y="19610"/>
                    <a:pt x="35540" y="20134"/>
                    <a:pt x="35016" y="20706"/>
                  </a:cubicBezTo>
                  <a:cubicBezTo>
                    <a:pt x="35028" y="20658"/>
                    <a:pt x="35016" y="20599"/>
                    <a:pt x="34969" y="20563"/>
                  </a:cubicBezTo>
                  <a:cubicBezTo>
                    <a:pt x="34528" y="20229"/>
                    <a:pt x="33969" y="20027"/>
                    <a:pt x="33469" y="19789"/>
                  </a:cubicBezTo>
                  <a:cubicBezTo>
                    <a:pt x="32992" y="19563"/>
                    <a:pt x="32516" y="19336"/>
                    <a:pt x="32040" y="19122"/>
                  </a:cubicBezTo>
                  <a:cubicBezTo>
                    <a:pt x="32611" y="18455"/>
                    <a:pt x="33219" y="17801"/>
                    <a:pt x="33814" y="17134"/>
                  </a:cubicBezTo>
                  <a:cubicBezTo>
                    <a:pt x="34100" y="17479"/>
                    <a:pt x="34445" y="17789"/>
                    <a:pt x="34743" y="18086"/>
                  </a:cubicBezTo>
                  <a:cubicBezTo>
                    <a:pt x="35124" y="18479"/>
                    <a:pt x="35493" y="18944"/>
                    <a:pt x="35957" y="19241"/>
                  </a:cubicBezTo>
                  <a:cubicBezTo>
                    <a:pt x="35989" y="19260"/>
                    <a:pt x="36023" y="19268"/>
                    <a:pt x="36056" y="19268"/>
                  </a:cubicBezTo>
                  <a:cubicBezTo>
                    <a:pt x="36193" y="19268"/>
                    <a:pt x="36317" y="19126"/>
                    <a:pt x="36278" y="18991"/>
                  </a:cubicBezTo>
                  <a:cubicBezTo>
                    <a:pt x="36267" y="18979"/>
                    <a:pt x="36255" y="18955"/>
                    <a:pt x="36255" y="18944"/>
                  </a:cubicBezTo>
                  <a:cubicBezTo>
                    <a:pt x="35933" y="18467"/>
                    <a:pt x="35433" y="18086"/>
                    <a:pt x="35028" y="17682"/>
                  </a:cubicBezTo>
                  <a:cubicBezTo>
                    <a:pt x="34707" y="17384"/>
                    <a:pt x="34397" y="17039"/>
                    <a:pt x="34052" y="16765"/>
                  </a:cubicBezTo>
                  <a:cubicBezTo>
                    <a:pt x="34052" y="16753"/>
                    <a:pt x="34064" y="16741"/>
                    <a:pt x="34052" y="16717"/>
                  </a:cubicBezTo>
                  <a:cubicBezTo>
                    <a:pt x="34064" y="16681"/>
                    <a:pt x="34076" y="16646"/>
                    <a:pt x="34064" y="16610"/>
                  </a:cubicBezTo>
                  <a:cubicBezTo>
                    <a:pt x="33873" y="15919"/>
                    <a:pt x="33695" y="15241"/>
                    <a:pt x="33540" y="14574"/>
                  </a:cubicBezTo>
                  <a:lnTo>
                    <a:pt x="33695" y="14360"/>
                  </a:lnTo>
                  <a:cubicBezTo>
                    <a:pt x="33611" y="14288"/>
                    <a:pt x="33528" y="14229"/>
                    <a:pt x="33445" y="14157"/>
                  </a:cubicBezTo>
                  <a:cubicBezTo>
                    <a:pt x="33278" y="13443"/>
                    <a:pt x="33123" y="12717"/>
                    <a:pt x="32992" y="11990"/>
                  </a:cubicBezTo>
                  <a:lnTo>
                    <a:pt x="33135" y="11752"/>
                  </a:lnTo>
                  <a:cubicBezTo>
                    <a:pt x="33076" y="11716"/>
                    <a:pt x="33004" y="11669"/>
                    <a:pt x="32933" y="11633"/>
                  </a:cubicBezTo>
                  <a:cubicBezTo>
                    <a:pt x="32814" y="10847"/>
                    <a:pt x="32707" y="10062"/>
                    <a:pt x="32635" y="9252"/>
                  </a:cubicBezTo>
                  <a:lnTo>
                    <a:pt x="32790" y="9038"/>
                  </a:lnTo>
                  <a:cubicBezTo>
                    <a:pt x="32730" y="8990"/>
                    <a:pt x="32671" y="8942"/>
                    <a:pt x="32611" y="8895"/>
                  </a:cubicBezTo>
                  <a:cubicBezTo>
                    <a:pt x="32599" y="8859"/>
                    <a:pt x="32599" y="8811"/>
                    <a:pt x="32599" y="8776"/>
                  </a:cubicBezTo>
                  <a:cubicBezTo>
                    <a:pt x="32552" y="8061"/>
                    <a:pt x="32516" y="7347"/>
                    <a:pt x="32492" y="6633"/>
                  </a:cubicBezTo>
                  <a:lnTo>
                    <a:pt x="32611" y="6406"/>
                  </a:lnTo>
                  <a:cubicBezTo>
                    <a:pt x="32564" y="6382"/>
                    <a:pt x="32516" y="6359"/>
                    <a:pt x="32480" y="6335"/>
                  </a:cubicBezTo>
                  <a:cubicBezTo>
                    <a:pt x="32457" y="5704"/>
                    <a:pt x="32421" y="5061"/>
                    <a:pt x="32385" y="4430"/>
                  </a:cubicBezTo>
                  <a:lnTo>
                    <a:pt x="32385" y="4430"/>
                  </a:lnTo>
                  <a:cubicBezTo>
                    <a:pt x="32695" y="4692"/>
                    <a:pt x="33064" y="4906"/>
                    <a:pt x="33397" y="5132"/>
                  </a:cubicBezTo>
                  <a:cubicBezTo>
                    <a:pt x="33861" y="5442"/>
                    <a:pt x="34314" y="5811"/>
                    <a:pt x="34814" y="6061"/>
                  </a:cubicBezTo>
                  <a:cubicBezTo>
                    <a:pt x="34835" y="6073"/>
                    <a:pt x="34857" y="6078"/>
                    <a:pt x="34879" y="6078"/>
                  </a:cubicBezTo>
                  <a:cubicBezTo>
                    <a:pt x="34968" y="6078"/>
                    <a:pt x="35052" y="5992"/>
                    <a:pt x="35052" y="5906"/>
                  </a:cubicBezTo>
                  <a:cubicBezTo>
                    <a:pt x="35052" y="5871"/>
                    <a:pt x="35040" y="5835"/>
                    <a:pt x="35004" y="5799"/>
                  </a:cubicBezTo>
                  <a:cubicBezTo>
                    <a:pt x="34600" y="5442"/>
                    <a:pt x="34100" y="5180"/>
                    <a:pt x="33647" y="4894"/>
                  </a:cubicBezTo>
                  <a:cubicBezTo>
                    <a:pt x="33242" y="4620"/>
                    <a:pt x="32826" y="4299"/>
                    <a:pt x="32373" y="4108"/>
                  </a:cubicBezTo>
                  <a:cubicBezTo>
                    <a:pt x="32326" y="3406"/>
                    <a:pt x="32266" y="2692"/>
                    <a:pt x="32183" y="2001"/>
                  </a:cubicBezTo>
                  <a:lnTo>
                    <a:pt x="31861" y="1989"/>
                  </a:lnTo>
                  <a:lnTo>
                    <a:pt x="31861" y="1989"/>
                  </a:lnTo>
                  <a:cubicBezTo>
                    <a:pt x="31790" y="4525"/>
                    <a:pt x="31909" y="7085"/>
                    <a:pt x="32123" y="9597"/>
                  </a:cubicBezTo>
                  <a:cubicBezTo>
                    <a:pt x="32326" y="12002"/>
                    <a:pt x="32635" y="14574"/>
                    <a:pt x="33623" y="16789"/>
                  </a:cubicBezTo>
                  <a:cubicBezTo>
                    <a:pt x="33623" y="16800"/>
                    <a:pt x="33635" y="16800"/>
                    <a:pt x="33635" y="16812"/>
                  </a:cubicBezTo>
                  <a:cubicBezTo>
                    <a:pt x="33635" y="16812"/>
                    <a:pt x="33635" y="16824"/>
                    <a:pt x="33635" y="16836"/>
                  </a:cubicBezTo>
                  <a:cubicBezTo>
                    <a:pt x="30944" y="18836"/>
                    <a:pt x="29075" y="22075"/>
                    <a:pt x="27777" y="25099"/>
                  </a:cubicBezTo>
                  <a:cubicBezTo>
                    <a:pt x="26372" y="28409"/>
                    <a:pt x="25563" y="31957"/>
                    <a:pt x="25098" y="35529"/>
                  </a:cubicBezTo>
                  <a:cubicBezTo>
                    <a:pt x="24634" y="39148"/>
                    <a:pt x="24515" y="42863"/>
                    <a:pt x="25063" y="46495"/>
                  </a:cubicBezTo>
                  <a:cubicBezTo>
                    <a:pt x="25182" y="47268"/>
                    <a:pt x="25337" y="48090"/>
                    <a:pt x="25527" y="48912"/>
                  </a:cubicBezTo>
                  <a:cubicBezTo>
                    <a:pt x="25436" y="48957"/>
                    <a:pt x="25465" y="49091"/>
                    <a:pt x="25562" y="49091"/>
                  </a:cubicBezTo>
                  <a:cubicBezTo>
                    <a:pt x="25566" y="49091"/>
                    <a:pt x="25570" y="49091"/>
                    <a:pt x="25575" y="49090"/>
                  </a:cubicBezTo>
                  <a:cubicBezTo>
                    <a:pt x="25730" y="49745"/>
                    <a:pt x="25920" y="50400"/>
                    <a:pt x="26134" y="51043"/>
                  </a:cubicBezTo>
                  <a:cubicBezTo>
                    <a:pt x="26058" y="51076"/>
                    <a:pt x="26092" y="51188"/>
                    <a:pt x="26162" y="51188"/>
                  </a:cubicBezTo>
                  <a:cubicBezTo>
                    <a:pt x="26168" y="51188"/>
                    <a:pt x="26175" y="51188"/>
                    <a:pt x="26182" y="51186"/>
                  </a:cubicBezTo>
                  <a:cubicBezTo>
                    <a:pt x="26837" y="53103"/>
                    <a:pt x="27765" y="54924"/>
                    <a:pt x="29063" y="56305"/>
                  </a:cubicBezTo>
                  <a:cubicBezTo>
                    <a:pt x="26515" y="55317"/>
                    <a:pt x="23848" y="54555"/>
                    <a:pt x="21253" y="53686"/>
                  </a:cubicBezTo>
                  <a:cubicBezTo>
                    <a:pt x="18621" y="52817"/>
                    <a:pt x="16002" y="51888"/>
                    <a:pt x="13347" y="51138"/>
                  </a:cubicBezTo>
                  <a:cubicBezTo>
                    <a:pt x="13299" y="51041"/>
                    <a:pt x="13192" y="50985"/>
                    <a:pt x="13091" y="50985"/>
                  </a:cubicBezTo>
                  <a:cubicBezTo>
                    <a:pt x="12993" y="50985"/>
                    <a:pt x="12900" y="51038"/>
                    <a:pt x="12871" y="51162"/>
                  </a:cubicBezTo>
                  <a:cubicBezTo>
                    <a:pt x="12692" y="51960"/>
                    <a:pt x="12514" y="52757"/>
                    <a:pt x="12335" y="53555"/>
                  </a:cubicBezTo>
                  <a:cubicBezTo>
                    <a:pt x="12323" y="53555"/>
                    <a:pt x="12311" y="53555"/>
                    <a:pt x="12299" y="53567"/>
                  </a:cubicBezTo>
                  <a:cubicBezTo>
                    <a:pt x="12168" y="53579"/>
                    <a:pt x="12156" y="53781"/>
                    <a:pt x="12287" y="53793"/>
                  </a:cubicBezTo>
                  <a:cubicBezTo>
                    <a:pt x="11109" y="58972"/>
                    <a:pt x="9918" y="64163"/>
                    <a:pt x="8906" y="69378"/>
                  </a:cubicBezTo>
                  <a:cubicBezTo>
                    <a:pt x="8751" y="69164"/>
                    <a:pt x="8608" y="68962"/>
                    <a:pt x="8513" y="68783"/>
                  </a:cubicBezTo>
                  <a:cubicBezTo>
                    <a:pt x="8156" y="68152"/>
                    <a:pt x="7823" y="67521"/>
                    <a:pt x="7501" y="66878"/>
                  </a:cubicBezTo>
                  <a:cubicBezTo>
                    <a:pt x="6263" y="64461"/>
                    <a:pt x="5203" y="61949"/>
                    <a:pt x="4322" y="59377"/>
                  </a:cubicBezTo>
                  <a:cubicBezTo>
                    <a:pt x="2608" y="54341"/>
                    <a:pt x="1560" y="49066"/>
                    <a:pt x="1250" y="43756"/>
                  </a:cubicBezTo>
                  <a:cubicBezTo>
                    <a:pt x="643" y="33505"/>
                    <a:pt x="2810" y="23206"/>
                    <a:pt x="7346" y="14014"/>
                  </a:cubicBezTo>
                  <a:cubicBezTo>
                    <a:pt x="8573" y="11550"/>
                    <a:pt x="9966" y="9157"/>
                    <a:pt x="11502" y="6871"/>
                  </a:cubicBezTo>
                  <a:cubicBezTo>
                    <a:pt x="13085" y="4537"/>
                    <a:pt x="15062" y="2465"/>
                    <a:pt x="16586" y="108"/>
                  </a:cubicBezTo>
                  <a:lnTo>
                    <a:pt x="1649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4" name="Google Shape;1074;p30"/>
            <p:cNvGrpSpPr/>
            <p:nvPr/>
          </p:nvGrpSpPr>
          <p:grpSpPr>
            <a:xfrm>
              <a:off x="710275" y="2129150"/>
              <a:ext cx="1795503" cy="660350"/>
              <a:chOff x="710275" y="1516900"/>
              <a:chExt cx="1795503" cy="660350"/>
            </a:xfrm>
          </p:grpSpPr>
          <p:sp>
            <p:nvSpPr>
              <p:cNvPr id="1075" name="Google Shape;1075;p30"/>
              <p:cNvSpPr txBox="1"/>
              <p:nvPr/>
            </p:nvSpPr>
            <p:spPr>
              <a:xfrm>
                <a:off x="710278" y="151690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76" name="Google Shape;1076;p30"/>
              <p:cNvSpPr txBox="1"/>
              <p:nvPr/>
            </p:nvSpPr>
            <p:spPr>
              <a:xfrm>
                <a:off x="710275" y="186375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077" name="Google Shape;1077;p30"/>
          <p:cNvSpPr/>
          <p:nvPr/>
        </p:nvSpPr>
        <p:spPr>
          <a:xfrm>
            <a:off x="3291925" y="2300713"/>
            <a:ext cx="282800" cy="387575"/>
          </a:xfrm>
          <a:custGeom>
            <a:avLst/>
            <a:gdLst/>
            <a:ahLst/>
            <a:cxnLst/>
            <a:rect l="l" t="t" r="r" b="b"/>
            <a:pathLst>
              <a:path w="11312" h="15503" extrusionOk="0">
                <a:moveTo>
                  <a:pt x="4239" y="297"/>
                </a:moveTo>
                <a:lnTo>
                  <a:pt x="4239" y="297"/>
                </a:lnTo>
                <a:cubicBezTo>
                  <a:pt x="4311" y="333"/>
                  <a:pt x="4382" y="357"/>
                  <a:pt x="4430" y="381"/>
                </a:cubicBezTo>
                <a:cubicBezTo>
                  <a:pt x="4704" y="488"/>
                  <a:pt x="5037" y="678"/>
                  <a:pt x="5335" y="690"/>
                </a:cubicBezTo>
                <a:cubicBezTo>
                  <a:pt x="5347" y="833"/>
                  <a:pt x="5359" y="988"/>
                  <a:pt x="5382" y="1143"/>
                </a:cubicBezTo>
                <a:cubicBezTo>
                  <a:pt x="5382" y="1178"/>
                  <a:pt x="5394" y="1226"/>
                  <a:pt x="5394" y="1262"/>
                </a:cubicBezTo>
                <a:cubicBezTo>
                  <a:pt x="5120" y="1047"/>
                  <a:pt x="4728" y="905"/>
                  <a:pt x="4394" y="797"/>
                </a:cubicBezTo>
                <a:cubicBezTo>
                  <a:pt x="4347" y="631"/>
                  <a:pt x="4287" y="464"/>
                  <a:pt x="4239" y="297"/>
                </a:cubicBezTo>
                <a:close/>
                <a:moveTo>
                  <a:pt x="4418" y="893"/>
                </a:moveTo>
                <a:cubicBezTo>
                  <a:pt x="4597" y="976"/>
                  <a:pt x="4775" y="1047"/>
                  <a:pt x="4942" y="1143"/>
                </a:cubicBezTo>
                <a:cubicBezTo>
                  <a:pt x="5109" y="1226"/>
                  <a:pt x="5251" y="1345"/>
                  <a:pt x="5430" y="1416"/>
                </a:cubicBezTo>
                <a:cubicBezTo>
                  <a:pt x="5430" y="1452"/>
                  <a:pt x="5442" y="1476"/>
                  <a:pt x="5454" y="1512"/>
                </a:cubicBezTo>
                <a:cubicBezTo>
                  <a:pt x="5371" y="1524"/>
                  <a:pt x="5299" y="1547"/>
                  <a:pt x="5216" y="1571"/>
                </a:cubicBezTo>
                <a:cubicBezTo>
                  <a:pt x="5109" y="1512"/>
                  <a:pt x="5001" y="1464"/>
                  <a:pt x="4894" y="1405"/>
                </a:cubicBezTo>
                <a:cubicBezTo>
                  <a:pt x="4775" y="1345"/>
                  <a:pt x="4644" y="1285"/>
                  <a:pt x="4525" y="1226"/>
                </a:cubicBezTo>
                <a:cubicBezTo>
                  <a:pt x="4489" y="1107"/>
                  <a:pt x="4454" y="1000"/>
                  <a:pt x="4418" y="893"/>
                </a:cubicBezTo>
                <a:close/>
                <a:moveTo>
                  <a:pt x="4573" y="1357"/>
                </a:moveTo>
                <a:lnTo>
                  <a:pt x="4573" y="1357"/>
                </a:lnTo>
                <a:cubicBezTo>
                  <a:pt x="4656" y="1416"/>
                  <a:pt x="4739" y="1464"/>
                  <a:pt x="4835" y="1512"/>
                </a:cubicBezTo>
                <a:cubicBezTo>
                  <a:pt x="4894" y="1547"/>
                  <a:pt x="4966" y="1583"/>
                  <a:pt x="5025" y="1619"/>
                </a:cubicBezTo>
                <a:cubicBezTo>
                  <a:pt x="4906" y="1655"/>
                  <a:pt x="4787" y="1690"/>
                  <a:pt x="4680" y="1738"/>
                </a:cubicBezTo>
                <a:cubicBezTo>
                  <a:pt x="4644" y="1607"/>
                  <a:pt x="4609" y="1488"/>
                  <a:pt x="4573" y="1357"/>
                </a:cubicBezTo>
                <a:close/>
                <a:moveTo>
                  <a:pt x="7228" y="2047"/>
                </a:moveTo>
                <a:cubicBezTo>
                  <a:pt x="7430" y="2298"/>
                  <a:pt x="7668" y="2512"/>
                  <a:pt x="7907" y="2714"/>
                </a:cubicBezTo>
                <a:cubicBezTo>
                  <a:pt x="7918" y="2726"/>
                  <a:pt x="7930" y="2738"/>
                  <a:pt x="7954" y="2738"/>
                </a:cubicBezTo>
                <a:cubicBezTo>
                  <a:pt x="7942" y="2893"/>
                  <a:pt x="7942" y="3036"/>
                  <a:pt x="7930" y="3190"/>
                </a:cubicBezTo>
                <a:cubicBezTo>
                  <a:pt x="7835" y="3107"/>
                  <a:pt x="7728" y="3036"/>
                  <a:pt x="7621" y="2952"/>
                </a:cubicBezTo>
                <a:cubicBezTo>
                  <a:pt x="7502" y="2857"/>
                  <a:pt x="7371" y="2774"/>
                  <a:pt x="7252" y="2679"/>
                </a:cubicBezTo>
                <a:cubicBezTo>
                  <a:pt x="7252" y="2464"/>
                  <a:pt x="7252" y="2250"/>
                  <a:pt x="7228" y="2047"/>
                </a:cubicBezTo>
                <a:close/>
                <a:moveTo>
                  <a:pt x="7252" y="2809"/>
                </a:moveTo>
                <a:cubicBezTo>
                  <a:pt x="7347" y="2893"/>
                  <a:pt x="7442" y="2976"/>
                  <a:pt x="7549" y="3060"/>
                </a:cubicBezTo>
                <a:cubicBezTo>
                  <a:pt x="7668" y="3155"/>
                  <a:pt x="7799" y="3274"/>
                  <a:pt x="7930" y="3369"/>
                </a:cubicBezTo>
                <a:cubicBezTo>
                  <a:pt x="7930" y="3560"/>
                  <a:pt x="7918" y="3750"/>
                  <a:pt x="7918" y="3941"/>
                </a:cubicBezTo>
                <a:cubicBezTo>
                  <a:pt x="7823" y="3869"/>
                  <a:pt x="7716" y="3798"/>
                  <a:pt x="7609" y="3714"/>
                </a:cubicBezTo>
                <a:cubicBezTo>
                  <a:pt x="7478" y="3619"/>
                  <a:pt x="7347" y="3524"/>
                  <a:pt x="7216" y="3429"/>
                </a:cubicBezTo>
                <a:cubicBezTo>
                  <a:pt x="7228" y="3226"/>
                  <a:pt x="7240" y="3012"/>
                  <a:pt x="7252" y="2809"/>
                </a:cubicBezTo>
                <a:close/>
                <a:moveTo>
                  <a:pt x="5871" y="4131"/>
                </a:moveTo>
                <a:cubicBezTo>
                  <a:pt x="5871" y="4143"/>
                  <a:pt x="5871" y="4143"/>
                  <a:pt x="5882" y="4143"/>
                </a:cubicBezTo>
                <a:cubicBezTo>
                  <a:pt x="6049" y="4214"/>
                  <a:pt x="6204" y="4310"/>
                  <a:pt x="6347" y="4417"/>
                </a:cubicBezTo>
                <a:cubicBezTo>
                  <a:pt x="6299" y="4414"/>
                  <a:pt x="6251" y="4413"/>
                  <a:pt x="6204" y="4413"/>
                </a:cubicBezTo>
                <a:cubicBezTo>
                  <a:pt x="6050" y="4413"/>
                  <a:pt x="5897" y="4428"/>
                  <a:pt x="5752" y="4464"/>
                </a:cubicBezTo>
                <a:cubicBezTo>
                  <a:pt x="5597" y="4381"/>
                  <a:pt x="5430" y="4310"/>
                  <a:pt x="5263" y="4238"/>
                </a:cubicBezTo>
                <a:cubicBezTo>
                  <a:pt x="5466" y="4191"/>
                  <a:pt x="5668" y="4167"/>
                  <a:pt x="5871" y="4131"/>
                </a:cubicBezTo>
                <a:close/>
                <a:moveTo>
                  <a:pt x="7061" y="4024"/>
                </a:moveTo>
                <a:cubicBezTo>
                  <a:pt x="7180" y="4179"/>
                  <a:pt x="7311" y="4310"/>
                  <a:pt x="7454" y="4441"/>
                </a:cubicBezTo>
                <a:cubicBezTo>
                  <a:pt x="7490" y="4476"/>
                  <a:pt x="7537" y="4512"/>
                  <a:pt x="7573" y="4560"/>
                </a:cubicBezTo>
                <a:cubicBezTo>
                  <a:pt x="7264" y="4500"/>
                  <a:pt x="6918" y="4441"/>
                  <a:pt x="6573" y="4417"/>
                </a:cubicBezTo>
                <a:cubicBezTo>
                  <a:pt x="6418" y="4298"/>
                  <a:pt x="6240" y="4191"/>
                  <a:pt x="6061" y="4119"/>
                </a:cubicBezTo>
                <a:cubicBezTo>
                  <a:pt x="6383" y="4083"/>
                  <a:pt x="6704" y="4072"/>
                  <a:pt x="7002" y="4048"/>
                </a:cubicBezTo>
                <a:cubicBezTo>
                  <a:pt x="7025" y="4048"/>
                  <a:pt x="7037" y="4036"/>
                  <a:pt x="7061" y="4024"/>
                </a:cubicBezTo>
                <a:close/>
                <a:moveTo>
                  <a:pt x="7216" y="3548"/>
                </a:moveTo>
                <a:cubicBezTo>
                  <a:pt x="7323" y="3643"/>
                  <a:pt x="7430" y="3726"/>
                  <a:pt x="7537" y="3810"/>
                </a:cubicBezTo>
                <a:cubicBezTo>
                  <a:pt x="7668" y="3905"/>
                  <a:pt x="7787" y="4024"/>
                  <a:pt x="7918" y="4119"/>
                </a:cubicBezTo>
                <a:cubicBezTo>
                  <a:pt x="7918" y="4286"/>
                  <a:pt x="7918" y="4453"/>
                  <a:pt x="7930" y="4619"/>
                </a:cubicBezTo>
                <a:cubicBezTo>
                  <a:pt x="7918" y="4607"/>
                  <a:pt x="7907" y="4607"/>
                  <a:pt x="7895" y="4607"/>
                </a:cubicBezTo>
                <a:cubicBezTo>
                  <a:pt x="7776" y="4500"/>
                  <a:pt x="7621" y="4393"/>
                  <a:pt x="7502" y="4286"/>
                </a:cubicBezTo>
                <a:cubicBezTo>
                  <a:pt x="7371" y="4179"/>
                  <a:pt x="7252" y="4060"/>
                  <a:pt x="7133" y="3929"/>
                </a:cubicBezTo>
                <a:cubicBezTo>
                  <a:pt x="7133" y="3929"/>
                  <a:pt x="7133" y="3929"/>
                  <a:pt x="7133" y="3917"/>
                </a:cubicBezTo>
                <a:cubicBezTo>
                  <a:pt x="7156" y="3893"/>
                  <a:pt x="7180" y="3857"/>
                  <a:pt x="7192" y="3810"/>
                </a:cubicBezTo>
                <a:cubicBezTo>
                  <a:pt x="7192" y="3726"/>
                  <a:pt x="7204" y="3643"/>
                  <a:pt x="7216" y="3548"/>
                </a:cubicBezTo>
                <a:close/>
                <a:moveTo>
                  <a:pt x="5073" y="4298"/>
                </a:moveTo>
                <a:cubicBezTo>
                  <a:pt x="5228" y="4369"/>
                  <a:pt x="5394" y="4453"/>
                  <a:pt x="5549" y="4524"/>
                </a:cubicBezTo>
                <a:cubicBezTo>
                  <a:pt x="5406" y="4572"/>
                  <a:pt x="5263" y="4643"/>
                  <a:pt x="5144" y="4738"/>
                </a:cubicBezTo>
                <a:cubicBezTo>
                  <a:pt x="4954" y="4643"/>
                  <a:pt x="4751" y="4572"/>
                  <a:pt x="4549" y="4512"/>
                </a:cubicBezTo>
                <a:cubicBezTo>
                  <a:pt x="4716" y="4417"/>
                  <a:pt x="4894" y="4345"/>
                  <a:pt x="5073" y="4298"/>
                </a:cubicBezTo>
                <a:close/>
                <a:moveTo>
                  <a:pt x="4430" y="4572"/>
                </a:moveTo>
                <a:cubicBezTo>
                  <a:pt x="4632" y="4667"/>
                  <a:pt x="4847" y="4750"/>
                  <a:pt x="5049" y="4822"/>
                </a:cubicBezTo>
                <a:cubicBezTo>
                  <a:pt x="4930" y="4941"/>
                  <a:pt x="4835" y="5084"/>
                  <a:pt x="4775" y="5226"/>
                </a:cubicBezTo>
                <a:cubicBezTo>
                  <a:pt x="4644" y="5167"/>
                  <a:pt x="4489" y="5107"/>
                  <a:pt x="4358" y="5048"/>
                </a:cubicBezTo>
                <a:cubicBezTo>
                  <a:pt x="4251" y="5000"/>
                  <a:pt x="4144" y="4953"/>
                  <a:pt x="4025" y="4917"/>
                </a:cubicBezTo>
                <a:cubicBezTo>
                  <a:pt x="4132" y="4786"/>
                  <a:pt x="4251" y="4679"/>
                  <a:pt x="4406" y="4595"/>
                </a:cubicBezTo>
                <a:cubicBezTo>
                  <a:pt x="4406" y="4584"/>
                  <a:pt x="4418" y="4584"/>
                  <a:pt x="4430" y="4572"/>
                </a:cubicBezTo>
                <a:close/>
                <a:moveTo>
                  <a:pt x="3989" y="4976"/>
                </a:moveTo>
                <a:cubicBezTo>
                  <a:pt x="4120" y="5048"/>
                  <a:pt x="4251" y="5107"/>
                  <a:pt x="4394" y="5179"/>
                </a:cubicBezTo>
                <a:cubicBezTo>
                  <a:pt x="4501" y="5226"/>
                  <a:pt x="4620" y="5298"/>
                  <a:pt x="4739" y="5346"/>
                </a:cubicBezTo>
                <a:cubicBezTo>
                  <a:pt x="4692" y="5560"/>
                  <a:pt x="4716" y="5774"/>
                  <a:pt x="4811" y="5965"/>
                </a:cubicBezTo>
                <a:cubicBezTo>
                  <a:pt x="4668" y="5905"/>
                  <a:pt x="4525" y="5869"/>
                  <a:pt x="4382" y="5810"/>
                </a:cubicBezTo>
                <a:cubicBezTo>
                  <a:pt x="4216" y="5750"/>
                  <a:pt x="4061" y="5679"/>
                  <a:pt x="3906" y="5607"/>
                </a:cubicBezTo>
                <a:cubicBezTo>
                  <a:pt x="3870" y="5524"/>
                  <a:pt x="3847" y="5429"/>
                  <a:pt x="3823" y="5322"/>
                </a:cubicBezTo>
                <a:cubicBezTo>
                  <a:pt x="3858" y="5191"/>
                  <a:pt x="3918" y="5084"/>
                  <a:pt x="3989" y="4976"/>
                </a:cubicBezTo>
                <a:close/>
                <a:moveTo>
                  <a:pt x="3966" y="5774"/>
                </a:moveTo>
                <a:lnTo>
                  <a:pt x="3966" y="5774"/>
                </a:lnTo>
                <a:cubicBezTo>
                  <a:pt x="4275" y="5929"/>
                  <a:pt x="4609" y="6084"/>
                  <a:pt x="4918" y="6143"/>
                </a:cubicBezTo>
                <a:cubicBezTo>
                  <a:pt x="4954" y="6179"/>
                  <a:pt x="4990" y="6215"/>
                  <a:pt x="5037" y="6250"/>
                </a:cubicBezTo>
                <a:cubicBezTo>
                  <a:pt x="4978" y="6250"/>
                  <a:pt x="4918" y="6250"/>
                  <a:pt x="4859" y="6238"/>
                </a:cubicBezTo>
                <a:cubicBezTo>
                  <a:pt x="4788" y="6253"/>
                  <a:pt x="4720" y="6260"/>
                  <a:pt x="4656" y="6260"/>
                </a:cubicBezTo>
                <a:cubicBezTo>
                  <a:pt x="4353" y="6260"/>
                  <a:pt x="4123" y="6098"/>
                  <a:pt x="3966" y="5774"/>
                </a:cubicBezTo>
                <a:close/>
                <a:moveTo>
                  <a:pt x="9407" y="7441"/>
                </a:moveTo>
                <a:lnTo>
                  <a:pt x="9407" y="7441"/>
                </a:lnTo>
                <a:cubicBezTo>
                  <a:pt x="9657" y="7715"/>
                  <a:pt x="9871" y="8013"/>
                  <a:pt x="10050" y="8346"/>
                </a:cubicBezTo>
                <a:cubicBezTo>
                  <a:pt x="9919" y="8286"/>
                  <a:pt x="9776" y="8251"/>
                  <a:pt x="9645" y="8215"/>
                </a:cubicBezTo>
                <a:cubicBezTo>
                  <a:pt x="9597" y="7953"/>
                  <a:pt x="9514" y="7679"/>
                  <a:pt x="9407" y="7441"/>
                </a:cubicBezTo>
                <a:close/>
                <a:moveTo>
                  <a:pt x="9669" y="8334"/>
                </a:moveTo>
                <a:lnTo>
                  <a:pt x="9669" y="8334"/>
                </a:lnTo>
                <a:cubicBezTo>
                  <a:pt x="9812" y="8405"/>
                  <a:pt x="9978" y="8477"/>
                  <a:pt x="10133" y="8513"/>
                </a:cubicBezTo>
                <a:cubicBezTo>
                  <a:pt x="10216" y="8691"/>
                  <a:pt x="10276" y="8882"/>
                  <a:pt x="10335" y="9072"/>
                </a:cubicBezTo>
                <a:cubicBezTo>
                  <a:pt x="10133" y="8989"/>
                  <a:pt x="9943" y="8917"/>
                  <a:pt x="9740" y="8846"/>
                </a:cubicBezTo>
                <a:cubicBezTo>
                  <a:pt x="9728" y="8679"/>
                  <a:pt x="9704" y="8513"/>
                  <a:pt x="9669" y="8334"/>
                </a:cubicBezTo>
                <a:close/>
                <a:moveTo>
                  <a:pt x="9752" y="8953"/>
                </a:moveTo>
                <a:cubicBezTo>
                  <a:pt x="9954" y="9036"/>
                  <a:pt x="10157" y="9132"/>
                  <a:pt x="10371" y="9215"/>
                </a:cubicBezTo>
                <a:cubicBezTo>
                  <a:pt x="10371" y="9227"/>
                  <a:pt x="10371" y="9239"/>
                  <a:pt x="10371" y="9251"/>
                </a:cubicBezTo>
                <a:cubicBezTo>
                  <a:pt x="10419" y="9465"/>
                  <a:pt x="10443" y="9667"/>
                  <a:pt x="10443" y="9870"/>
                </a:cubicBezTo>
                <a:cubicBezTo>
                  <a:pt x="10228" y="9763"/>
                  <a:pt x="9990" y="9667"/>
                  <a:pt x="9764" y="9572"/>
                </a:cubicBezTo>
                <a:cubicBezTo>
                  <a:pt x="9764" y="9370"/>
                  <a:pt x="9764" y="9156"/>
                  <a:pt x="9752" y="8953"/>
                </a:cubicBezTo>
                <a:close/>
                <a:moveTo>
                  <a:pt x="9764" y="9667"/>
                </a:moveTo>
                <a:cubicBezTo>
                  <a:pt x="9990" y="9775"/>
                  <a:pt x="10216" y="9894"/>
                  <a:pt x="10443" y="9989"/>
                </a:cubicBezTo>
                <a:cubicBezTo>
                  <a:pt x="10443" y="10179"/>
                  <a:pt x="10431" y="10370"/>
                  <a:pt x="10395" y="10549"/>
                </a:cubicBezTo>
                <a:cubicBezTo>
                  <a:pt x="10181" y="10429"/>
                  <a:pt x="9943" y="10346"/>
                  <a:pt x="9716" y="10251"/>
                </a:cubicBezTo>
                <a:cubicBezTo>
                  <a:pt x="9740" y="10060"/>
                  <a:pt x="9752" y="9870"/>
                  <a:pt x="9764" y="9667"/>
                </a:cubicBezTo>
                <a:close/>
                <a:moveTo>
                  <a:pt x="9704" y="10358"/>
                </a:moveTo>
                <a:cubicBezTo>
                  <a:pt x="9919" y="10477"/>
                  <a:pt x="10145" y="10596"/>
                  <a:pt x="10371" y="10680"/>
                </a:cubicBezTo>
                <a:cubicBezTo>
                  <a:pt x="10335" y="10882"/>
                  <a:pt x="10276" y="11072"/>
                  <a:pt x="10204" y="11263"/>
                </a:cubicBezTo>
                <a:cubicBezTo>
                  <a:pt x="10026" y="11144"/>
                  <a:pt x="9800" y="11061"/>
                  <a:pt x="9585" y="10989"/>
                </a:cubicBezTo>
                <a:cubicBezTo>
                  <a:pt x="9633" y="10834"/>
                  <a:pt x="9669" y="10680"/>
                  <a:pt x="9692" y="10513"/>
                </a:cubicBezTo>
                <a:cubicBezTo>
                  <a:pt x="9692" y="10465"/>
                  <a:pt x="9704" y="10418"/>
                  <a:pt x="9704" y="10358"/>
                </a:cubicBezTo>
                <a:close/>
                <a:moveTo>
                  <a:pt x="9562" y="11096"/>
                </a:moveTo>
                <a:cubicBezTo>
                  <a:pt x="9764" y="11180"/>
                  <a:pt x="9954" y="11287"/>
                  <a:pt x="10169" y="11358"/>
                </a:cubicBezTo>
                <a:cubicBezTo>
                  <a:pt x="10085" y="11561"/>
                  <a:pt x="9990" y="11751"/>
                  <a:pt x="9883" y="11942"/>
                </a:cubicBezTo>
                <a:cubicBezTo>
                  <a:pt x="9704" y="11846"/>
                  <a:pt x="9502" y="11775"/>
                  <a:pt x="9311" y="11703"/>
                </a:cubicBezTo>
                <a:cubicBezTo>
                  <a:pt x="9407" y="11513"/>
                  <a:pt x="9490" y="11299"/>
                  <a:pt x="9562" y="11096"/>
                </a:cubicBezTo>
                <a:close/>
                <a:moveTo>
                  <a:pt x="9252" y="11799"/>
                </a:moveTo>
                <a:cubicBezTo>
                  <a:pt x="9442" y="11882"/>
                  <a:pt x="9633" y="11977"/>
                  <a:pt x="9823" y="12037"/>
                </a:cubicBezTo>
                <a:cubicBezTo>
                  <a:pt x="9728" y="12204"/>
                  <a:pt x="9621" y="12358"/>
                  <a:pt x="9502" y="12513"/>
                </a:cubicBezTo>
                <a:cubicBezTo>
                  <a:pt x="9311" y="12418"/>
                  <a:pt x="9097" y="12334"/>
                  <a:pt x="8895" y="12263"/>
                </a:cubicBezTo>
                <a:cubicBezTo>
                  <a:pt x="9026" y="12120"/>
                  <a:pt x="9145" y="11965"/>
                  <a:pt x="9252" y="11799"/>
                </a:cubicBezTo>
                <a:close/>
                <a:moveTo>
                  <a:pt x="8800" y="12334"/>
                </a:moveTo>
                <a:cubicBezTo>
                  <a:pt x="9002" y="12442"/>
                  <a:pt x="9216" y="12549"/>
                  <a:pt x="9419" y="12632"/>
                </a:cubicBezTo>
                <a:cubicBezTo>
                  <a:pt x="9335" y="12739"/>
                  <a:pt x="9252" y="12846"/>
                  <a:pt x="9157" y="12942"/>
                </a:cubicBezTo>
                <a:cubicBezTo>
                  <a:pt x="9133" y="12966"/>
                  <a:pt x="9133" y="12989"/>
                  <a:pt x="9133" y="13013"/>
                </a:cubicBezTo>
                <a:cubicBezTo>
                  <a:pt x="9002" y="12942"/>
                  <a:pt x="8859" y="12894"/>
                  <a:pt x="8740" y="12835"/>
                </a:cubicBezTo>
                <a:cubicBezTo>
                  <a:pt x="8597" y="12763"/>
                  <a:pt x="8466" y="12704"/>
                  <a:pt x="8335" y="12644"/>
                </a:cubicBezTo>
                <a:cubicBezTo>
                  <a:pt x="8502" y="12561"/>
                  <a:pt x="8669" y="12465"/>
                  <a:pt x="8800" y="12334"/>
                </a:cubicBezTo>
                <a:close/>
                <a:moveTo>
                  <a:pt x="5752" y="13287"/>
                </a:moveTo>
                <a:cubicBezTo>
                  <a:pt x="5787" y="13394"/>
                  <a:pt x="5835" y="13501"/>
                  <a:pt x="5882" y="13620"/>
                </a:cubicBezTo>
                <a:cubicBezTo>
                  <a:pt x="5847" y="13597"/>
                  <a:pt x="5811" y="13573"/>
                  <a:pt x="5787" y="13549"/>
                </a:cubicBezTo>
                <a:cubicBezTo>
                  <a:pt x="5692" y="13477"/>
                  <a:pt x="5597" y="13406"/>
                  <a:pt x="5513" y="13347"/>
                </a:cubicBezTo>
                <a:cubicBezTo>
                  <a:pt x="5585" y="13323"/>
                  <a:pt x="5656" y="13311"/>
                  <a:pt x="5740" y="13287"/>
                </a:cubicBezTo>
                <a:close/>
                <a:moveTo>
                  <a:pt x="8216" y="12680"/>
                </a:moveTo>
                <a:lnTo>
                  <a:pt x="8216" y="12680"/>
                </a:lnTo>
                <a:cubicBezTo>
                  <a:pt x="8383" y="12775"/>
                  <a:pt x="8549" y="12858"/>
                  <a:pt x="8728" y="12954"/>
                </a:cubicBezTo>
                <a:cubicBezTo>
                  <a:pt x="8847" y="13013"/>
                  <a:pt x="8966" y="13085"/>
                  <a:pt x="9097" y="13144"/>
                </a:cubicBezTo>
                <a:cubicBezTo>
                  <a:pt x="9097" y="13156"/>
                  <a:pt x="9097" y="13156"/>
                  <a:pt x="9109" y="13168"/>
                </a:cubicBezTo>
                <a:cubicBezTo>
                  <a:pt x="9192" y="13358"/>
                  <a:pt x="9323" y="13573"/>
                  <a:pt x="9395" y="13799"/>
                </a:cubicBezTo>
                <a:cubicBezTo>
                  <a:pt x="9061" y="13573"/>
                  <a:pt x="8704" y="13382"/>
                  <a:pt x="8371" y="13156"/>
                </a:cubicBezTo>
                <a:cubicBezTo>
                  <a:pt x="8323" y="13001"/>
                  <a:pt x="8276" y="12846"/>
                  <a:pt x="8216" y="12680"/>
                </a:cubicBezTo>
                <a:close/>
                <a:moveTo>
                  <a:pt x="5371" y="13370"/>
                </a:moveTo>
                <a:cubicBezTo>
                  <a:pt x="5490" y="13454"/>
                  <a:pt x="5597" y="13549"/>
                  <a:pt x="5716" y="13632"/>
                </a:cubicBezTo>
                <a:cubicBezTo>
                  <a:pt x="5811" y="13716"/>
                  <a:pt x="5894" y="13799"/>
                  <a:pt x="5990" y="13870"/>
                </a:cubicBezTo>
                <a:cubicBezTo>
                  <a:pt x="6013" y="13918"/>
                  <a:pt x="6037" y="13966"/>
                  <a:pt x="6061" y="14001"/>
                </a:cubicBezTo>
                <a:cubicBezTo>
                  <a:pt x="5894" y="14049"/>
                  <a:pt x="5728" y="14097"/>
                  <a:pt x="5549" y="14132"/>
                </a:cubicBezTo>
                <a:cubicBezTo>
                  <a:pt x="5418" y="14037"/>
                  <a:pt x="5299" y="13942"/>
                  <a:pt x="5168" y="13835"/>
                </a:cubicBezTo>
                <a:cubicBezTo>
                  <a:pt x="5013" y="13716"/>
                  <a:pt x="4870" y="13585"/>
                  <a:pt x="4728" y="13442"/>
                </a:cubicBezTo>
                <a:cubicBezTo>
                  <a:pt x="4942" y="13430"/>
                  <a:pt x="5156" y="13406"/>
                  <a:pt x="5371" y="13370"/>
                </a:cubicBezTo>
                <a:close/>
                <a:moveTo>
                  <a:pt x="3251" y="13430"/>
                </a:moveTo>
                <a:lnTo>
                  <a:pt x="3251" y="13430"/>
                </a:lnTo>
                <a:cubicBezTo>
                  <a:pt x="3466" y="13442"/>
                  <a:pt x="3680" y="13466"/>
                  <a:pt x="3894" y="13466"/>
                </a:cubicBezTo>
                <a:cubicBezTo>
                  <a:pt x="4037" y="13644"/>
                  <a:pt x="4192" y="13811"/>
                  <a:pt x="4358" y="13966"/>
                </a:cubicBezTo>
                <a:cubicBezTo>
                  <a:pt x="4442" y="14049"/>
                  <a:pt x="4525" y="14132"/>
                  <a:pt x="4620" y="14204"/>
                </a:cubicBezTo>
                <a:lnTo>
                  <a:pt x="4501" y="14204"/>
                </a:lnTo>
                <a:cubicBezTo>
                  <a:pt x="4013" y="14132"/>
                  <a:pt x="3620" y="13751"/>
                  <a:pt x="3251" y="13430"/>
                </a:cubicBezTo>
                <a:close/>
                <a:moveTo>
                  <a:pt x="4632" y="13454"/>
                </a:moveTo>
                <a:cubicBezTo>
                  <a:pt x="4859" y="13692"/>
                  <a:pt x="5097" y="13954"/>
                  <a:pt x="5359" y="14168"/>
                </a:cubicBezTo>
                <a:cubicBezTo>
                  <a:pt x="5192" y="14192"/>
                  <a:pt x="5025" y="14216"/>
                  <a:pt x="4859" y="14216"/>
                </a:cubicBezTo>
                <a:cubicBezTo>
                  <a:pt x="4716" y="14097"/>
                  <a:pt x="4549" y="13978"/>
                  <a:pt x="4418" y="13847"/>
                </a:cubicBezTo>
                <a:cubicBezTo>
                  <a:pt x="4275" y="13728"/>
                  <a:pt x="4144" y="13597"/>
                  <a:pt x="4013" y="13466"/>
                </a:cubicBezTo>
                <a:lnTo>
                  <a:pt x="4013" y="13466"/>
                </a:lnTo>
                <a:cubicBezTo>
                  <a:pt x="4072" y="13469"/>
                  <a:pt x="4133" y="13470"/>
                  <a:pt x="4194" y="13470"/>
                </a:cubicBezTo>
                <a:cubicBezTo>
                  <a:pt x="4340" y="13470"/>
                  <a:pt x="4489" y="13462"/>
                  <a:pt x="4632" y="13454"/>
                </a:cubicBezTo>
                <a:close/>
                <a:moveTo>
                  <a:pt x="8419" y="13323"/>
                </a:moveTo>
                <a:lnTo>
                  <a:pt x="8419" y="13323"/>
                </a:lnTo>
                <a:cubicBezTo>
                  <a:pt x="8740" y="13585"/>
                  <a:pt x="9085" y="13823"/>
                  <a:pt x="9442" y="14001"/>
                </a:cubicBezTo>
                <a:cubicBezTo>
                  <a:pt x="9466" y="14109"/>
                  <a:pt x="9466" y="14228"/>
                  <a:pt x="9419" y="14335"/>
                </a:cubicBezTo>
                <a:cubicBezTo>
                  <a:pt x="9407" y="14359"/>
                  <a:pt x="9407" y="14370"/>
                  <a:pt x="9395" y="14394"/>
                </a:cubicBezTo>
                <a:cubicBezTo>
                  <a:pt x="9157" y="14251"/>
                  <a:pt x="8895" y="14144"/>
                  <a:pt x="8633" y="14037"/>
                </a:cubicBezTo>
                <a:cubicBezTo>
                  <a:pt x="8633" y="14025"/>
                  <a:pt x="8633" y="14025"/>
                  <a:pt x="8633" y="14013"/>
                </a:cubicBezTo>
                <a:cubicBezTo>
                  <a:pt x="8561" y="13787"/>
                  <a:pt x="8490" y="13561"/>
                  <a:pt x="8419" y="13323"/>
                </a:cubicBezTo>
                <a:close/>
                <a:moveTo>
                  <a:pt x="3930" y="404"/>
                </a:moveTo>
                <a:cubicBezTo>
                  <a:pt x="4085" y="881"/>
                  <a:pt x="4239" y="1369"/>
                  <a:pt x="4394" y="1845"/>
                </a:cubicBezTo>
                <a:cubicBezTo>
                  <a:pt x="4417" y="1922"/>
                  <a:pt x="4481" y="1955"/>
                  <a:pt x="4542" y="1955"/>
                </a:cubicBezTo>
                <a:cubicBezTo>
                  <a:pt x="4575" y="1955"/>
                  <a:pt x="4607" y="1945"/>
                  <a:pt x="4632" y="1928"/>
                </a:cubicBezTo>
                <a:cubicBezTo>
                  <a:pt x="5049" y="1869"/>
                  <a:pt x="5478" y="1821"/>
                  <a:pt x="5894" y="1809"/>
                </a:cubicBezTo>
                <a:cubicBezTo>
                  <a:pt x="6190" y="1809"/>
                  <a:pt x="6504" y="1862"/>
                  <a:pt x="6812" y="1862"/>
                </a:cubicBezTo>
                <a:cubicBezTo>
                  <a:pt x="6864" y="1862"/>
                  <a:pt x="6915" y="1860"/>
                  <a:pt x="6966" y="1857"/>
                </a:cubicBezTo>
                <a:lnTo>
                  <a:pt x="6966" y="1857"/>
                </a:lnTo>
                <a:cubicBezTo>
                  <a:pt x="6871" y="2488"/>
                  <a:pt x="6871" y="3155"/>
                  <a:pt x="6895" y="3774"/>
                </a:cubicBezTo>
                <a:cubicBezTo>
                  <a:pt x="6710" y="3755"/>
                  <a:pt x="6511" y="3745"/>
                  <a:pt x="6306" y="3745"/>
                </a:cubicBezTo>
                <a:cubicBezTo>
                  <a:pt x="5331" y="3745"/>
                  <a:pt x="4199" y="3985"/>
                  <a:pt x="3668" y="4762"/>
                </a:cubicBezTo>
                <a:cubicBezTo>
                  <a:pt x="3215" y="5417"/>
                  <a:pt x="3394" y="6405"/>
                  <a:pt x="4239" y="6608"/>
                </a:cubicBezTo>
                <a:cubicBezTo>
                  <a:pt x="4381" y="6641"/>
                  <a:pt x="4530" y="6654"/>
                  <a:pt x="4683" y="6654"/>
                </a:cubicBezTo>
                <a:cubicBezTo>
                  <a:pt x="5238" y="6654"/>
                  <a:pt x="5848" y="6478"/>
                  <a:pt x="6371" y="6441"/>
                </a:cubicBezTo>
                <a:cubicBezTo>
                  <a:pt x="6521" y="6429"/>
                  <a:pt x="6673" y="6422"/>
                  <a:pt x="6825" y="6422"/>
                </a:cubicBezTo>
                <a:cubicBezTo>
                  <a:pt x="7616" y="6422"/>
                  <a:pt x="8408" y="6608"/>
                  <a:pt x="8907" y="7286"/>
                </a:cubicBezTo>
                <a:cubicBezTo>
                  <a:pt x="9431" y="8001"/>
                  <a:pt x="9454" y="9072"/>
                  <a:pt x="9407" y="9941"/>
                </a:cubicBezTo>
                <a:cubicBezTo>
                  <a:pt x="9335" y="11037"/>
                  <a:pt x="8895" y="11834"/>
                  <a:pt x="8002" y="12454"/>
                </a:cubicBezTo>
                <a:cubicBezTo>
                  <a:pt x="7990" y="12454"/>
                  <a:pt x="7978" y="12465"/>
                  <a:pt x="7978" y="12477"/>
                </a:cubicBezTo>
                <a:cubicBezTo>
                  <a:pt x="7883" y="12489"/>
                  <a:pt x="7811" y="12573"/>
                  <a:pt x="7847" y="12692"/>
                </a:cubicBezTo>
                <a:cubicBezTo>
                  <a:pt x="7954" y="13120"/>
                  <a:pt x="8085" y="13549"/>
                  <a:pt x="8216" y="13978"/>
                </a:cubicBezTo>
                <a:cubicBezTo>
                  <a:pt x="8049" y="14061"/>
                  <a:pt x="7883" y="14144"/>
                  <a:pt x="7716" y="14216"/>
                </a:cubicBezTo>
                <a:cubicBezTo>
                  <a:pt x="7538" y="14299"/>
                  <a:pt x="7159" y="14502"/>
                  <a:pt x="6924" y="14502"/>
                </a:cubicBezTo>
                <a:cubicBezTo>
                  <a:pt x="6891" y="14502"/>
                  <a:pt x="6861" y="14498"/>
                  <a:pt x="6835" y="14490"/>
                </a:cubicBezTo>
                <a:cubicBezTo>
                  <a:pt x="6633" y="14430"/>
                  <a:pt x="6514" y="14037"/>
                  <a:pt x="6406" y="13847"/>
                </a:cubicBezTo>
                <a:cubicBezTo>
                  <a:pt x="6252" y="13585"/>
                  <a:pt x="6097" y="13323"/>
                  <a:pt x="5918" y="13085"/>
                </a:cubicBezTo>
                <a:cubicBezTo>
                  <a:pt x="5894" y="13061"/>
                  <a:pt x="5871" y="13049"/>
                  <a:pt x="5847" y="13037"/>
                </a:cubicBezTo>
                <a:cubicBezTo>
                  <a:pt x="5825" y="12983"/>
                  <a:pt x="5783" y="12928"/>
                  <a:pt x="5713" y="12928"/>
                </a:cubicBezTo>
                <a:cubicBezTo>
                  <a:pt x="5706" y="12928"/>
                  <a:pt x="5699" y="12929"/>
                  <a:pt x="5692" y="12930"/>
                </a:cubicBezTo>
                <a:cubicBezTo>
                  <a:pt x="5115" y="13002"/>
                  <a:pt x="4555" y="13052"/>
                  <a:pt x="3989" y="13052"/>
                </a:cubicBezTo>
                <a:cubicBezTo>
                  <a:pt x="3713" y="13052"/>
                  <a:pt x="3437" y="13040"/>
                  <a:pt x="3156" y="13013"/>
                </a:cubicBezTo>
                <a:cubicBezTo>
                  <a:pt x="3096" y="12715"/>
                  <a:pt x="3037" y="12418"/>
                  <a:pt x="2989" y="12120"/>
                </a:cubicBezTo>
                <a:cubicBezTo>
                  <a:pt x="2989" y="12037"/>
                  <a:pt x="2894" y="11632"/>
                  <a:pt x="2894" y="11394"/>
                </a:cubicBezTo>
                <a:cubicBezTo>
                  <a:pt x="3775" y="11382"/>
                  <a:pt x="4680" y="11394"/>
                  <a:pt x="5573" y="11322"/>
                </a:cubicBezTo>
                <a:cubicBezTo>
                  <a:pt x="6121" y="11275"/>
                  <a:pt x="6692" y="11144"/>
                  <a:pt x="7109" y="10763"/>
                </a:cubicBezTo>
                <a:cubicBezTo>
                  <a:pt x="7883" y="10025"/>
                  <a:pt x="7597" y="8917"/>
                  <a:pt x="6633" y="8524"/>
                </a:cubicBezTo>
                <a:cubicBezTo>
                  <a:pt x="6337" y="8407"/>
                  <a:pt x="6022" y="8374"/>
                  <a:pt x="5703" y="8374"/>
                </a:cubicBezTo>
                <a:cubicBezTo>
                  <a:pt x="5342" y="8374"/>
                  <a:pt x="4974" y="8417"/>
                  <a:pt x="4620" y="8429"/>
                </a:cubicBezTo>
                <a:cubicBezTo>
                  <a:pt x="4491" y="8436"/>
                  <a:pt x="4360" y="8440"/>
                  <a:pt x="4229" y="8440"/>
                </a:cubicBezTo>
                <a:cubicBezTo>
                  <a:pt x="3415" y="8440"/>
                  <a:pt x="2577" y="8292"/>
                  <a:pt x="1942" y="7739"/>
                </a:cubicBezTo>
                <a:cubicBezTo>
                  <a:pt x="1156" y="7060"/>
                  <a:pt x="941" y="5941"/>
                  <a:pt x="1215" y="4965"/>
                </a:cubicBezTo>
                <a:cubicBezTo>
                  <a:pt x="1501" y="3964"/>
                  <a:pt x="2227" y="3405"/>
                  <a:pt x="2882" y="2667"/>
                </a:cubicBezTo>
                <a:lnTo>
                  <a:pt x="2894" y="2667"/>
                </a:lnTo>
                <a:cubicBezTo>
                  <a:pt x="2906" y="2643"/>
                  <a:pt x="2918" y="2619"/>
                  <a:pt x="2918" y="2571"/>
                </a:cubicBezTo>
                <a:cubicBezTo>
                  <a:pt x="2882" y="2309"/>
                  <a:pt x="2823" y="2059"/>
                  <a:pt x="2763" y="1797"/>
                </a:cubicBezTo>
                <a:cubicBezTo>
                  <a:pt x="2727" y="1655"/>
                  <a:pt x="2525" y="1131"/>
                  <a:pt x="2596" y="1000"/>
                </a:cubicBezTo>
                <a:cubicBezTo>
                  <a:pt x="2656" y="857"/>
                  <a:pt x="3132" y="750"/>
                  <a:pt x="3275" y="678"/>
                </a:cubicBezTo>
                <a:cubicBezTo>
                  <a:pt x="3501" y="595"/>
                  <a:pt x="3716" y="500"/>
                  <a:pt x="3930" y="404"/>
                </a:cubicBezTo>
                <a:close/>
                <a:moveTo>
                  <a:pt x="8621" y="14156"/>
                </a:moveTo>
                <a:cubicBezTo>
                  <a:pt x="8847" y="14275"/>
                  <a:pt x="9073" y="14406"/>
                  <a:pt x="9311" y="14501"/>
                </a:cubicBezTo>
                <a:cubicBezTo>
                  <a:pt x="9192" y="14609"/>
                  <a:pt x="9038" y="14692"/>
                  <a:pt x="8883" y="14763"/>
                </a:cubicBezTo>
                <a:cubicBezTo>
                  <a:pt x="8788" y="14704"/>
                  <a:pt x="8692" y="14656"/>
                  <a:pt x="8597" y="14609"/>
                </a:cubicBezTo>
                <a:cubicBezTo>
                  <a:pt x="8478" y="14537"/>
                  <a:pt x="8359" y="14466"/>
                  <a:pt x="8228" y="14406"/>
                </a:cubicBezTo>
                <a:cubicBezTo>
                  <a:pt x="8335" y="14347"/>
                  <a:pt x="8442" y="14299"/>
                  <a:pt x="8549" y="14239"/>
                </a:cubicBezTo>
                <a:cubicBezTo>
                  <a:pt x="8585" y="14216"/>
                  <a:pt x="8609" y="14192"/>
                  <a:pt x="8621" y="14156"/>
                </a:cubicBezTo>
                <a:close/>
                <a:moveTo>
                  <a:pt x="8145" y="14454"/>
                </a:moveTo>
                <a:cubicBezTo>
                  <a:pt x="8276" y="14525"/>
                  <a:pt x="8419" y="14609"/>
                  <a:pt x="8549" y="14692"/>
                </a:cubicBezTo>
                <a:cubicBezTo>
                  <a:pt x="8621" y="14728"/>
                  <a:pt x="8680" y="14775"/>
                  <a:pt x="8752" y="14811"/>
                </a:cubicBezTo>
                <a:cubicBezTo>
                  <a:pt x="8633" y="14859"/>
                  <a:pt x="8526" y="14906"/>
                  <a:pt x="8430" y="14942"/>
                </a:cubicBezTo>
                <a:cubicBezTo>
                  <a:pt x="8383" y="14966"/>
                  <a:pt x="8335" y="14978"/>
                  <a:pt x="8299" y="15001"/>
                </a:cubicBezTo>
                <a:cubicBezTo>
                  <a:pt x="8085" y="14882"/>
                  <a:pt x="7859" y="14775"/>
                  <a:pt x="7633" y="14680"/>
                </a:cubicBezTo>
                <a:cubicBezTo>
                  <a:pt x="7799" y="14609"/>
                  <a:pt x="7978" y="14537"/>
                  <a:pt x="8145" y="14454"/>
                </a:cubicBezTo>
                <a:close/>
                <a:moveTo>
                  <a:pt x="7514" y="14728"/>
                </a:moveTo>
                <a:cubicBezTo>
                  <a:pt x="7716" y="14835"/>
                  <a:pt x="7930" y="14954"/>
                  <a:pt x="8133" y="15073"/>
                </a:cubicBezTo>
                <a:cubicBezTo>
                  <a:pt x="8008" y="15121"/>
                  <a:pt x="7901" y="15150"/>
                  <a:pt x="7783" y="15150"/>
                </a:cubicBezTo>
                <a:cubicBezTo>
                  <a:pt x="7665" y="15150"/>
                  <a:pt x="7537" y="15121"/>
                  <a:pt x="7371" y="15049"/>
                </a:cubicBezTo>
                <a:cubicBezTo>
                  <a:pt x="7264" y="15001"/>
                  <a:pt x="7145" y="14954"/>
                  <a:pt x="7037" y="14906"/>
                </a:cubicBezTo>
                <a:cubicBezTo>
                  <a:pt x="7204" y="14859"/>
                  <a:pt x="7371" y="14787"/>
                  <a:pt x="7514" y="14728"/>
                </a:cubicBezTo>
                <a:close/>
                <a:moveTo>
                  <a:pt x="4153" y="1"/>
                </a:moveTo>
                <a:cubicBezTo>
                  <a:pt x="4129" y="1"/>
                  <a:pt x="4101" y="13"/>
                  <a:pt x="4085" y="35"/>
                </a:cubicBezTo>
                <a:cubicBezTo>
                  <a:pt x="4071" y="21"/>
                  <a:pt x="4053" y="16"/>
                  <a:pt x="4033" y="16"/>
                </a:cubicBezTo>
                <a:cubicBezTo>
                  <a:pt x="4019" y="16"/>
                  <a:pt x="4004" y="19"/>
                  <a:pt x="3989" y="23"/>
                </a:cubicBezTo>
                <a:cubicBezTo>
                  <a:pt x="3596" y="190"/>
                  <a:pt x="3204" y="357"/>
                  <a:pt x="2811" y="524"/>
                </a:cubicBezTo>
                <a:cubicBezTo>
                  <a:pt x="2656" y="583"/>
                  <a:pt x="2346" y="654"/>
                  <a:pt x="2263" y="833"/>
                </a:cubicBezTo>
                <a:cubicBezTo>
                  <a:pt x="2168" y="1012"/>
                  <a:pt x="2299" y="1285"/>
                  <a:pt x="2346" y="1452"/>
                </a:cubicBezTo>
                <a:cubicBezTo>
                  <a:pt x="2453" y="1833"/>
                  <a:pt x="2573" y="2214"/>
                  <a:pt x="2715" y="2583"/>
                </a:cubicBezTo>
                <a:cubicBezTo>
                  <a:pt x="703" y="3536"/>
                  <a:pt x="1" y="6786"/>
                  <a:pt x="1930" y="8167"/>
                </a:cubicBezTo>
                <a:cubicBezTo>
                  <a:pt x="2598" y="8654"/>
                  <a:pt x="3327" y="8747"/>
                  <a:pt x="4078" y="8747"/>
                </a:cubicBezTo>
                <a:cubicBezTo>
                  <a:pt x="4540" y="8747"/>
                  <a:pt x="5010" y="8712"/>
                  <a:pt x="5480" y="8712"/>
                </a:cubicBezTo>
                <a:cubicBezTo>
                  <a:pt x="5555" y="8712"/>
                  <a:pt x="5629" y="8713"/>
                  <a:pt x="5704" y="8715"/>
                </a:cubicBezTo>
                <a:cubicBezTo>
                  <a:pt x="6025" y="8727"/>
                  <a:pt x="6383" y="8763"/>
                  <a:pt x="6680" y="8917"/>
                </a:cubicBezTo>
                <a:cubicBezTo>
                  <a:pt x="7049" y="9132"/>
                  <a:pt x="7264" y="9798"/>
                  <a:pt x="7145" y="10203"/>
                </a:cubicBezTo>
                <a:cubicBezTo>
                  <a:pt x="6978" y="10763"/>
                  <a:pt x="6049" y="10918"/>
                  <a:pt x="5573" y="10953"/>
                </a:cubicBezTo>
                <a:cubicBezTo>
                  <a:pt x="4668" y="11037"/>
                  <a:pt x="3751" y="11001"/>
                  <a:pt x="2858" y="11025"/>
                </a:cubicBezTo>
                <a:cubicBezTo>
                  <a:pt x="2763" y="11025"/>
                  <a:pt x="2704" y="11096"/>
                  <a:pt x="2680" y="11168"/>
                </a:cubicBezTo>
                <a:cubicBezTo>
                  <a:pt x="2382" y="11501"/>
                  <a:pt x="2739" y="12989"/>
                  <a:pt x="2799" y="13251"/>
                </a:cubicBezTo>
                <a:cubicBezTo>
                  <a:pt x="2811" y="13311"/>
                  <a:pt x="2846" y="13347"/>
                  <a:pt x="2894" y="13370"/>
                </a:cubicBezTo>
                <a:cubicBezTo>
                  <a:pt x="2906" y="13370"/>
                  <a:pt x="2906" y="13382"/>
                  <a:pt x="2906" y="13382"/>
                </a:cubicBezTo>
                <a:cubicBezTo>
                  <a:pt x="3287" y="13763"/>
                  <a:pt x="3763" y="14394"/>
                  <a:pt x="4335" y="14490"/>
                </a:cubicBezTo>
                <a:cubicBezTo>
                  <a:pt x="4455" y="14511"/>
                  <a:pt x="4586" y="14521"/>
                  <a:pt x="4723" y="14521"/>
                </a:cubicBezTo>
                <a:cubicBezTo>
                  <a:pt x="5031" y="14521"/>
                  <a:pt x="5370" y="14472"/>
                  <a:pt x="5692" y="14406"/>
                </a:cubicBezTo>
                <a:cubicBezTo>
                  <a:pt x="5716" y="14418"/>
                  <a:pt x="5740" y="14430"/>
                  <a:pt x="5763" y="14442"/>
                </a:cubicBezTo>
                <a:cubicBezTo>
                  <a:pt x="5774" y="14449"/>
                  <a:pt x="5784" y="14453"/>
                  <a:pt x="5793" y="14453"/>
                </a:cubicBezTo>
                <a:cubicBezTo>
                  <a:pt x="5828" y="14453"/>
                  <a:pt x="5854" y="14408"/>
                  <a:pt x="5835" y="14370"/>
                </a:cubicBezTo>
                <a:cubicBezTo>
                  <a:pt x="5954" y="14347"/>
                  <a:pt x="6073" y="14311"/>
                  <a:pt x="6192" y="14275"/>
                </a:cubicBezTo>
                <a:cubicBezTo>
                  <a:pt x="6192" y="14287"/>
                  <a:pt x="6204" y="14299"/>
                  <a:pt x="6204" y="14311"/>
                </a:cubicBezTo>
                <a:cubicBezTo>
                  <a:pt x="6287" y="14466"/>
                  <a:pt x="6359" y="14644"/>
                  <a:pt x="6466" y="14775"/>
                </a:cubicBezTo>
                <a:cubicBezTo>
                  <a:pt x="6454" y="14823"/>
                  <a:pt x="6454" y="14882"/>
                  <a:pt x="6502" y="14906"/>
                </a:cubicBezTo>
                <a:cubicBezTo>
                  <a:pt x="6859" y="15109"/>
                  <a:pt x="7323" y="15490"/>
                  <a:pt x="7752" y="15502"/>
                </a:cubicBezTo>
                <a:cubicBezTo>
                  <a:pt x="7765" y="15502"/>
                  <a:pt x="7779" y="15503"/>
                  <a:pt x="7793" y="15503"/>
                </a:cubicBezTo>
                <a:cubicBezTo>
                  <a:pt x="8170" y="15503"/>
                  <a:pt x="8669" y="15198"/>
                  <a:pt x="9002" y="15037"/>
                </a:cubicBezTo>
                <a:cubicBezTo>
                  <a:pt x="9252" y="14918"/>
                  <a:pt x="9800" y="14775"/>
                  <a:pt x="9883" y="14466"/>
                </a:cubicBezTo>
                <a:cubicBezTo>
                  <a:pt x="9978" y="14097"/>
                  <a:pt x="9538" y="13394"/>
                  <a:pt x="9359" y="13061"/>
                </a:cubicBezTo>
                <a:cubicBezTo>
                  <a:pt x="9478" y="12966"/>
                  <a:pt x="9597" y="12846"/>
                  <a:pt x="9704" y="12727"/>
                </a:cubicBezTo>
                <a:cubicBezTo>
                  <a:pt x="9711" y="12729"/>
                  <a:pt x="9717" y="12730"/>
                  <a:pt x="9722" y="12730"/>
                </a:cubicBezTo>
                <a:cubicBezTo>
                  <a:pt x="9758" y="12730"/>
                  <a:pt x="9774" y="12699"/>
                  <a:pt x="9764" y="12668"/>
                </a:cubicBezTo>
                <a:cubicBezTo>
                  <a:pt x="11312" y="10882"/>
                  <a:pt x="11026" y="7489"/>
                  <a:pt x="8692" y="6536"/>
                </a:cubicBezTo>
                <a:cubicBezTo>
                  <a:pt x="8160" y="6167"/>
                  <a:pt x="7480" y="6052"/>
                  <a:pt x="6816" y="6052"/>
                </a:cubicBezTo>
                <a:cubicBezTo>
                  <a:pt x="6558" y="6052"/>
                  <a:pt x="6304" y="6069"/>
                  <a:pt x="6061" y="6096"/>
                </a:cubicBezTo>
                <a:cubicBezTo>
                  <a:pt x="5799" y="6119"/>
                  <a:pt x="5501" y="6203"/>
                  <a:pt x="5228" y="6238"/>
                </a:cubicBezTo>
                <a:cubicBezTo>
                  <a:pt x="5228" y="6227"/>
                  <a:pt x="5228" y="6227"/>
                  <a:pt x="5216" y="6215"/>
                </a:cubicBezTo>
                <a:cubicBezTo>
                  <a:pt x="4579" y="5054"/>
                  <a:pt x="5506" y="4807"/>
                  <a:pt x="6497" y="4807"/>
                </a:cubicBezTo>
                <a:cubicBezTo>
                  <a:pt x="7083" y="4807"/>
                  <a:pt x="7691" y="4893"/>
                  <a:pt x="8014" y="4929"/>
                </a:cubicBezTo>
                <a:cubicBezTo>
                  <a:pt x="8021" y="4930"/>
                  <a:pt x="8029" y="4930"/>
                  <a:pt x="8036" y="4930"/>
                </a:cubicBezTo>
                <a:cubicBezTo>
                  <a:pt x="8137" y="4930"/>
                  <a:pt x="8168" y="4851"/>
                  <a:pt x="8157" y="4762"/>
                </a:cubicBezTo>
                <a:cubicBezTo>
                  <a:pt x="8288" y="4060"/>
                  <a:pt x="8264" y="3345"/>
                  <a:pt x="8157" y="2643"/>
                </a:cubicBezTo>
                <a:cubicBezTo>
                  <a:pt x="8180" y="2595"/>
                  <a:pt x="8168" y="2548"/>
                  <a:pt x="8121" y="2500"/>
                </a:cubicBezTo>
                <a:cubicBezTo>
                  <a:pt x="7776" y="2214"/>
                  <a:pt x="7478" y="1881"/>
                  <a:pt x="7145" y="1595"/>
                </a:cubicBezTo>
                <a:cubicBezTo>
                  <a:pt x="7124" y="1581"/>
                  <a:pt x="7103" y="1575"/>
                  <a:pt x="7082" y="1575"/>
                </a:cubicBezTo>
                <a:cubicBezTo>
                  <a:pt x="7067" y="1575"/>
                  <a:pt x="7052" y="1578"/>
                  <a:pt x="7037" y="1583"/>
                </a:cubicBezTo>
                <a:cubicBezTo>
                  <a:pt x="6781" y="1479"/>
                  <a:pt x="6492" y="1434"/>
                  <a:pt x="6196" y="1434"/>
                </a:cubicBezTo>
                <a:cubicBezTo>
                  <a:pt x="6052" y="1434"/>
                  <a:pt x="5907" y="1445"/>
                  <a:pt x="5763" y="1464"/>
                </a:cubicBezTo>
                <a:cubicBezTo>
                  <a:pt x="5763" y="1345"/>
                  <a:pt x="5716" y="1214"/>
                  <a:pt x="5692" y="1095"/>
                </a:cubicBezTo>
                <a:cubicBezTo>
                  <a:pt x="5644" y="905"/>
                  <a:pt x="5585" y="726"/>
                  <a:pt x="5513" y="535"/>
                </a:cubicBezTo>
                <a:cubicBezTo>
                  <a:pt x="5501" y="512"/>
                  <a:pt x="5478" y="488"/>
                  <a:pt x="5454" y="476"/>
                </a:cubicBezTo>
                <a:cubicBezTo>
                  <a:pt x="5299" y="357"/>
                  <a:pt x="5097" y="321"/>
                  <a:pt x="4906" y="262"/>
                </a:cubicBezTo>
                <a:cubicBezTo>
                  <a:pt x="4811" y="238"/>
                  <a:pt x="4228" y="143"/>
                  <a:pt x="4204" y="47"/>
                </a:cubicBezTo>
                <a:cubicBezTo>
                  <a:pt x="4204" y="16"/>
                  <a:pt x="4180" y="1"/>
                  <a:pt x="41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0"/>
          <p:cNvSpPr/>
          <p:nvPr/>
        </p:nvSpPr>
        <p:spPr>
          <a:xfrm>
            <a:off x="5080250" y="1678900"/>
            <a:ext cx="495925" cy="499775"/>
          </a:xfrm>
          <a:custGeom>
            <a:avLst/>
            <a:gdLst/>
            <a:ahLst/>
            <a:cxnLst/>
            <a:rect l="l" t="t" r="r" b="b"/>
            <a:pathLst>
              <a:path w="19837" h="19991" extrusionOk="0">
                <a:moveTo>
                  <a:pt x="19563" y="0"/>
                </a:moveTo>
                <a:lnTo>
                  <a:pt x="19444" y="95"/>
                </a:lnTo>
                <a:cubicBezTo>
                  <a:pt x="19361" y="131"/>
                  <a:pt x="19301" y="203"/>
                  <a:pt x="19289" y="310"/>
                </a:cubicBezTo>
                <a:cubicBezTo>
                  <a:pt x="18980" y="2822"/>
                  <a:pt x="18753" y="5358"/>
                  <a:pt x="18468" y="7882"/>
                </a:cubicBezTo>
                <a:cubicBezTo>
                  <a:pt x="18182" y="10347"/>
                  <a:pt x="17670" y="12871"/>
                  <a:pt x="17563" y="15347"/>
                </a:cubicBezTo>
                <a:cubicBezTo>
                  <a:pt x="17479" y="15347"/>
                  <a:pt x="17396" y="15335"/>
                  <a:pt x="17313" y="15335"/>
                </a:cubicBezTo>
                <a:lnTo>
                  <a:pt x="17301" y="15657"/>
                </a:lnTo>
                <a:cubicBezTo>
                  <a:pt x="16372" y="16514"/>
                  <a:pt x="15491" y="17574"/>
                  <a:pt x="14884" y="18669"/>
                </a:cubicBezTo>
                <a:cubicBezTo>
                  <a:pt x="14372" y="18598"/>
                  <a:pt x="13848" y="18562"/>
                  <a:pt x="13336" y="18526"/>
                </a:cubicBezTo>
                <a:cubicBezTo>
                  <a:pt x="12905" y="18503"/>
                  <a:pt x="12470" y="18490"/>
                  <a:pt x="12036" y="18490"/>
                </a:cubicBezTo>
                <a:cubicBezTo>
                  <a:pt x="11798" y="18490"/>
                  <a:pt x="11560" y="18494"/>
                  <a:pt x="11324" y="18502"/>
                </a:cubicBezTo>
                <a:cubicBezTo>
                  <a:pt x="11907" y="17740"/>
                  <a:pt x="12395" y="16859"/>
                  <a:pt x="12872" y="16014"/>
                </a:cubicBezTo>
                <a:lnTo>
                  <a:pt x="12645" y="15883"/>
                </a:lnTo>
                <a:cubicBezTo>
                  <a:pt x="12050" y="16728"/>
                  <a:pt x="11407" y="17598"/>
                  <a:pt x="10955" y="18502"/>
                </a:cubicBezTo>
                <a:cubicBezTo>
                  <a:pt x="10181" y="18526"/>
                  <a:pt x="9395" y="18586"/>
                  <a:pt x="8621" y="18645"/>
                </a:cubicBezTo>
                <a:cubicBezTo>
                  <a:pt x="8621" y="18633"/>
                  <a:pt x="8621" y="18621"/>
                  <a:pt x="8609" y="18610"/>
                </a:cubicBezTo>
                <a:lnTo>
                  <a:pt x="8597" y="18562"/>
                </a:lnTo>
                <a:cubicBezTo>
                  <a:pt x="8585" y="18514"/>
                  <a:pt x="8562" y="18491"/>
                  <a:pt x="8526" y="18467"/>
                </a:cubicBezTo>
                <a:cubicBezTo>
                  <a:pt x="8693" y="18276"/>
                  <a:pt x="8895" y="18014"/>
                  <a:pt x="8919" y="17979"/>
                </a:cubicBezTo>
                <a:cubicBezTo>
                  <a:pt x="9109" y="17693"/>
                  <a:pt x="9300" y="17419"/>
                  <a:pt x="9490" y="17145"/>
                </a:cubicBezTo>
                <a:cubicBezTo>
                  <a:pt x="9740" y="16812"/>
                  <a:pt x="9990" y="16478"/>
                  <a:pt x="10240" y="16157"/>
                </a:cubicBezTo>
                <a:lnTo>
                  <a:pt x="10038" y="15990"/>
                </a:lnTo>
                <a:cubicBezTo>
                  <a:pt x="9693" y="16407"/>
                  <a:pt x="9359" y="16824"/>
                  <a:pt x="9026" y="17264"/>
                </a:cubicBezTo>
                <a:cubicBezTo>
                  <a:pt x="8752" y="17621"/>
                  <a:pt x="8133" y="18181"/>
                  <a:pt x="8192" y="18681"/>
                </a:cubicBezTo>
                <a:cubicBezTo>
                  <a:pt x="8085" y="18693"/>
                  <a:pt x="7978" y="18705"/>
                  <a:pt x="7871" y="18705"/>
                </a:cubicBezTo>
                <a:cubicBezTo>
                  <a:pt x="7216" y="18776"/>
                  <a:pt x="6561" y="18824"/>
                  <a:pt x="5895" y="18883"/>
                </a:cubicBezTo>
                <a:cubicBezTo>
                  <a:pt x="6502" y="18133"/>
                  <a:pt x="7002" y="17276"/>
                  <a:pt x="7526" y="16455"/>
                </a:cubicBezTo>
                <a:lnTo>
                  <a:pt x="7300" y="16312"/>
                </a:lnTo>
                <a:cubicBezTo>
                  <a:pt x="6657" y="17145"/>
                  <a:pt x="5966" y="18002"/>
                  <a:pt x="5478" y="18919"/>
                </a:cubicBezTo>
                <a:cubicBezTo>
                  <a:pt x="4704" y="18979"/>
                  <a:pt x="3930" y="19050"/>
                  <a:pt x="3156" y="19145"/>
                </a:cubicBezTo>
                <a:cubicBezTo>
                  <a:pt x="3597" y="18693"/>
                  <a:pt x="3966" y="18145"/>
                  <a:pt x="4359" y="17657"/>
                </a:cubicBezTo>
                <a:cubicBezTo>
                  <a:pt x="4549" y="17419"/>
                  <a:pt x="4728" y="17193"/>
                  <a:pt x="4906" y="16967"/>
                </a:cubicBezTo>
                <a:lnTo>
                  <a:pt x="4704" y="16800"/>
                </a:lnTo>
                <a:cubicBezTo>
                  <a:pt x="4466" y="17074"/>
                  <a:pt x="4228" y="17359"/>
                  <a:pt x="4001" y="17633"/>
                </a:cubicBezTo>
                <a:cubicBezTo>
                  <a:pt x="3597" y="18110"/>
                  <a:pt x="3120" y="18574"/>
                  <a:pt x="2799" y="19110"/>
                </a:cubicBezTo>
                <a:cubicBezTo>
                  <a:pt x="2775" y="19133"/>
                  <a:pt x="2775" y="19157"/>
                  <a:pt x="2775" y="19193"/>
                </a:cubicBezTo>
                <a:cubicBezTo>
                  <a:pt x="1930" y="19288"/>
                  <a:pt x="1084" y="19419"/>
                  <a:pt x="263" y="19586"/>
                </a:cubicBezTo>
                <a:cubicBezTo>
                  <a:pt x="227" y="19586"/>
                  <a:pt x="203" y="19598"/>
                  <a:pt x="180" y="19598"/>
                </a:cubicBezTo>
                <a:cubicBezTo>
                  <a:pt x="25" y="19634"/>
                  <a:pt x="1" y="19824"/>
                  <a:pt x="84" y="19919"/>
                </a:cubicBezTo>
                <a:cubicBezTo>
                  <a:pt x="120" y="19967"/>
                  <a:pt x="168" y="19991"/>
                  <a:pt x="227" y="19991"/>
                </a:cubicBezTo>
                <a:cubicBezTo>
                  <a:pt x="2763" y="19931"/>
                  <a:pt x="5335" y="19431"/>
                  <a:pt x="7871" y="19181"/>
                </a:cubicBezTo>
                <a:cubicBezTo>
                  <a:pt x="10217" y="18943"/>
                  <a:pt x="12538" y="19026"/>
                  <a:pt x="14884" y="18979"/>
                </a:cubicBezTo>
                <a:cubicBezTo>
                  <a:pt x="14933" y="19022"/>
                  <a:pt x="14998" y="19049"/>
                  <a:pt x="15064" y="19049"/>
                </a:cubicBezTo>
                <a:cubicBezTo>
                  <a:pt x="15126" y="19049"/>
                  <a:pt x="15189" y="19025"/>
                  <a:pt x="15241" y="18967"/>
                </a:cubicBezTo>
                <a:lnTo>
                  <a:pt x="15324" y="18967"/>
                </a:lnTo>
                <a:cubicBezTo>
                  <a:pt x="15431" y="18967"/>
                  <a:pt x="15479" y="18812"/>
                  <a:pt x="15396" y="18764"/>
                </a:cubicBezTo>
                <a:cubicBezTo>
                  <a:pt x="15836" y="18145"/>
                  <a:pt x="16253" y="17514"/>
                  <a:pt x="16741" y="16931"/>
                </a:cubicBezTo>
                <a:cubicBezTo>
                  <a:pt x="16967" y="16645"/>
                  <a:pt x="17217" y="16371"/>
                  <a:pt x="17456" y="16109"/>
                </a:cubicBezTo>
                <a:cubicBezTo>
                  <a:pt x="17479" y="16085"/>
                  <a:pt x="17610" y="15943"/>
                  <a:pt x="17729" y="15788"/>
                </a:cubicBezTo>
                <a:cubicBezTo>
                  <a:pt x="17752" y="15795"/>
                  <a:pt x="17776" y="15799"/>
                  <a:pt x="17800" y="15799"/>
                </a:cubicBezTo>
                <a:cubicBezTo>
                  <a:pt x="17888" y="15799"/>
                  <a:pt x="17973" y="15748"/>
                  <a:pt x="17991" y="15645"/>
                </a:cubicBezTo>
                <a:cubicBezTo>
                  <a:pt x="18003" y="15621"/>
                  <a:pt x="18003" y="15597"/>
                  <a:pt x="18015" y="15562"/>
                </a:cubicBezTo>
                <a:cubicBezTo>
                  <a:pt x="18039" y="15562"/>
                  <a:pt x="18063" y="15550"/>
                  <a:pt x="18087" y="15514"/>
                </a:cubicBezTo>
                <a:cubicBezTo>
                  <a:pt x="18146" y="15431"/>
                  <a:pt x="18134" y="15359"/>
                  <a:pt x="18075" y="15288"/>
                </a:cubicBezTo>
                <a:cubicBezTo>
                  <a:pt x="18587" y="12954"/>
                  <a:pt x="18718" y="10466"/>
                  <a:pt x="18980" y="8108"/>
                </a:cubicBezTo>
                <a:cubicBezTo>
                  <a:pt x="19289" y="5513"/>
                  <a:pt x="19515" y="2917"/>
                  <a:pt x="19813" y="322"/>
                </a:cubicBezTo>
                <a:cubicBezTo>
                  <a:pt x="19837" y="155"/>
                  <a:pt x="19730" y="72"/>
                  <a:pt x="19611" y="60"/>
                </a:cubicBezTo>
                <a:cubicBezTo>
                  <a:pt x="19599" y="48"/>
                  <a:pt x="19575" y="24"/>
                  <a:pt x="19563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p30"/>
          <p:cNvGrpSpPr/>
          <p:nvPr/>
        </p:nvGrpSpPr>
        <p:grpSpPr>
          <a:xfrm>
            <a:off x="3796775" y="926600"/>
            <a:ext cx="3733347" cy="1257250"/>
            <a:chOff x="3796775" y="926600"/>
            <a:chExt cx="3733347" cy="1257250"/>
          </a:xfrm>
        </p:grpSpPr>
        <p:grpSp>
          <p:nvGrpSpPr>
            <p:cNvPr id="1080" name="Google Shape;1080;p30"/>
            <p:cNvGrpSpPr/>
            <p:nvPr/>
          </p:nvGrpSpPr>
          <p:grpSpPr>
            <a:xfrm rot="10800000" flipH="1">
              <a:off x="5145190" y="1189826"/>
              <a:ext cx="429596" cy="425502"/>
              <a:chOff x="9545663" y="583975"/>
              <a:chExt cx="333175" cy="330000"/>
            </a:xfrm>
          </p:grpSpPr>
          <p:sp>
            <p:nvSpPr>
              <p:cNvPr id="1081" name="Google Shape;1081;p30"/>
              <p:cNvSpPr/>
              <p:nvPr/>
            </p:nvSpPr>
            <p:spPr>
              <a:xfrm>
                <a:off x="9545663" y="583975"/>
                <a:ext cx="320650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12826" h="10929" extrusionOk="0">
                    <a:moveTo>
                      <a:pt x="309" y="0"/>
                    </a:moveTo>
                    <a:cubicBezTo>
                      <a:pt x="150" y="0"/>
                      <a:pt x="0" y="100"/>
                      <a:pt x="17" y="300"/>
                    </a:cubicBezTo>
                    <a:cubicBezTo>
                      <a:pt x="659" y="6434"/>
                      <a:pt x="5598" y="10929"/>
                      <a:pt x="11709" y="10929"/>
                    </a:cubicBezTo>
                    <a:cubicBezTo>
                      <a:pt x="11946" y="10929"/>
                      <a:pt x="12185" y="10922"/>
                      <a:pt x="12426" y="10908"/>
                    </a:cubicBezTo>
                    <a:cubicBezTo>
                      <a:pt x="12816" y="10908"/>
                      <a:pt x="12826" y="10306"/>
                      <a:pt x="12456" y="10306"/>
                    </a:cubicBezTo>
                    <a:cubicBezTo>
                      <a:pt x="12446" y="10306"/>
                      <a:pt x="12436" y="10307"/>
                      <a:pt x="12426" y="10308"/>
                    </a:cubicBezTo>
                    <a:cubicBezTo>
                      <a:pt x="12222" y="10318"/>
                      <a:pt x="12019" y="10323"/>
                      <a:pt x="11817" y="10323"/>
                    </a:cubicBezTo>
                    <a:cubicBezTo>
                      <a:pt x="5987" y="10323"/>
                      <a:pt x="1231" y="6169"/>
                      <a:pt x="651" y="300"/>
                    </a:cubicBezTo>
                    <a:cubicBezTo>
                      <a:pt x="634" y="100"/>
                      <a:pt x="467" y="0"/>
                      <a:pt x="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9824513" y="800750"/>
                <a:ext cx="5432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29" extrusionOk="0">
                    <a:moveTo>
                      <a:pt x="445" y="1"/>
                    </a:moveTo>
                    <a:cubicBezTo>
                      <a:pt x="204" y="1"/>
                      <a:pt x="1" y="307"/>
                      <a:pt x="204" y="536"/>
                    </a:cubicBezTo>
                    <a:cubicBezTo>
                      <a:pt x="671" y="1036"/>
                      <a:pt x="1739" y="1770"/>
                      <a:pt x="1338" y="2504"/>
                    </a:cubicBezTo>
                    <a:cubicBezTo>
                      <a:pt x="1071" y="3071"/>
                      <a:pt x="705" y="3571"/>
                      <a:pt x="338" y="4072"/>
                    </a:cubicBezTo>
                    <a:cubicBezTo>
                      <a:pt x="172" y="4309"/>
                      <a:pt x="393" y="4529"/>
                      <a:pt x="619" y="4529"/>
                    </a:cubicBezTo>
                    <a:cubicBezTo>
                      <a:pt x="711" y="4529"/>
                      <a:pt x="804" y="4492"/>
                      <a:pt x="871" y="4405"/>
                    </a:cubicBezTo>
                    <a:cubicBezTo>
                      <a:pt x="1305" y="3838"/>
                      <a:pt x="2106" y="2904"/>
                      <a:pt x="2139" y="2204"/>
                    </a:cubicBezTo>
                    <a:cubicBezTo>
                      <a:pt x="2172" y="1336"/>
                      <a:pt x="1172" y="669"/>
                      <a:pt x="671" y="102"/>
                    </a:cubicBezTo>
                    <a:cubicBezTo>
                      <a:pt x="600" y="31"/>
                      <a:pt x="521" y="1"/>
                      <a:pt x="4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3" name="Google Shape;1083;p30"/>
            <p:cNvSpPr/>
            <p:nvPr/>
          </p:nvSpPr>
          <p:spPr>
            <a:xfrm>
              <a:off x="3837850" y="1278175"/>
              <a:ext cx="1728500" cy="822525"/>
            </a:xfrm>
            <a:custGeom>
              <a:avLst/>
              <a:gdLst/>
              <a:ahLst/>
              <a:cxnLst/>
              <a:rect l="l" t="t" r="r" b="b"/>
              <a:pathLst>
                <a:path w="69140" h="32901" extrusionOk="0">
                  <a:moveTo>
                    <a:pt x="28164" y="1"/>
                  </a:moveTo>
                  <a:cubicBezTo>
                    <a:pt x="27365" y="1"/>
                    <a:pt x="26565" y="18"/>
                    <a:pt x="25765" y="51"/>
                  </a:cubicBezTo>
                  <a:cubicBezTo>
                    <a:pt x="20443" y="289"/>
                    <a:pt x="15145" y="1242"/>
                    <a:pt x="10085" y="2873"/>
                  </a:cubicBezTo>
                  <a:cubicBezTo>
                    <a:pt x="7489" y="3706"/>
                    <a:pt x="4965" y="4730"/>
                    <a:pt x="2524" y="5921"/>
                  </a:cubicBezTo>
                  <a:cubicBezTo>
                    <a:pt x="1881" y="6230"/>
                    <a:pt x="1239" y="6564"/>
                    <a:pt x="608" y="6897"/>
                  </a:cubicBezTo>
                  <a:cubicBezTo>
                    <a:pt x="429" y="6992"/>
                    <a:pt x="227" y="7135"/>
                    <a:pt x="0" y="7278"/>
                  </a:cubicBezTo>
                  <a:cubicBezTo>
                    <a:pt x="5203" y="8385"/>
                    <a:pt x="10371" y="9659"/>
                    <a:pt x="15538" y="10921"/>
                  </a:cubicBezTo>
                  <a:cubicBezTo>
                    <a:pt x="15543" y="10862"/>
                    <a:pt x="15588" y="10834"/>
                    <a:pt x="15637" y="10834"/>
                  </a:cubicBezTo>
                  <a:cubicBezTo>
                    <a:pt x="15695" y="10834"/>
                    <a:pt x="15758" y="10874"/>
                    <a:pt x="15764" y="10945"/>
                  </a:cubicBezTo>
                  <a:cubicBezTo>
                    <a:pt x="15764" y="10957"/>
                    <a:pt x="15764" y="10969"/>
                    <a:pt x="15776" y="10981"/>
                  </a:cubicBezTo>
                  <a:cubicBezTo>
                    <a:pt x="16562" y="11171"/>
                    <a:pt x="17360" y="11362"/>
                    <a:pt x="18157" y="11564"/>
                  </a:cubicBezTo>
                  <a:cubicBezTo>
                    <a:pt x="18407" y="11624"/>
                    <a:pt x="18372" y="11945"/>
                    <a:pt x="18181" y="12029"/>
                  </a:cubicBezTo>
                  <a:cubicBezTo>
                    <a:pt x="17383" y="14684"/>
                    <a:pt x="16407" y="17279"/>
                    <a:pt x="15490" y="19887"/>
                  </a:cubicBezTo>
                  <a:cubicBezTo>
                    <a:pt x="14585" y="22470"/>
                    <a:pt x="13776" y="25125"/>
                    <a:pt x="12740" y="27662"/>
                  </a:cubicBezTo>
                  <a:cubicBezTo>
                    <a:pt x="14157" y="26376"/>
                    <a:pt x="15990" y="25483"/>
                    <a:pt x="17907" y="24864"/>
                  </a:cubicBezTo>
                  <a:cubicBezTo>
                    <a:pt x="17900" y="24817"/>
                    <a:pt x="17947" y="24781"/>
                    <a:pt x="17995" y="24781"/>
                  </a:cubicBezTo>
                  <a:cubicBezTo>
                    <a:pt x="18020" y="24781"/>
                    <a:pt x="18045" y="24791"/>
                    <a:pt x="18062" y="24816"/>
                  </a:cubicBezTo>
                  <a:cubicBezTo>
                    <a:pt x="18705" y="24614"/>
                    <a:pt x="19360" y="24435"/>
                    <a:pt x="20015" y="24292"/>
                  </a:cubicBezTo>
                  <a:cubicBezTo>
                    <a:pt x="20015" y="24236"/>
                    <a:pt x="20060" y="24200"/>
                    <a:pt x="20108" y="24200"/>
                  </a:cubicBezTo>
                  <a:cubicBezTo>
                    <a:pt x="20140" y="24200"/>
                    <a:pt x="20174" y="24217"/>
                    <a:pt x="20193" y="24256"/>
                  </a:cubicBezTo>
                  <a:cubicBezTo>
                    <a:pt x="21015" y="24066"/>
                    <a:pt x="21836" y="23935"/>
                    <a:pt x="22622" y="23828"/>
                  </a:cubicBezTo>
                  <a:cubicBezTo>
                    <a:pt x="24094" y="23631"/>
                    <a:pt x="25575" y="23542"/>
                    <a:pt x="27057" y="23542"/>
                  </a:cubicBezTo>
                  <a:cubicBezTo>
                    <a:pt x="29243" y="23542"/>
                    <a:pt x="31430" y="23735"/>
                    <a:pt x="33588" y="24054"/>
                  </a:cubicBezTo>
                  <a:cubicBezTo>
                    <a:pt x="37148" y="24566"/>
                    <a:pt x="40672" y="25435"/>
                    <a:pt x="43970" y="26900"/>
                  </a:cubicBezTo>
                  <a:cubicBezTo>
                    <a:pt x="46970" y="28245"/>
                    <a:pt x="50173" y="30174"/>
                    <a:pt x="52126" y="32888"/>
                  </a:cubicBezTo>
                  <a:cubicBezTo>
                    <a:pt x="52138" y="32888"/>
                    <a:pt x="52150" y="32888"/>
                    <a:pt x="52162" y="32900"/>
                  </a:cubicBezTo>
                  <a:cubicBezTo>
                    <a:pt x="52162" y="32888"/>
                    <a:pt x="52173" y="32888"/>
                    <a:pt x="52173" y="32876"/>
                  </a:cubicBezTo>
                  <a:cubicBezTo>
                    <a:pt x="54412" y="31924"/>
                    <a:pt x="56984" y="31662"/>
                    <a:pt x="59389" y="31495"/>
                  </a:cubicBezTo>
                  <a:cubicBezTo>
                    <a:pt x="61094" y="31383"/>
                    <a:pt x="62815" y="31314"/>
                    <a:pt x="64534" y="31314"/>
                  </a:cubicBezTo>
                  <a:cubicBezTo>
                    <a:pt x="65360" y="31314"/>
                    <a:pt x="66186" y="31330"/>
                    <a:pt x="67009" y="31364"/>
                  </a:cubicBezTo>
                  <a:cubicBezTo>
                    <a:pt x="67092" y="31364"/>
                    <a:pt x="67175" y="31376"/>
                    <a:pt x="67259" y="31376"/>
                  </a:cubicBezTo>
                  <a:cubicBezTo>
                    <a:pt x="67366" y="28900"/>
                    <a:pt x="67878" y="26376"/>
                    <a:pt x="68164" y="23911"/>
                  </a:cubicBezTo>
                  <a:cubicBezTo>
                    <a:pt x="68449" y="21387"/>
                    <a:pt x="68676" y="18851"/>
                    <a:pt x="68985" y="16339"/>
                  </a:cubicBezTo>
                  <a:cubicBezTo>
                    <a:pt x="68997" y="16232"/>
                    <a:pt x="69057" y="16160"/>
                    <a:pt x="69140" y="16124"/>
                  </a:cubicBezTo>
                  <a:cubicBezTo>
                    <a:pt x="66806" y="14565"/>
                    <a:pt x="64770" y="12541"/>
                    <a:pt x="62460" y="10933"/>
                  </a:cubicBezTo>
                  <a:cubicBezTo>
                    <a:pt x="60198" y="9350"/>
                    <a:pt x="57841" y="7921"/>
                    <a:pt x="55388" y="6659"/>
                  </a:cubicBezTo>
                  <a:cubicBezTo>
                    <a:pt x="46980" y="2323"/>
                    <a:pt x="37609" y="1"/>
                    <a:pt x="28164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3796775" y="1266025"/>
              <a:ext cx="1772550" cy="917825"/>
            </a:xfrm>
            <a:custGeom>
              <a:avLst/>
              <a:gdLst/>
              <a:ahLst/>
              <a:cxnLst/>
              <a:rect l="l" t="t" r="r" b="b"/>
              <a:pathLst>
                <a:path w="70902" h="36713" extrusionOk="0">
                  <a:moveTo>
                    <a:pt x="1060" y="8109"/>
                  </a:moveTo>
                  <a:cubicBezTo>
                    <a:pt x="1405" y="8205"/>
                    <a:pt x="1762" y="8288"/>
                    <a:pt x="2108" y="8383"/>
                  </a:cubicBezTo>
                  <a:cubicBezTo>
                    <a:pt x="2286" y="9467"/>
                    <a:pt x="2501" y="10586"/>
                    <a:pt x="2810" y="11634"/>
                  </a:cubicBezTo>
                  <a:cubicBezTo>
                    <a:pt x="2584" y="11598"/>
                    <a:pt x="2358" y="11550"/>
                    <a:pt x="2131" y="11515"/>
                  </a:cubicBezTo>
                  <a:cubicBezTo>
                    <a:pt x="1953" y="10681"/>
                    <a:pt x="1512" y="9848"/>
                    <a:pt x="1191" y="9050"/>
                  </a:cubicBezTo>
                  <a:cubicBezTo>
                    <a:pt x="1096" y="8812"/>
                    <a:pt x="1012" y="8467"/>
                    <a:pt x="881" y="8193"/>
                  </a:cubicBezTo>
                  <a:cubicBezTo>
                    <a:pt x="941" y="8169"/>
                    <a:pt x="1000" y="8145"/>
                    <a:pt x="1060" y="8109"/>
                  </a:cubicBezTo>
                  <a:close/>
                  <a:moveTo>
                    <a:pt x="2334" y="8443"/>
                  </a:moveTo>
                  <a:lnTo>
                    <a:pt x="2334" y="8443"/>
                  </a:lnTo>
                  <a:cubicBezTo>
                    <a:pt x="2893" y="8586"/>
                    <a:pt x="3441" y="8717"/>
                    <a:pt x="4001" y="8859"/>
                  </a:cubicBezTo>
                  <a:cubicBezTo>
                    <a:pt x="4215" y="9895"/>
                    <a:pt x="4417" y="10967"/>
                    <a:pt x="4739" y="11979"/>
                  </a:cubicBezTo>
                  <a:cubicBezTo>
                    <a:pt x="4191" y="11872"/>
                    <a:pt x="3644" y="11776"/>
                    <a:pt x="3096" y="11681"/>
                  </a:cubicBezTo>
                  <a:cubicBezTo>
                    <a:pt x="3108" y="11657"/>
                    <a:pt x="3108" y="11634"/>
                    <a:pt x="3096" y="11610"/>
                  </a:cubicBezTo>
                  <a:cubicBezTo>
                    <a:pt x="2929" y="10550"/>
                    <a:pt x="2643" y="9479"/>
                    <a:pt x="2334" y="8443"/>
                  </a:cubicBezTo>
                  <a:close/>
                  <a:moveTo>
                    <a:pt x="4239" y="8919"/>
                  </a:moveTo>
                  <a:lnTo>
                    <a:pt x="4239" y="8919"/>
                  </a:lnTo>
                  <a:cubicBezTo>
                    <a:pt x="4882" y="9086"/>
                    <a:pt x="5537" y="9240"/>
                    <a:pt x="6191" y="9395"/>
                  </a:cubicBezTo>
                  <a:cubicBezTo>
                    <a:pt x="6477" y="10431"/>
                    <a:pt x="6727" y="11562"/>
                    <a:pt x="7192" y="12503"/>
                  </a:cubicBezTo>
                  <a:cubicBezTo>
                    <a:pt x="6465" y="12336"/>
                    <a:pt x="5727" y="12181"/>
                    <a:pt x="5001" y="12038"/>
                  </a:cubicBezTo>
                  <a:cubicBezTo>
                    <a:pt x="5013" y="12015"/>
                    <a:pt x="5013" y="11991"/>
                    <a:pt x="5013" y="11955"/>
                  </a:cubicBezTo>
                  <a:cubicBezTo>
                    <a:pt x="4822" y="10943"/>
                    <a:pt x="4513" y="9919"/>
                    <a:pt x="4239" y="8919"/>
                  </a:cubicBezTo>
                  <a:close/>
                  <a:moveTo>
                    <a:pt x="6442" y="9455"/>
                  </a:moveTo>
                  <a:lnTo>
                    <a:pt x="6442" y="9455"/>
                  </a:lnTo>
                  <a:cubicBezTo>
                    <a:pt x="7061" y="9610"/>
                    <a:pt x="7680" y="9752"/>
                    <a:pt x="8311" y="9895"/>
                  </a:cubicBezTo>
                  <a:cubicBezTo>
                    <a:pt x="8573" y="10907"/>
                    <a:pt x="8775" y="12015"/>
                    <a:pt x="9180" y="12979"/>
                  </a:cubicBezTo>
                  <a:cubicBezTo>
                    <a:pt x="8585" y="12824"/>
                    <a:pt x="7989" y="12681"/>
                    <a:pt x="7382" y="12550"/>
                  </a:cubicBezTo>
                  <a:cubicBezTo>
                    <a:pt x="7406" y="12527"/>
                    <a:pt x="7418" y="12491"/>
                    <a:pt x="7418" y="12455"/>
                  </a:cubicBezTo>
                  <a:cubicBezTo>
                    <a:pt x="7251" y="11455"/>
                    <a:pt x="6811" y="10431"/>
                    <a:pt x="6442" y="9455"/>
                  </a:cubicBezTo>
                  <a:close/>
                  <a:moveTo>
                    <a:pt x="8561" y="9967"/>
                  </a:moveTo>
                  <a:cubicBezTo>
                    <a:pt x="9216" y="10121"/>
                    <a:pt x="9882" y="10276"/>
                    <a:pt x="10549" y="10431"/>
                  </a:cubicBezTo>
                  <a:cubicBezTo>
                    <a:pt x="10537" y="10431"/>
                    <a:pt x="10537" y="10443"/>
                    <a:pt x="10537" y="10455"/>
                  </a:cubicBezTo>
                  <a:cubicBezTo>
                    <a:pt x="10680" y="11491"/>
                    <a:pt x="10906" y="12574"/>
                    <a:pt x="11371" y="13527"/>
                  </a:cubicBezTo>
                  <a:cubicBezTo>
                    <a:pt x="10716" y="13360"/>
                    <a:pt x="10049" y="13193"/>
                    <a:pt x="9394" y="13027"/>
                  </a:cubicBezTo>
                  <a:cubicBezTo>
                    <a:pt x="9418" y="13003"/>
                    <a:pt x="9442" y="12967"/>
                    <a:pt x="9430" y="12919"/>
                  </a:cubicBezTo>
                  <a:cubicBezTo>
                    <a:pt x="9275" y="11931"/>
                    <a:pt x="8870" y="10931"/>
                    <a:pt x="8561" y="9967"/>
                  </a:cubicBezTo>
                  <a:close/>
                  <a:moveTo>
                    <a:pt x="10763" y="10479"/>
                  </a:moveTo>
                  <a:lnTo>
                    <a:pt x="10763" y="10479"/>
                  </a:lnTo>
                  <a:cubicBezTo>
                    <a:pt x="11383" y="10622"/>
                    <a:pt x="12014" y="10764"/>
                    <a:pt x="12645" y="10919"/>
                  </a:cubicBezTo>
                  <a:cubicBezTo>
                    <a:pt x="12645" y="10919"/>
                    <a:pt x="12645" y="10931"/>
                    <a:pt x="12645" y="10943"/>
                  </a:cubicBezTo>
                  <a:cubicBezTo>
                    <a:pt x="12859" y="11955"/>
                    <a:pt x="13038" y="13062"/>
                    <a:pt x="13383" y="14062"/>
                  </a:cubicBezTo>
                  <a:cubicBezTo>
                    <a:pt x="12823" y="13908"/>
                    <a:pt x="12264" y="13765"/>
                    <a:pt x="11704" y="13610"/>
                  </a:cubicBezTo>
                  <a:cubicBezTo>
                    <a:pt x="11704" y="13598"/>
                    <a:pt x="11704" y="13574"/>
                    <a:pt x="11704" y="13550"/>
                  </a:cubicBezTo>
                  <a:cubicBezTo>
                    <a:pt x="11323" y="12527"/>
                    <a:pt x="10954" y="11550"/>
                    <a:pt x="10763" y="10479"/>
                  </a:cubicBezTo>
                  <a:close/>
                  <a:moveTo>
                    <a:pt x="12871" y="10967"/>
                  </a:moveTo>
                  <a:lnTo>
                    <a:pt x="12871" y="10967"/>
                  </a:lnTo>
                  <a:cubicBezTo>
                    <a:pt x="13514" y="11122"/>
                    <a:pt x="14157" y="11264"/>
                    <a:pt x="14788" y="11407"/>
                  </a:cubicBezTo>
                  <a:cubicBezTo>
                    <a:pt x="14907" y="12491"/>
                    <a:pt x="15181" y="13634"/>
                    <a:pt x="15526" y="14646"/>
                  </a:cubicBezTo>
                  <a:cubicBezTo>
                    <a:pt x="14943" y="14479"/>
                    <a:pt x="14335" y="14312"/>
                    <a:pt x="13740" y="14158"/>
                  </a:cubicBezTo>
                  <a:cubicBezTo>
                    <a:pt x="13585" y="13086"/>
                    <a:pt x="13180" y="11991"/>
                    <a:pt x="12871" y="10967"/>
                  </a:cubicBezTo>
                  <a:close/>
                  <a:moveTo>
                    <a:pt x="15074" y="11479"/>
                  </a:moveTo>
                  <a:cubicBezTo>
                    <a:pt x="15788" y="11634"/>
                    <a:pt x="16490" y="11800"/>
                    <a:pt x="17205" y="11967"/>
                  </a:cubicBezTo>
                  <a:cubicBezTo>
                    <a:pt x="17252" y="13050"/>
                    <a:pt x="17360" y="14170"/>
                    <a:pt x="17621" y="15217"/>
                  </a:cubicBezTo>
                  <a:cubicBezTo>
                    <a:pt x="17050" y="15063"/>
                    <a:pt x="16478" y="14896"/>
                    <a:pt x="15895" y="14741"/>
                  </a:cubicBezTo>
                  <a:cubicBezTo>
                    <a:pt x="15895" y="14717"/>
                    <a:pt x="15895" y="14705"/>
                    <a:pt x="15895" y="14682"/>
                  </a:cubicBezTo>
                  <a:cubicBezTo>
                    <a:pt x="15645" y="13622"/>
                    <a:pt x="15383" y="12527"/>
                    <a:pt x="15074" y="11479"/>
                  </a:cubicBezTo>
                  <a:close/>
                  <a:moveTo>
                    <a:pt x="17467" y="12026"/>
                  </a:moveTo>
                  <a:lnTo>
                    <a:pt x="17467" y="12026"/>
                  </a:lnTo>
                  <a:cubicBezTo>
                    <a:pt x="18122" y="12181"/>
                    <a:pt x="18764" y="12324"/>
                    <a:pt x="19419" y="12479"/>
                  </a:cubicBezTo>
                  <a:cubicBezTo>
                    <a:pt x="19026" y="13443"/>
                    <a:pt x="18657" y="14420"/>
                    <a:pt x="18312" y="15396"/>
                  </a:cubicBezTo>
                  <a:cubicBezTo>
                    <a:pt x="18193" y="15372"/>
                    <a:pt x="18086" y="15336"/>
                    <a:pt x="17967" y="15313"/>
                  </a:cubicBezTo>
                  <a:cubicBezTo>
                    <a:pt x="17812" y="14205"/>
                    <a:pt x="17598" y="13134"/>
                    <a:pt x="17467" y="12026"/>
                  </a:cubicBezTo>
                  <a:close/>
                  <a:moveTo>
                    <a:pt x="28921" y="24540"/>
                  </a:moveTo>
                  <a:cubicBezTo>
                    <a:pt x="28897" y="25516"/>
                    <a:pt x="28873" y="26540"/>
                    <a:pt x="28992" y="27493"/>
                  </a:cubicBezTo>
                  <a:cubicBezTo>
                    <a:pt x="29003" y="27557"/>
                    <a:pt x="29042" y="27583"/>
                    <a:pt x="29094" y="27587"/>
                  </a:cubicBezTo>
                  <a:lnTo>
                    <a:pt x="29094" y="27587"/>
                  </a:lnTo>
                  <a:cubicBezTo>
                    <a:pt x="28528" y="27564"/>
                    <a:pt x="27962" y="27552"/>
                    <a:pt x="27397" y="27552"/>
                  </a:cubicBezTo>
                  <a:cubicBezTo>
                    <a:pt x="27266" y="26540"/>
                    <a:pt x="27099" y="25588"/>
                    <a:pt x="27146" y="24576"/>
                  </a:cubicBezTo>
                  <a:cubicBezTo>
                    <a:pt x="27742" y="24552"/>
                    <a:pt x="28325" y="24540"/>
                    <a:pt x="28921" y="24540"/>
                  </a:cubicBezTo>
                  <a:close/>
                  <a:moveTo>
                    <a:pt x="26920" y="24576"/>
                  </a:moveTo>
                  <a:lnTo>
                    <a:pt x="26920" y="24576"/>
                  </a:lnTo>
                  <a:cubicBezTo>
                    <a:pt x="26825" y="25552"/>
                    <a:pt x="26813" y="26612"/>
                    <a:pt x="27099" y="27552"/>
                  </a:cubicBezTo>
                  <a:cubicBezTo>
                    <a:pt x="26432" y="27564"/>
                    <a:pt x="25777" y="27600"/>
                    <a:pt x="25111" y="27671"/>
                  </a:cubicBezTo>
                  <a:cubicBezTo>
                    <a:pt x="25003" y="27195"/>
                    <a:pt x="24777" y="26754"/>
                    <a:pt x="24658" y="26290"/>
                  </a:cubicBezTo>
                  <a:cubicBezTo>
                    <a:pt x="24539" y="25802"/>
                    <a:pt x="24456" y="25302"/>
                    <a:pt x="24420" y="24802"/>
                  </a:cubicBezTo>
                  <a:cubicBezTo>
                    <a:pt x="25253" y="24695"/>
                    <a:pt x="26087" y="24623"/>
                    <a:pt x="26920" y="24576"/>
                  </a:cubicBezTo>
                  <a:close/>
                  <a:moveTo>
                    <a:pt x="29111" y="24540"/>
                  </a:moveTo>
                  <a:lnTo>
                    <a:pt x="29111" y="24540"/>
                  </a:lnTo>
                  <a:cubicBezTo>
                    <a:pt x="29897" y="24552"/>
                    <a:pt x="30683" y="24588"/>
                    <a:pt x="31457" y="24647"/>
                  </a:cubicBezTo>
                  <a:cubicBezTo>
                    <a:pt x="31349" y="25659"/>
                    <a:pt x="31195" y="26743"/>
                    <a:pt x="31218" y="27767"/>
                  </a:cubicBezTo>
                  <a:cubicBezTo>
                    <a:pt x="30516" y="27683"/>
                    <a:pt x="29813" y="27624"/>
                    <a:pt x="29111" y="27588"/>
                  </a:cubicBezTo>
                  <a:cubicBezTo>
                    <a:pt x="29182" y="27588"/>
                    <a:pt x="29266" y="27540"/>
                    <a:pt x="29266" y="27457"/>
                  </a:cubicBezTo>
                  <a:cubicBezTo>
                    <a:pt x="29313" y="26504"/>
                    <a:pt x="29206" y="25504"/>
                    <a:pt x="29111" y="24540"/>
                  </a:cubicBezTo>
                  <a:close/>
                  <a:moveTo>
                    <a:pt x="24218" y="24838"/>
                  </a:moveTo>
                  <a:cubicBezTo>
                    <a:pt x="24241" y="25778"/>
                    <a:pt x="24360" y="26885"/>
                    <a:pt x="24837" y="27695"/>
                  </a:cubicBezTo>
                  <a:cubicBezTo>
                    <a:pt x="24206" y="27767"/>
                    <a:pt x="23563" y="27862"/>
                    <a:pt x="22944" y="27993"/>
                  </a:cubicBezTo>
                  <a:cubicBezTo>
                    <a:pt x="22670" y="27064"/>
                    <a:pt x="22289" y="26159"/>
                    <a:pt x="21991" y="25242"/>
                  </a:cubicBezTo>
                  <a:cubicBezTo>
                    <a:pt x="22717" y="25076"/>
                    <a:pt x="23467" y="24933"/>
                    <a:pt x="24218" y="24838"/>
                  </a:cubicBezTo>
                  <a:close/>
                  <a:moveTo>
                    <a:pt x="31695" y="24659"/>
                  </a:moveTo>
                  <a:cubicBezTo>
                    <a:pt x="32516" y="24719"/>
                    <a:pt x="33338" y="24802"/>
                    <a:pt x="34159" y="24909"/>
                  </a:cubicBezTo>
                  <a:cubicBezTo>
                    <a:pt x="33957" y="25909"/>
                    <a:pt x="33683" y="26981"/>
                    <a:pt x="33647" y="27993"/>
                  </a:cubicBezTo>
                  <a:cubicBezTo>
                    <a:pt x="33647" y="28040"/>
                    <a:pt x="33659" y="28064"/>
                    <a:pt x="33695" y="28088"/>
                  </a:cubicBezTo>
                  <a:cubicBezTo>
                    <a:pt x="32969" y="27981"/>
                    <a:pt x="32230" y="27874"/>
                    <a:pt x="31492" y="27790"/>
                  </a:cubicBezTo>
                  <a:cubicBezTo>
                    <a:pt x="31659" y="26778"/>
                    <a:pt x="31671" y="25683"/>
                    <a:pt x="31695" y="24659"/>
                  </a:cubicBezTo>
                  <a:close/>
                  <a:moveTo>
                    <a:pt x="21753" y="25290"/>
                  </a:moveTo>
                  <a:cubicBezTo>
                    <a:pt x="21932" y="26231"/>
                    <a:pt x="22193" y="27231"/>
                    <a:pt x="22634" y="28052"/>
                  </a:cubicBezTo>
                  <a:cubicBezTo>
                    <a:pt x="22086" y="28183"/>
                    <a:pt x="21551" y="28326"/>
                    <a:pt x="21015" y="28505"/>
                  </a:cubicBezTo>
                  <a:cubicBezTo>
                    <a:pt x="20789" y="27600"/>
                    <a:pt x="20348" y="26683"/>
                    <a:pt x="19931" y="25814"/>
                  </a:cubicBezTo>
                  <a:cubicBezTo>
                    <a:pt x="20539" y="25611"/>
                    <a:pt x="21134" y="25445"/>
                    <a:pt x="21753" y="25290"/>
                  </a:cubicBezTo>
                  <a:close/>
                  <a:moveTo>
                    <a:pt x="34397" y="24945"/>
                  </a:moveTo>
                  <a:lnTo>
                    <a:pt x="34874" y="25004"/>
                  </a:lnTo>
                  <a:cubicBezTo>
                    <a:pt x="35517" y="25088"/>
                    <a:pt x="36160" y="25195"/>
                    <a:pt x="36814" y="25314"/>
                  </a:cubicBezTo>
                  <a:lnTo>
                    <a:pt x="36814" y="25326"/>
                  </a:lnTo>
                  <a:cubicBezTo>
                    <a:pt x="36808" y="25375"/>
                    <a:pt x="36840" y="25399"/>
                    <a:pt x="36876" y="25399"/>
                  </a:cubicBezTo>
                  <a:cubicBezTo>
                    <a:pt x="36909" y="25399"/>
                    <a:pt x="36946" y="25378"/>
                    <a:pt x="36957" y="25338"/>
                  </a:cubicBezTo>
                  <a:lnTo>
                    <a:pt x="36957" y="25338"/>
                  </a:lnTo>
                  <a:cubicBezTo>
                    <a:pt x="36898" y="25814"/>
                    <a:pt x="36636" y="26314"/>
                    <a:pt x="36481" y="26754"/>
                  </a:cubicBezTo>
                  <a:cubicBezTo>
                    <a:pt x="36314" y="27255"/>
                    <a:pt x="36100" y="27755"/>
                    <a:pt x="35993" y="28278"/>
                  </a:cubicBezTo>
                  <a:cubicBezTo>
                    <a:pt x="35981" y="28362"/>
                    <a:pt x="36040" y="28433"/>
                    <a:pt x="36112" y="28445"/>
                  </a:cubicBezTo>
                  <a:cubicBezTo>
                    <a:pt x="36123" y="28448"/>
                    <a:pt x="36133" y="28449"/>
                    <a:pt x="36144" y="28449"/>
                  </a:cubicBezTo>
                  <a:cubicBezTo>
                    <a:pt x="36180" y="28449"/>
                    <a:pt x="36215" y="28432"/>
                    <a:pt x="36243" y="28386"/>
                  </a:cubicBezTo>
                  <a:cubicBezTo>
                    <a:pt x="36445" y="27969"/>
                    <a:pt x="36552" y="27516"/>
                    <a:pt x="36695" y="27076"/>
                  </a:cubicBezTo>
                  <a:cubicBezTo>
                    <a:pt x="36838" y="26624"/>
                    <a:pt x="37148" y="26016"/>
                    <a:pt x="37172" y="25540"/>
                  </a:cubicBezTo>
                  <a:cubicBezTo>
                    <a:pt x="37172" y="25492"/>
                    <a:pt x="37172" y="25433"/>
                    <a:pt x="37160" y="25373"/>
                  </a:cubicBezTo>
                  <a:lnTo>
                    <a:pt x="37160" y="25373"/>
                  </a:lnTo>
                  <a:cubicBezTo>
                    <a:pt x="37945" y="25528"/>
                    <a:pt x="38731" y="25695"/>
                    <a:pt x="39505" y="25885"/>
                  </a:cubicBezTo>
                  <a:cubicBezTo>
                    <a:pt x="39184" y="26885"/>
                    <a:pt x="38815" y="27909"/>
                    <a:pt x="38612" y="28945"/>
                  </a:cubicBezTo>
                  <a:cubicBezTo>
                    <a:pt x="38600" y="29029"/>
                    <a:pt x="38648" y="29088"/>
                    <a:pt x="38696" y="29112"/>
                  </a:cubicBezTo>
                  <a:cubicBezTo>
                    <a:pt x="37826" y="28886"/>
                    <a:pt x="36957" y="28695"/>
                    <a:pt x="36100" y="28529"/>
                  </a:cubicBezTo>
                  <a:cubicBezTo>
                    <a:pt x="35945" y="28493"/>
                    <a:pt x="35790" y="28457"/>
                    <a:pt x="35624" y="28433"/>
                  </a:cubicBezTo>
                  <a:cubicBezTo>
                    <a:pt x="35040" y="28314"/>
                    <a:pt x="34445" y="28219"/>
                    <a:pt x="33838" y="28112"/>
                  </a:cubicBezTo>
                  <a:cubicBezTo>
                    <a:pt x="33874" y="28100"/>
                    <a:pt x="33909" y="28076"/>
                    <a:pt x="33921" y="28028"/>
                  </a:cubicBezTo>
                  <a:cubicBezTo>
                    <a:pt x="34207" y="27052"/>
                    <a:pt x="34278" y="25957"/>
                    <a:pt x="34397" y="24945"/>
                  </a:cubicBezTo>
                  <a:close/>
                  <a:moveTo>
                    <a:pt x="19729" y="25885"/>
                  </a:moveTo>
                  <a:cubicBezTo>
                    <a:pt x="20027" y="26790"/>
                    <a:pt x="20336" y="27767"/>
                    <a:pt x="20789" y="28576"/>
                  </a:cubicBezTo>
                  <a:cubicBezTo>
                    <a:pt x="20229" y="28779"/>
                    <a:pt x="19681" y="28993"/>
                    <a:pt x="19157" y="29255"/>
                  </a:cubicBezTo>
                  <a:cubicBezTo>
                    <a:pt x="18836" y="28362"/>
                    <a:pt x="18312" y="27493"/>
                    <a:pt x="17872" y="26647"/>
                  </a:cubicBezTo>
                  <a:cubicBezTo>
                    <a:pt x="18348" y="26421"/>
                    <a:pt x="18836" y="26207"/>
                    <a:pt x="19348" y="26016"/>
                  </a:cubicBezTo>
                  <a:cubicBezTo>
                    <a:pt x="19467" y="25969"/>
                    <a:pt x="19598" y="25921"/>
                    <a:pt x="19729" y="25885"/>
                  </a:cubicBezTo>
                  <a:close/>
                  <a:moveTo>
                    <a:pt x="39743" y="25945"/>
                  </a:moveTo>
                  <a:cubicBezTo>
                    <a:pt x="40422" y="26112"/>
                    <a:pt x="41089" y="26302"/>
                    <a:pt x="41767" y="26504"/>
                  </a:cubicBezTo>
                  <a:cubicBezTo>
                    <a:pt x="41410" y="27540"/>
                    <a:pt x="40970" y="28648"/>
                    <a:pt x="40851" y="29719"/>
                  </a:cubicBezTo>
                  <a:cubicBezTo>
                    <a:pt x="40145" y="29496"/>
                    <a:pt x="39427" y="29295"/>
                    <a:pt x="38721" y="29118"/>
                  </a:cubicBezTo>
                  <a:lnTo>
                    <a:pt x="38721" y="29118"/>
                  </a:lnTo>
                  <a:cubicBezTo>
                    <a:pt x="38730" y="29120"/>
                    <a:pt x="38738" y="29121"/>
                    <a:pt x="38747" y="29121"/>
                  </a:cubicBezTo>
                  <a:cubicBezTo>
                    <a:pt x="38803" y="29121"/>
                    <a:pt x="38856" y="29089"/>
                    <a:pt x="38874" y="29017"/>
                  </a:cubicBezTo>
                  <a:cubicBezTo>
                    <a:pt x="39267" y="28040"/>
                    <a:pt x="39493" y="26969"/>
                    <a:pt x="39743" y="25945"/>
                  </a:cubicBezTo>
                  <a:close/>
                  <a:moveTo>
                    <a:pt x="17681" y="26743"/>
                  </a:moveTo>
                  <a:cubicBezTo>
                    <a:pt x="18050" y="27624"/>
                    <a:pt x="18395" y="28588"/>
                    <a:pt x="18884" y="29398"/>
                  </a:cubicBezTo>
                  <a:cubicBezTo>
                    <a:pt x="18407" y="29636"/>
                    <a:pt x="17943" y="29910"/>
                    <a:pt x="17491" y="30207"/>
                  </a:cubicBezTo>
                  <a:cubicBezTo>
                    <a:pt x="17300" y="29302"/>
                    <a:pt x="16669" y="28386"/>
                    <a:pt x="16038" y="27659"/>
                  </a:cubicBezTo>
                  <a:cubicBezTo>
                    <a:pt x="16586" y="27338"/>
                    <a:pt x="17121" y="27028"/>
                    <a:pt x="17681" y="26743"/>
                  </a:cubicBezTo>
                  <a:close/>
                  <a:moveTo>
                    <a:pt x="41994" y="26576"/>
                  </a:moveTo>
                  <a:cubicBezTo>
                    <a:pt x="42779" y="26826"/>
                    <a:pt x="43553" y="27100"/>
                    <a:pt x="44315" y="27409"/>
                  </a:cubicBezTo>
                  <a:cubicBezTo>
                    <a:pt x="44089" y="27874"/>
                    <a:pt x="43934" y="28374"/>
                    <a:pt x="43756" y="28862"/>
                  </a:cubicBezTo>
                  <a:cubicBezTo>
                    <a:pt x="43541" y="29398"/>
                    <a:pt x="43244" y="29945"/>
                    <a:pt x="43113" y="30517"/>
                  </a:cubicBezTo>
                  <a:cubicBezTo>
                    <a:pt x="42446" y="30255"/>
                    <a:pt x="41767" y="30005"/>
                    <a:pt x="41077" y="29791"/>
                  </a:cubicBezTo>
                  <a:cubicBezTo>
                    <a:pt x="41529" y="28814"/>
                    <a:pt x="41744" y="27647"/>
                    <a:pt x="41994" y="26576"/>
                  </a:cubicBezTo>
                  <a:close/>
                  <a:moveTo>
                    <a:pt x="15859" y="27767"/>
                  </a:moveTo>
                  <a:cubicBezTo>
                    <a:pt x="16145" y="28148"/>
                    <a:pt x="16395" y="28540"/>
                    <a:pt x="16621" y="28969"/>
                  </a:cubicBezTo>
                  <a:cubicBezTo>
                    <a:pt x="16871" y="29421"/>
                    <a:pt x="17014" y="29922"/>
                    <a:pt x="17264" y="30362"/>
                  </a:cubicBezTo>
                  <a:cubicBezTo>
                    <a:pt x="16955" y="30576"/>
                    <a:pt x="16657" y="30803"/>
                    <a:pt x="16359" y="31053"/>
                  </a:cubicBezTo>
                  <a:cubicBezTo>
                    <a:pt x="16371" y="30993"/>
                    <a:pt x="16359" y="30934"/>
                    <a:pt x="16312" y="30874"/>
                  </a:cubicBezTo>
                  <a:cubicBezTo>
                    <a:pt x="15978" y="30398"/>
                    <a:pt x="15621" y="29922"/>
                    <a:pt x="15240" y="29481"/>
                  </a:cubicBezTo>
                  <a:cubicBezTo>
                    <a:pt x="14978" y="29160"/>
                    <a:pt x="14716" y="28814"/>
                    <a:pt x="14371" y="28576"/>
                  </a:cubicBezTo>
                  <a:lnTo>
                    <a:pt x="14371" y="28576"/>
                  </a:lnTo>
                  <a:cubicBezTo>
                    <a:pt x="14391" y="28581"/>
                    <a:pt x="14413" y="28584"/>
                    <a:pt x="14435" y="28584"/>
                  </a:cubicBezTo>
                  <a:cubicBezTo>
                    <a:pt x="14466" y="28584"/>
                    <a:pt x="14498" y="28578"/>
                    <a:pt x="14526" y="28564"/>
                  </a:cubicBezTo>
                  <a:cubicBezTo>
                    <a:pt x="14990" y="28302"/>
                    <a:pt x="15431" y="28028"/>
                    <a:pt x="15859" y="27767"/>
                  </a:cubicBezTo>
                  <a:close/>
                  <a:moveTo>
                    <a:pt x="44518" y="27493"/>
                  </a:moveTo>
                  <a:cubicBezTo>
                    <a:pt x="44613" y="27528"/>
                    <a:pt x="44720" y="27564"/>
                    <a:pt x="44815" y="27612"/>
                  </a:cubicBezTo>
                  <a:cubicBezTo>
                    <a:pt x="45494" y="27897"/>
                    <a:pt x="46149" y="28207"/>
                    <a:pt x="46804" y="28540"/>
                  </a:cubicBezTo>
                  <a:cubicBezTo>
                    <a:pt x="46280" y="29493"/>
                    <a:pt x="45696" y="30445"/>
                    <a:pt x="45304" y="31446"/>
                  </a:cubicBezTo>
                  <a:cubicBezTo>
                    <a:pt x="45292" y="31469"/>
                    <a:pt x="45292" y="31481"/>
                    <a:pt x="45292" y="31493"/>
                  </a:cubicBezTo>
                  <a:cubicBezTo>
                    <a:pt x="44661" y="31172"/>
                    <a:pt x="44018" y="30886"/>
                    <a:pt x="43363" y="30624"/>
                  </a:cubicBezTo>
                  <a:cubicBezTo>
                    <a:pt x="43649" y="30183"/>
                    <a:pt x="43803" y="29660"/>
                    <a:pt x="43982" y="29171"/>
                  </a:cubicBezTo>
                  <a:cubicBezTo>
                    <a:pt x="44184" y="28624"/>
                    <a:pt x="44411" y="28064"/>
                    <a:pt x="44518" y="27493"/>
                  </a:cubicBezTo>
                  <a:close/>
                  <a:moveTo>
                    <a:pt x="47006" y="28648"/>
                  </a:moveTo>
                  <a:cubicBezTo>
                    <a:pt x="47768" y="29052"/>
                    <a:pt x="48518" y="29493"/>
                    <a:pt x="49244" y="29969"/>
                  </a:cubicBezTo>
                  <a:cubicBezTo>
                    <a:pt x="48971" y="30457"/>
                    <a:pt x="48709" y="30934"/>
                    <a:pt x="48447" y="31422"/>
                  </a:cubicBezTo>
                  <a:cubicBezTo>
                    <a:pt x="48197" y="31886"/>
                    <a:pt x="47875" y="32350"/>
                    <a:pt x="47720" y="32850"/>
                  </a:cubicBezTo>
                  <a:cubicBezTo>
                    <a:pt x="47709" y="32886"/>
                    <a:pt x="47709" y="32910"/>
                    <a:pt x="47709" y="32922"/>
                  </a:cubicBezTo>
                  <a:cubicBezTo>
                    <a:pt x="47006" y="32446"/>
                    <a:pt x="46280" y="32005"/>
                    <a:pt x="45518" y="31612"/>
                  </a:cubicBezTo>
                  <a:cubicBezTo>
                    <a:pt x="45530" y="31600"/>
                    <a:pt x="45554" y="31588"/>
                    <a:pt x="45565" y="31565"/>
                  </a:cubicBezTo>
                  <a:cubicBezTo>
                    <a:pt x="46125" y="30660"/>
                    <a:pt x="46542" y="29624"/>
                    <a:pt x="47006" y="28648"/>
                  </a:cubicBezTo>
                  <a:close/>
                  <a:moveTo>
                    <a:pt x="49459" y="30124"/>
                  </a:moveTo>
                  <a:cubicBezTo>
                    <a:pt x="50126" y="30576"/>
                    <a:pt x="50745" y="31076"/>
                    <a:pt x="51340" y="31588"/>
                  </a:cubicBezTo>
                  <a:cubicBezTo>
                    <a:pt x="51054" y="32088"/>
                    <a:pt x="50780" y="32600"/>
                    <a:pt x="50507" y="33112"/>
                  </a:cubicBezTo>
                  <a:cubicBezTo>
                    <a:pt x="50257" y="33577"/>
                    <a:pt x="49947" y="34041"/>
                    <a:pt x="49804" y="34553"/>
                  </a:cubicBezTo>
                  <a:cubicBezTo>
                    <a:pt x="49792" y="34565"/>
                    <a:pt x="49792" y="34589"/>
                    <a:pt x="49792" y="34601"/>
                  </a:cubicBezTo>
                  <a:cubicBezTo>
                    <a:pt x="49197" y="34029"/>
                    <a:pt x="48542" y="33505"/>
                    <a:pt x="47863" y="33029"/>
                  </a:cubicBezTo>
                  <a:cubicBezTo>
                    <a:pt x="47899" y="33017"/>
                    <a:pt x="47935" y="33005"/>
                    <a:pt x="47971" y="32970"/>
                  </a:cubicBezTo>
                  <a:cubicBezTo>
                    <a:pt x="48304" y="32529"/>
                    <a:pt x="48518" y="31981"/>
                    <a:pt x="48768" y="31481"/>
                  </a:cubicBezTo>
                  <a:cubicBezTo>
                    <a:pt x="49006" y="31029"/>
                    <a:pt x="49233" y="30576"/>
                    <a:pt x="49459" y="30124"/>
                  </a:cubicBezTo>
                  <a:close/>
                  <a:moveTo>
                    <a:pt x="29891" y="0"/>
                  </a:moveTo>
                  <a:cubicBezTo>
                    <a:pt x="25394" y="0"/>
                    <a:pt x="20896" y="509"/>
                    <a:pt x="16502" y="1525"/>
                  </a:cubicBezTo>
                  <a:cubicBezTo>
                    <a:pt x="13704" y="2168"/>
                    <a:pt x="10954" y="3025"/>
                    <a:pt x="8287" y="4061"/>
                  </a:cubicBezTo>
                  <a:cubicBezTo>
                    <a:pt x="6989" y="4573"/>
                    <a:pt x="5715" y="5121"/>
                    <a:pt x="4453" y="5716"/>
                  </a:cubicBezTo>
                  <a:cubicBezTo>
                    <a:pt x="4096" y="5895"/>
                    <a:pt x="1703" y="6943"/>
                    <a:pt x="715" y="7574"/>
                  </a:cubicBezTo>
                  <a:cubicBezTo>
                    <a:pt x="667" y="7562"/>
                    <a:pt x="619" y="7550"/>
                    <a:pt x="572" y="7538"/>
                  </a:cubicBezTo>
                  <a:cubicBezTo>
                    <a:pt x="554" y="7535"/>
                    <a:pt x="537" y="7533"/>
                    <a:pt x="520" y="7533"/>
                  </a:cubicBezTo>
                  <a:cubicBezTo>
                    <a:pt x="471" y="7533"/>
                    <a:pt x="429" y="7547"/>
                    <a:pt x="393" y="7574"/>
                  </a:cubicBezTo>
                  <a:cubicBezTo>
                    <a:pt x="373" y="7569"/>
                    <a:pt x="354" y="7567"/>
                    <a:pt x="336" y="7567"/>
                  </a:cubicBezTo>
                  <a:cubicBezTo>
                    <a:pt x="252" y="7567"/>
                    <a:pt x="192" y="7614"/>
                    <a:pt x="84" y="7693"/>
                  </a:cubicBezTo>
                  <a:cubicBezTo>
                    <a:pt x="24" y="7740"/>
                    <a:pt x="0" y="7847"/>
                    <a:pt x="24" y="7919"/>
                  </a:cubicBezTo>
                  <a:cubicBezTo>
                    <a:pt x="84" y="8109"/>
                    <a:pt x="191" y="8205"/>
                    <a:pt x="310" y="8252"/>
                  </a:cubicBezTo>
                  <a:cubicBezTo>
                    <a:pt x="322" y="8312"/>
                    <a:pt x="357" y="8371"/>
                    <a:pt x="393" y="8431"/>
                  </a:cubicBezTo>
                  <a:cubicBezTo>
                    <a:pt x="465" y="8609"/>
                    <a:pt x="536" y="8788"/>
                    <a:pt x="607" y="8979"/>
                  </a:cubicBezTo>
                  <a:cubicBezTo>
                    <a:pt x="727" y="9288"/>
                    <a:pt x="846" y="9610"/>
                    <a:pt x="977" y="9931"/>
                  </a:cubicBezTo>
                  <a:cubicBezTo>
                    <a:pt x="1215" y="10526"/>
                    <a:pt x="1393" y="11181"/>
                    <a:pt x="1750" y="11729"/>
                  </a:cubicBezTo>
                  <a:cubicBezTo>
                    <a:pt x="1786" y="11788"/>
                    <a:pt x="1834" y="11824"/>
                    <a:pt x="1893" y="11824"/>
                  </a:cubicBezTo>
                  <a:cubicBezTo>
                    <a:pt x="7263" y="13324"/>
                    <a:pt x="12752" y="14408"/>
                    <a:pt x="18133" y="15872"/>
                  </a:cubicBezTo>
                  <a:cubicBezTo>
                    <a:pt x="17621" y="17325"/>
                    <a:pt x="17121" y="18777"/>
                    <a:pt x="16621" y="20218"/>
                  </a:cubicBezTo>
                  <a:cubicBezTo>
                    <a:pt x="15669" y="22909"/>
                    <a:pt x="14597" y="25576"/>
                    <a:pt x="13800" y="28302"/>
                  </a:cubicBezTo>
                  <a:cubicBezTo>
                    <a:pt x="13752" y="28481"/>
                    <a:pt x="13871" y="28588"/>
                    <a:pt x="14002" y="28600"/>
                  </a:cubicBezTo>
                  <a:cubicBezTo>
                    <a:pt x="14169" y="29005"/>
                    <a:pt x="14502" y="29338"/>
                    <a:pt x="14776" y="29683"/>
                  </a:cubicBezTo>
                  <a:cubicBezTo>
                    <a:pt x="15157" y="30148"/>
                    <a:pt x="15514" y="30624"/>
                    <a:pt x="15871" y="31124"/>
                  </a:cubicBezTo>
                  <a:cubicBezTo>
                    <a:pt x="15923" y="31206"/>
                    <a:pt x="16003" y="31237"/>
                    <a:pt x="16085" y="31237"/>
                  </a:cubicBezTo>
                  <a:cubicBezTo>
                    <a:pt x="16134" y="31237"/>
                    <a:pt x="16184" y="31225"/>
                    <a:pt x="16228" y="31207"/>
                  </a:cubicBezTo>
                  <a:lnTo>
                    <a:pt x="16228" y="31207"/>
                  </a:lnTo>
                  <a:cubicBezTo>
                    <a:pt x="16184" y="31351"/>
                    <a:pt x="16320" y="31500"/>
                    <a:pt x="16477" y="31500"/>
                  </a:cubicBezTo>
                  <a:cubicBezTo>
                    <a:pt x="16529" y="31500"/>
                    <a:pt x="16583" y="31484"/>
                    <a:pt x="16633" y="31446"/>
                  </a:cubicBezTo>
                  <a:cubicBezTo>
                    <a:pt x="19827" y="28877"/>
                    <a:pt x="23685" y="28032"/>
                    <a:pt x="27628" y="28032"/>
                  </a:cubicBezTo>
                  <a:cubicBezTo>
                    <a:pt x="30447" y="28032"/>
                    <a:pt x="33310" y="28464"/>
                    <a:pt x="36005" y="29005"/>
                  </a:cubicBezTo>
                  <a:cubicBezTo>
                    <a:pt x="38862" y="29576"/>
                    <a:pt x="41684" y="30374"/>
                    <a:pt x="44315" y="31624"/>
                  </a:cubicBezTo>
                  <a:cubicBezTo>
                    <a:pt x="46958" y="32874"/>
                    <a:pt x="49125" y="34589"/>
                    <a:pt x="51149" y="36660"/>
                  </a:cubicBezTo>
                  <a:cubicBezTo>
                    <a:pt x="51183" y="36697"/>
                    <a:pt x="51226" y="36713"/>
                    <a:pt x="51269" y="36713"/>
                  </a:cubicBezTo>
                  <a:cubicBezTo>
                    <a:pt x="51395" y="36713"/>
                    <a:pt x="51524" y="36582"/>
                    <a:pt x="51435" y="36458"/>
                  </a:cubicBezTo>
                  <a:cubicBezTo>
                    <a:pt x="51423" y="36458"/>
                    <a:pt x="51423" y="36446"/>
                    <a:pt x="51423" y="36446"/>
                  </a:cubicBezTo>
                  <a:cubicBezTo>
                    <a:pt x="50959" y="35815"/>
                    <a:pt x="50447" y="35232"/>
                    <a:pt x="49887" y="34696"/>
                  </a:cubicBezTo>
                  <a:lnTo>
                    <a:pt x="49887" y="34696"/>
                  </a:lnTo>
                  <a:cubicBezTo>
                    <a:pt x="49899" y="34699"/>
                    <a:pt x="49910" y="34700"/>
                    <a:pt x="49921" y="34700"/>
                  </a:cubicBezTo>
                  <a:cubicBezTo>
                    <a:pt x="49957" y="34700"/>
                    <a:pt x="49991" y="34685"/>
                    <a:pt x="50018" y="34648"/>
                  </a:cubicBezTo>
                  <a:cubicBezTo>
                    <a:pt x="50364" y="34220"/>
                    <a:pt x="50578" y="33660"/>
                    <a:pt x="50816" y="33160"/>
                  </a:cubicBezTo>
                  <a:cubicBezTo>
                    <a:pt x="51054" y="32696"/>
                    <a:pt x="51292" y="32219"/>
                    <a:pt x="51519" y="31743"/>
                  </a:cubicBezTo>
                  <a:cubicBezTo>
                    <a:pt x="52173" y="32339"/>
                    <a:pt x="52816" y="32946"/>
                    <a:pt x="53471" y="33553"/>
                  </a:cubicBezTo>
                  <a:cubicBezTo>
                    <a:pt x="53126" y="33827"/>
                    <a:pt x="52816" y="34160"/>
                    <a:pt x="52495" y="34470"/>
                  </a:cubicBezTo>
                  <a:cubicBezTo>
                    <a:pt x="52102" y="34839"/>
                    <a:pt x="51638" y="35208"/>
                    <a:pt x="51328" y="35660"/>
                  </a:cubicBezTo>
                  <a:cubicBezTo>
                    <a:pt x="51242" y="35800"/>
                    <a:pt x="51370" y="35989"/>
                    <a:pt x="51527" y="35989"/>
                  </a:cubicBezTo>
                  <a:cubicBezTo>
                    <a:pt x="51544" y="35989"/>
                    <a:pt x="51561" y="35986"/>
                    <a:pt x="51578" y="35982"/>
                  </a:cubicBezTo>
                  <a:cubicBezTo>
                    <a:pt x="51590" y="35970"/>
                    <a:pt x="51602" y="35970"/>
                    <a:pt x="51626" y="35958"/>
                  </a:cubicBezTo>
                  <a:cubicBezTo>
                    <a:pt x="52102" y="35648"/>
                    <a:pt x="52495" y="35160"/>
                    <a:pt x="52900" y="34755"/>
                  </a:cubicBezTo>
                  <a:cubicBezTo>
                    <a:pt x="53209" y="34446"/>
                    <a:pt x="53555" y="34136"/>
                    <a:pt x="53840" y="33791"/>
                  </a:cubicBezTo>
                  <a:cubicBezTo>
                    <a:pt x="53852" y="33803"/>
                    <a:pt x="53864" y="33803"/>
                    <a:pt x="53876" y="33803"/>
                  </a:cubicBezTo>
                  <a:cubicBezTo>
                    <a:pt x="53894" y="33809"/>
                    <a:pt x="53915" y="33812"/>
                    <a:pt x="53936" y="33812"/>
                  </a:cubicBezTo>
                  <a:cubicBezTo>
                    <a:pt x="53956" y="33812"/>
                    <a:pt x="53977" y="33809"/>
                    <a:pt x="53995" y="33803"/>
                  </a:cubicBezTo>
                  <a:cubicBezTo>
                    <a:pt x="54686" y="33624"/>
                    <a:pt x="55364" y="33470"/>
                    <a:pt x="56043" y="33315"/>
                  </a:cubicBezTo>
                  <a:lnTo>
                    <a:pt x="56245" y="33482"/>
                  </a:lnTo>
                  <a:cubicBezTo>
                    <a:pt x="56317" y="33398"/>
                    <a:pt x="56388" y="33315"/>
                    <a:pt x="56448" y="33231"/>
                  </a:cubicBezTo>
                  <a:cubicBezTo>
                    <a:pt x="57174" y="33077"/>
                    <a:pt x="57900" y="32934"/>
                    <a:pt x="58627" y="32827"/>
                  </a:cubicBezTo>
                  <a:lnTo>
                    <a:pt x="58865" y="32970"/>
                  </a:lnTo>
                  <a:cubicBezTo>
                    <a:pt x="58900" y="32898"/>
                    <a:pt x="58948" y="32839"/>
                    <a:pt x="58984" y="32767"/>
                  </a:cubicBezTo>
                  <a:cubicBezTo>
                    <a:pt x="59770" y="32648"/>
                    <a:pt x="60567" y="32565"/>
                    <a:pt x="61377" y="32505"/>
                  </a:cubicBezTo>
                  <a:lnTo>
                    <a:pt x="61579" y="32672"/>
                  </a:lnTo>
                  <a:cubicBezTo>
                    <a:pt x="61627" y="32600"/>
                    <a:pt x="61675" y="32541"/>
                    <a:pt x="61722" y="32481"/>
                  </a:cubicBezTo>
                  <a:lnTo>
                    <a:pt x="61853" y="32481"/>
                  </a:lnTo>
                  <a:cubicBezTo>
                    <a:pt x="62568" y="32434"/>
                    <a:pt x="63282" y="32422"/>
                    <a:pt x="63984" y="32398"/>
                  </a:cubicBezTo>
                  <a:lnTo>
                    <a:pt x="64211" y="32529"/>
                  </a:lnTo>
                  <a:cubicBezTo>
                    <a:pt x="64246" y="32481"/>
                    <a:pt x="64270" y="32434"/>
                    <a:pt x="64294" y="32398"/>
                  </a:cubicBezTo>
                  <a:cubicBezTo>
                    <a:pt x="64925" y="32374"/>
                    <a:pt x="65556" y="32362"/>
                    <a:pt x="66199" y="32339"/>
                  </a:cubicBezTo>
                  <a:lnTo>
                    <a:pt x="66199" y="32339"/>
                  </a:lnTo>
                  <a:cubicBezTo>
                    <a:pt x="65925" y="32648"/>
                    <a:pt x="65711" y="33005"/>
                    <a:pt x="65485" y="33339"/>
                  </a:cubicBezTo>
                  <a:cubicBezTo>
                    <a:pt x="65163" y="33791"/>
                    <a:pt x="64782" y="34232"/>
                    <a:pt x="64532" y="34732"/>
                  </a:cubicBezTo>
                  <a:cubicBezTo>
                    <a:pt x="64473" y="34851"/>
                    <a:pt x="64568" y="34982"/>
                    <a:pt x="64675" y="34982"/>
                  </a:cubicBezTo>
                  <a:cubicBezTo>
                    <a:pt x="64711" y="34982"/>
                    <a:pt x="64746" y="34970"/>
                    <a:pt x="64782" y="34934"/>
                  </a:cubicBezTo>
                  <a:cubicBezTo>
                    <a:pt x="65139" y="34529"/>
                    <a:pt x="65413" y="34041"/>
                    <a:pt x="65711" y="33601"/>
                  </a:cubicBezTo>
                  <a:cubicBezTo>
                    <a:pt x="65985" y="33184"/>
                    <a:pt x="66330" y="32779"/>
                    <a:pt x="66520" y="32327"/>
                  </a:cubicBezTo>
                  <a:cubicBezTo>
                    <a:pt x="67223" y="32291"/>
                    <a:pt x="67937" y="32243"/>
                    <a:pt x="68640" y="32172"/>
                  </a:cubicBezTo>
                  <a:lnTo>
                    <a:pt x="68652" y="31850"/>
                  </a:lnTo>
                  <a:cubicBezTo>
                    <a:pt x="67829" y="31816"/>
                    <a:pt x="67003" y="31800"/>
                    <a:pt x="66177" y="31800"/>
                  </a:cubicBezTo>
                  <a:cubicBezTo>
                    <a:pt x="64458" y="31800"/>
                    <a:pt x="62737" y="31869"/>
                    <a:pt x="61032" y="31981"/>
                  </a:cubicBezTo>
                  <a:cubicBezTo>
                    <a:pt x="58627" y="32148"/>
                    <a:pt x="56055" y="32410"/>
                    <a:pt x="53816" y="33362"/>
                  </a:cubicBezTo>
                  <a:cubicBezTo>
                    <a:pt x="53816" y="33374"/>
                    <a:pt x="53805" y="33374"/>
                    <a:pt x="53805" y="33386"/>
                  </a:cubicBezTo>
                  <a:cubicBezTo>
                    <a:pt x="53793" y="33374"/>
                    <a:pt x="53781" y="33374"/>
                    <a:pt x="53769" y="33374"/>
                  </a:cubicBezTo>
                  <a:cubicBezTo>
                    <a:pt x="51816" y="30660"/>
                    <a:pt x="48613" y="28731"/>
                    <a:pt x="45613" y="27386"/>
                  </a:cubicBezTo>
                  <a:cubicBezTo>
                    <a:pt x="42315" y="25921"/>
                    <a:pt x="38791" y="25052"/>
                    <a:pt x="35231" y="24540"/>
                  </a:cubicBezTo>
                  <a:cubicBezTo>
                    <a:pt x="33073" y="24221"/>
                    <a:pt x="30886" y="24028"/>
                    <a:pt x="28700" y="24028"/>
                  </a:cubicBezTo>
                  <a:cubicBezTo>
                    <a:pt x="27218" y="24028"/>
                    <a:pt x="25737" y="24117"/>
                    <a:pt x="24265" y="24314"/>
                  </a:cubicBezTo>
                  <a:cubicBezTo>
                    <a:pt x="23479" y="24421"/>
                    <a:pt x="22658" y="24552"/>
                    <a:pt x="21836" y="24742"/>
                  </a:cubicBezTo>
                  <a:cubicBezTo>
                    <a:pt x="21817" y="24703"/>
                    <a:pt x="21783" y="24686"/>
                    <a:pt x="21751" y="24686"/>
                  </a:cubicBezTo>
                  <a:cubicBezTo>
                    <a:pt x="21703" y="24686"/>
                    <a:pt x="21658" y="24722"/>
                    <a:pt x="21658" y="24778"/>
                  </a:cubicBezTo>
                  <a:cubicBezTo>
                    <a:pt x="21003" y="24921"/>
                    <a:pt x="20348" y="25100"/>
                    <a:pt x="19705" y="25302"/>
                  </a:cubicBezTo>
                  <a:cubicBezTo>
                    <a:pt x="19688" y="25277"/>
                    <a:pt x="19663" y="25267"/>
                    <a:pt x="19638" y="25267"/>
                  </a:cubicBezTo>
                  <a:cubicBezTo>
                    <a:pt x="19590" y="25267"/>
                    <a:pt x="19543" y="25303"/>
                    <a:pt x="19550" y="25350"/>
                  </a:cubicBezTo>
                  <a:cubicBezTo>
                    <a:pt x="17633" y="25969"/>
                    <a:pt x="15800" y="26862"/>
                    <a:pt x="14383" y="28148"/>
                  </a:cubicBezTo>
                  <a:cubicBezTo>
                    <a:pt x="15419" y="25611"/>
                    <a:pt x="16228" y="22956"/>
                    <a:pt x="17133" y="20373"/>
                  </a:cubicBezTo>
                  <a:cubicBezTo>
                    <a:pt x="18050" y="17765"/>
                    <a:pt x="19026" y="15170"/>
                    <a:pt x="19824" y="12515"/>
                  </a:cubicBezTo>
                  <a:cubicBezTo>
                    <a:pt x="20015" y="12431"/>
                    <a:pt x="20050" y="12110"/>
                    <a:pt x="19800" y="12050"/>
                  </a:cubicBezTo>
                  <a:cubicBezTo>
                    <a:pt x="19003" y="11848"/>
                    <a:pt x="18205" y="11657"/>
                    <a:pt x="17419" y="11467"/>
                  </a:cubicBezTo>
                  <a:cubicBezTo>
                    <a:pt x="17407" y="11455"/>
                    <a:pt x="17407" y="11443"/>
                    <a:pt x="17407" y="11431"/>
                  </a:cubicBezTo>
                  <a:cubicBezTo>
                    <a:pt x="17401" y="11360"/>
                    <a:pt x="17338" y="11320"/>
                    <a:pt x="17280" y="11320"/>
                  </a:cubicBezTo>
                  <a:cubicBezTo>
                    <a:pt x="17231" y="11320"/>
                    <a:pt x="17186" y="11348"/>
                    <a:pt x="17181" y="11407"/>
                  </a:cubicBezTo>
                  <a:cubicBezTo>
                    <a:pt x="12014" y="10145"/>
                    <a:pt x="6846" y="8871"/>
                    <a:pt x="1643" y="7764"/>
                  </a:cubicBezTo>
                  <a:cubicBezTo>
                    <a:pt x="1870" y="7621"/>
                    <a:pt x="2072" y="7478"/>
                    <a:pt x="2251" y="7383"/>
                  </a:cubicBezTo>
                  <a:cubicBezTo>
                    <a:pt x="2882" y="7050"/>
                    <a:pt x="3524" y="6716"/>
                    <a:pt x="4167" y="6407"/>
                  </a:cubicBezTo>
                  <a:cubicBezTo>
                    <a:pt x="6608" y="5216"/>
                    <a:pt x="9132" y="4192"/>
                    <a:pt x="11728" y="3359"/>
                  </a:cubicBezTo>
                  <a:cubicBezTo>
                    <a:pt x="16788" y="1728"/>
                    <a:pt x="22086" y="775"/>
                    <a:pt x="27408" y="537"/>
                  </a:cubicBezTo>
                  <a:cubicBezTo>
                    <a:pt x="28208" y="504"/>
                    <a:pt x="29008" y="487"/>
                    <a:pt x="29807" y="487"/>
                  </a:cubicBezTo>
                  <a:cubicBezTo>
                    <a:pt x="39252" y="487"/>
                    <a:pt x="48623" y="2809"/>
                    <a:pt x="57031" y="7145"/>
                  </a:cubicBezTo>
                  <a:cubicBezTo>
                    <a:pt x="59484" y="8407"/>
                    <a:pt x="61841" y="9836"/>
                    <a:pt x="64103" y="11419"/>
                  </a:cubicBezTo>
                  <a:cubicBezTo>
                    <a:pt x="66413" y="13027"/>
                    <a:pt x="68449" y="15051"/>
                    <a:pt x="70783" y="16610"/>
                  </a:cubicBezTo>
                  <a:lnTo>
                    <a:pt x="70902" y="16515"/>
                  </a:lnTo>
                  <a:cubicBezTo>
                    <a:pt x="69473" y="14682"/>
                    <a:pt x="67449" y="13229"/>
                    <a:pt x="65592" y="11860"/>
                  </a:cubicBezTo>
                  <a:cubicBezTo>
                    <a:pt x="63568" y="10372"/>
                    <a:pt x="61460" y="9002"/>
                    <a:pt x="59281" y="7776"/>
                  </a:cubicBezTo>
                  <a:cubicBezTo>
                    <a:pt x="55114" y="5430"/>
                    <a:pt x="50673" y="3561"/>
                    <a:pt x="46077" y="2251"/>
                  </a:cubicBezTo>
                  <a:cubicBezTo>
                    <a:pt x="40809" y="750"/>
                    <a:pt x="35351" y="0"/>
                    <a:pt x="2989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30"/>
            <p:cNvGrpSpPr/>
            <p:nvPr/>
          </p:nvGrpSpPr>
          <p:grpSpPr>
            <a:xfrm>
              <a:off x="5721716" y="926600"/>
              <a:ext cx="1808406" cy="660350"/>
              <a:chOff x="6625591" y="1516900"/>
              <a:chExt cx="1808406" cy="660350"/>
            </a:xfrm>
          </p:grpSpPr>
          <p:sp>
            <p:nvSpPr>
              <p:cNvPr id="1086" name="Google Shape;1086;p30"/>
              <p:cNvSpPr txBox="1"/>
              <p:nvPr/>
            </p:nvSpPr>
            <p:spPr>
              <a:xfrm>
                <a:off x="6625591" y="151690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87" name="Google Shape;1087;p30"/>
              <p:cNvSpPr txBox="1"/>
              <p:nvPr/>
            </p:nvSpPr>
            <p:spPr>
              <a:xfrm>
                <a:off x="6625597" y="186375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088" name="Google Shape;1088;p30"/>
          <p:cNvSpPr/>
          <p:nvPr/>
        </p:nvSpPr>
        <p:spPr>
          <a:xfrm>
            <a:off x="4560338" y="1413675"/>
            <a:ext cx="508863" cy="384065"/>
          </a:xfrm>
          <a:custGeom>
            <a:avLst/>
            <a:gdLst/>
            <a:ahLst/>
            <a:cxnLst/>
            <a:rect l="l" t="t" r="r" b="b"/>
            <a:pathLst>
              <a:path w="19670" h="14905" extrusionOk="0">
                <a:moveTo>
                  <a:pt x="14657" y="1447"/>
                </a:moveTo>
                <a:cubicBezTo>
                  <a:pt x="15169" y="1697"/>
                  <a:pt x="15645" y="1995"/>
                  <a:pt x="16098" y="2340"/>
                </a:cubicBezTo>
                <a:cubicBezTo>
                  <a:pt x="15979" y="2292"/>
                  <a:pt x="15859" y="2269"/>
                  <a:pt x="15740" y="2233"/>
                </a:cubicBezTo>
                <a:cubicBezTo>
                  <a:pt x="15717" y="2233"/>
                  <a:pt x="15705" y="2233"/>
                  <a:pt x="15693" y="2257"/>
                </a:cubicBezTo>
                <a:cubicBezTo>
                  <a:pt x="15371" y="1959"/>
                  <a:pt x="15026" y="1685"/>
                  <a:pt x="14657" y="1447"/>
                </a:cubicBezTo>
                <a:close/>
                <a:moveTo>
                  <a:pt x="15812" y="2364"/>
                </a:moveTo>
                <a:cubicBezTo>
                  <a:pt x="16038" y="2447"/>
                  <a:pt x="16252" y="2530"/>
                  <a:pt x="16467" y="2626"/>
                </a:cubicBezTo>
                <a:cubicBezTo>
                  <a:pt x="16812" y="2911"/>
                  <a:pt x="17122" y="3221"/>
                  <a:pt x="17419" y="3566"/>
                </a:cubicBezTo>
                <a:cubicBezTo>
                  <a:pt x="17133" y="3423"/>
                  <a:pt x="16836" y="3304"/>
                  <a:pt x="16550" y="3185"/>
                </a:cubicBezTo>
                <a:cubicBezTo>
                  <a:pt x="16324" y="2900"/>
                  <a:pt x="16074" y="2626"/>
                  <a:pt x="15812" y="2364"/>
                </a:cubicBezTo>
                <a:close/>
                <a:moveTo>
                  <a:pt x="16645" y="3304"/>
                </a:moveTo>
                <a:cubicBezTo>
                  <a:pt x="16967" y="3459"/>
                  <a:pt x="17276" y="3626"/>
                  <a:pt x="17598" y="3781"/>
                </a:cubicBezTo>
                <a:cubicBezTo>
                  <a:pt x="17812" y="4043"/>
                  <a:pt x="18003" y="4316"/>
                  <a:pt x="18169" y="4602"/>
                </a:cubicBezTo>
                <a:cubicBezTo>
                  <a:pt x="17836" y="4388"/>
                  <a:pt x="17467" y="4209"/>
                  <a:pt x="17122" y="4019"/>
                </a:cubicBezTo>
                <a:cubicBezTo>
                  <a:pt x="16979" y="3769"/>
                  <a:pt x="16812" y="3531"/>
                  <a:pt x="16645" y="3304"/>
                </a:cubicBezTo>
                <a:close/>
                <a:moveTo>
                  <a:pt x="17229" y="4209"/>
                </a:moveTo>
                <a:lnTo>
                  <a:pt x="17229" y="4209"/>
                </a:lnTo>
                <a:cubicBezTo>
                  <a:pt x="17586" y="4435"/>
                  <a:pt x="17943" y="4685"/>
                  <a:pt x="18324" y="4864"/>
                </a:cubicBezTo>
                <a:cubicBezTo>
                  <a:pt x="18622" y="5400"/>
                  <a:pt x="18848" y="5983"/>
                  <a:pt x="18991" y="6590"/>
                </a:cubicBezTo>
                <a:cubicBezTo>
                  <a:pt x="18634" y="6376"/>
                  <a:pt x="18276" y="6174"/>
                  <a:pt x="17919" y="5948"/>
                </a:cubicBezTo>
                <a:cubicBezTo>
                  <a:pt x="17860" y="5698"/>
                  <a:pt x="17776" y="5447"/>
                  <a:pt x="17693" y="5197"/>
                </a:cubicBezTo>
                <a:lnTo>
                  <a:pt x="17693" y="5197"/>
                </a:lnTo>
                <a:cubicBezTo>
                  <a:pt x="18003" y="5412"/>
                  <a:pt x="18324" y="5626"/>
                  <a:pt x="18657" y="5793"/>
                </a:cubicBezTo>
                <a:cubicBezTo>
                  <a:pt x="18663" y="5794"/>
                  <a:pt x="18668" y="5795"/>
                  <a:pt x="18673" y="5795"/>
                </a:cubicBezTo>
                <a:cubicBezTo>
                  <a:pt x="18714" y="5795"/>
                  <a:pt x="18748" y="5753"/>
                  <a:pt x="18705" y="5721"/>
                </a:cubicBezTo>
                <a:cubicBezTo>
                  <a:pt x="18372" y="5459"/>
                  <a:pt x="18003" y="5245"/>
                  <a:pt x="17622" y="5031"/>
                </a:cubicBezTo>
                <a:cubicBezTo>
                  <a:pt x="17514" y="4745"/>
                  <a:pt x="17383" y="4471"/>
                  <a:pt x="17229" y="4209"/>
                </a:cubicBezTo>
                <a:close/>
                <a:moveTo>
                  <a:pt x="17955" y="6102"/>
                </a:moveTo>
                <a:cubicBezTo>
                  <a:pt x="18288" y="6352"/>
                  <a:pt x="18646" y="6579"/>
                  <a:pt x="19027" y="6733"/>
                </a:cubicBezTo>
                <a:cubicBezTo>
                  <a:pt x="19050" y="6841"/>
                  <a:pt x="19074" y="6960"/>
                  <a:pt x="19098" y="7067"/>
                </a:cubicBezTo>
                <a:cubicBezTo>
                  <a:pt x="19122" y="7210"/>
                  <a:pt x="19134" y="7352"/>
                  <a:pt x="19146" y="7495"/>
                </a:cubicBezTo>
                <a:cubicBezTo>
                  <a:pt x="19003" y="7400"/>
                  <a:pt x="18848" y="7317"/>
                  <a:pt x="18705" y="7222"/>
                </a:cubicBezTo>
                <a:cubicBezTo>
                  <a:pt x="18479" y="7091"/>
                  <a:pt x="18265" y="6948"/>
                  <a:pt x="18062" y="6805"/>
                </a:cubicBezTo>
                <a:cubicBezTo>
                  <a:pt x="18038" y="6567"/>
                  <a:pt x="18003" y="6340"/>
                  <a:pt x="17955" y="6102"/>
                </a:cubicBezTo>
                <a:close/>
                <a:moveTo>
                  <a:pt x="18062" y="6924"/>
                </a:moveTo>
                <a:lnTo>
                  <a:pt x="18062" y="6924"/>
                </a:lnTo>
                <a:cubicBezTo>
                  <a:pt x="18407" y="7186"/>
                  <a:pt x="18777" y="7472"/>
                  <a:pt x="19158" y="7662"/>
                </a:cubicBezTo>
                <a:cubicBezTo>
                  <a:pt x="19181" y="7936"/>
                  <a:pt x="19181" y="8222"/>
                  <a:pt x="19158" y="8484"/>
                </a:cubicBezTo>
                <a:cubicBezTo>
                  <a:pt x="18967" y="8341"/>
                  <a:pt x="18753" y="8234"/>
                  <a:pt x="18550" y="8114"/>
                </a:cubicBezTo>
                <a:cubicBezTo>
                  <a:pt x="18384" y="8019"/>
                  <a:pt x="18217" y="7924"/>
                  <a:pt x="18050" y="7829"/>
                </a:cubicBezTo>
                <a:cubicBezTo>
                  <a:pt x="18074" y="7519"/>
                  <a:pt x="18086" y="7222"/>
                  <a:pt x="18062" y="6924"/>
                </a:cubicBezTo>
                <a:close/>
                <a:moveTo>
                  <a:pt x="18038" y="7936"/>
                </a:moveTo>
                <a:cubicBezTo>
                  <a:pt x="18181" y="8031"/>
                  <a:pt x="18336" y="8126"/>
                  <a:pt x="18491" y="8222"/>
                </a:cubicBezTo>
                <a:cubicBezTo>
                  <a:pt x="18705" y="8353"/>
                  <a:pt x="18919" y="8495"/>
                  <a:pt x="19146" y="8591"/>
                </a:cubicBezTo>
                <a:cubicBezTo>
                  <a:pt x="19122" y="8853"/>
                  <a:pt x="19074" y="9103"/>
                  <a:pt x="19015" y="9353"/>
                </a:cubicBezTo>
                <a:cubicBezTo>
                  <a:pt x="18860" y="9222"/>
                  <a:pt x="18681" y="9115"/>
                  <a:pt x="18526" y="9007"/>
                </a:cubicBezTo>
                <a:cubicBezTo>
                  <a:pt x="18324" y="8865"/>
                  <a:pt x="18122" y="8710"/>
                  <a:pt x="17919" y="8579"/>
                </a:cubicBezTo>
                <a:cubicBezTo>
                  <a:pt x="17955" y="8388"/>
                  <a:pt x="17991" y="8210"/>
                  <a:pt x="18026" y="8007"/>
                </a:cubicBezTo>
                <a:cubicBezTo>
                  <a:pt x="18026" y="7984"/>
                  <a:pt x="18026" y="7960"/>
                  <a:pt x="18038" y="7936"/>
                </a:cubicBezTo>
                <a:close/>
                <a:moveTo>
                  <a:pt x="17895" y="8674"/>
                </a:moveTo>
                <a:cubicBezTo>
                  <a:pt x="18062" y="8793"/>
                  <a:pt x="18217" y="8924"/>
                  <a:pt x="18384" y="9043"/>
                </a:cubicBezTo>
                <a:cubicBezTo>
                  <a:pt x="18574" y="9186"/>
                  <a:pt x="18765" y="9353"/>
                  <a:pt x="18967" y="9484"/>
                </a:cubicBezTo>
                <a:cubicBezTo>
                  <a:pt x="18907" y="9698"/>
                  <a:pt x="18836" y="9900"/>
                  <a:pt x="18753" y="10091"/>
                </a:cubicBezTo>
                <a:cubicBezTo>
                  <a:pt x="18396" y="9841"/>
                  <a:pt x="18038" y="9638"/>
                  <a:pt x="17693" y="9377"/>
                </a:cubicBezTo>
                <a:cubicBezTo>
                  <a:pt x="17776" y="9150"/>
                  <a:pt x="17848" y="8924"/>
                  <a:pt x="17895" y="8674"/>
                </a:cubicBezTo>
                <a:close/>
                <a:moveTo>
                  <a:pt x="17657" y="9460"/>
                </a:moveTo>
                <a:cubicBezTo>
                  <a:pt x="17979" y="9734"/>
                  <a:pt x="18324" y="10008"/>
                  <a:pt x="18705" y="10174"/>
                </a:cubicBezTo>
                <a:cubicBezTo>
                  <a:pt x="18598" y="10412"/>
                  <a:pt x="18467" y="10627"/>
                  <a:pt x="18324" y="10841"/>
                </a:cubicBezTo>
                <a:cubicBezTo>
                  <a:pt x="18015" y="10579"/>
                  <a:pt x="17669" y="10341"/>
                  <a:pt x="17348" y="10091"/>
                </a:cubicBezTo>
                <a:cubicBezTo>
                  <a:pt x="17467" y="9900"/>
                  <a:pt x="17574" y="9686"/>
                  <a:pt x="17657" y="9460"/>
                </a:cubicBezTo>
                <a:close/>
                <a:moveTo>
                  <a:pt x="17300" y="10174"/>
                </a:moveTo>
                <a:cubicBezTo>
                  <a:pt x="17610" y="10436"/>
                  <a:pt x="17919" y="10710"/>
                  <a:pt x="18253" y="10936"/>
                </a:cubicBezTo>
                <a:cubicBezTo>
                  <a:pt x="18145" y="11091"/>
                  <a:pt x="18015" y="11234"/>
                  <a:pt x="17884" y="11377"/>
                </a:cubicBezTo>
                <a:cubicBezTo>
                  <a:pt x="17562" y="11139"/>
                  <a:pt x="17217" y="10924"/>
                  <a:pt x="16883" y="10710"/>
                </a:cubicBezTo>
                <a:cubicBezTo>
                  <a:pt x="17050" y="10543"/>
                  <a:pt x="17181" y="10365"/>
                  <a:pt x="17300" y="10174"/>
                </a:cubicBezTo>
                <a:close/>
                <a:moveTo>
                  <a:pt x="16812" y="10793"/>
                </a:moveTo>
                <a:cubicBezTo>
                  <a:pt x="17122" y="11032"/>
                  <a:pt x="17443" y="11282"/>
                  <a:pt x="17788" y="11460"/>
                </a:cubicBezTo>
                <a:cubicBezTo>
                  <a:pt x="17645" y="11591"/>
                  <a:pt x="17503" y="11722"/>
                  <a:pt x="17336" y="11841"/>
                </a:cubicBezTo>
                <a:cubicBezTo>
                  <a:pt x="17312" y="11865"/>
                  <a:pt x="17276" y="11889"/>
                  <a:pt x="17241" y="11913"/>
                </a:cubicBezTo>
                <a:cubicBezTo>
                  <a:pt x="17074" y="11782"/>
                  <a:pt x="16895" y="11686"/>
                  <a:pt x="16729" y="11555"/>
                </a:cubicBezTo>
                <a:cubicBezTo>
                  <a:pt x="16574" y="11460"/>
                  <a:pt x="16431" y="11341"/>
                  <a:pt x="16288" y="11234"/>
                </a:cubicBezTo>
                <a:cubicBezTo>
                  <a:pt x="16479" y="11091"/>
                  <a:pt x="16657" y="10948"/>
                  <a:pt x="16812" y="10793"/>
                </a:cubicBezTo>
                <a:close/>
                <a:moveTo>
                  <a:pt x="2179" y="10222"/>
                </a:moveTo>
                <a:lnTo>
                  <a:pt x="2179" y="10222"/>
                </a:lnTo>
                <a:cubicBezTo>
                  <a:pt x="2536" y="10567"/>
                  <a:pt x="2917" y="10877"/>
                  <a:pt x="3334" y="11151"/>
                </a:cubicBezTo>
                <a:cubicBezTo>
                  <a:pt x="3537" y="11424"/>
                  <a:pt x="3751" y="11674"/>
                  <a:pt x="3989" y="11924"/>
                </a:cubicBezTo>
                <a:cubicBezTo>
                  <a:pt x="3953" y="11901"/>
                  <a:pt x="3918" y="11877"/>
                  <a:pt x="3894" y="11865"/>
                </a:cubicBezTo>
                <a:cubicBezTo>
                  <a:pt x="3227" y="11401"/>
                  <a:pt x="2655" y="10841"/>
                  <a:pt x="2179" y="10222"/>
                </a:cubicBezTo>
                <a:close/>
                <a:moveTo>
                  <a:pt x="16205" y="11293"/>
                </a:moveTo>
                <a:cubicBezTo>
                  <a:pt x="16491" y="11555"/>
                  <a:pt x="16800" y="11817"/>
                  <a:pt x="17133" y="11996"/>
                </a:cubicBezTo>
                <a:cubicBezTo>
                  <a:pt x="16943" y="12115"/>
                  <a:pt x="16752" y="12234"/>
                  <a:pt x="16550" y="12329"/>
                </a:cubicBezTo>
                <a:cubicBezTo>
                  <a:pt x="16395" y="12210"/>
                  <a:pt x="16217" y="12115"/>
                  <a:pt x="16062" y="11996"/>
                </a:cubicBezTo>
                <a:cubicBezTo>
                  <a:pt x="15919" y="11877"/>
                  <a:pt x="15788" y="11746"/>
                  <a:pt x="15645" y="11615"/>
                </a:cubicBezTo>
                <a:cubicBezTo>
                  <a:pt x="15740" y="11567"/>
                  <a:pt x="15824" y="11532"/>
                  <a:pt x="15907" y="11484"/>
                </a:cubicBezTo>
                <a:cubicBezTo>
                  <a:pt x="16002" y="11424"/>
                  <a:pt x="16110" y="11353"/>
                  <a:pt x="16205" y="11293"/>
                </a:cubicBezTo>
                <a:close/>
                <a:moveTo>
                  <a:pt x="3560" y="11293"/>
                </a:moveTo>
                <a:cubicBezTo>
                  <a:pt x="3810" y="11436"/>
                  <a:pt x="4072" y="11579"/>
                  <a:pt x="4334" y="11698"/>
                </a:cubicBezTo>
                <a:cubicBezTo>
                  <a:pt x="4537" y="11972"/>
                  <a:pt x="4763" y="12234"/>
                  <a:pt x="5001" y="12484"/>
                </a:cubicBezTo>
                <a:cubicBezTo>
                  <a:pt x="4763" y="12377"/>
                  <a:pt x="4537" y="12258"/>
                  <a:pt x="4310" y="12127"/>
                </a:cubicBezTo>
                <a:cubicBezTo>
                  <a:pt x="4060" y="11841"/>
                  <a:pt x="3810" y="11567"/>
                  <a:pt x="3560" y="11293"/>
                </a:cubicBezTo>
                <a:close/>
                <a:moveTo>
                  <a:pt x="15538" y="11663"/>
                </a:moveTo>
                <a:cubicBezTo>
                  <a:pt x="15669" y="11829"/>
                  <a:pt x="15824" y="11972"/>
                  <a:pt x="15979" y="12091"/>
                </a:cubicBezTo>
                <a:cubicBezTo>
                  <a:pt x="16110" y="12198"/>
                  <a:pt x="16252" y="12317"/>
                  <a:pt x="16407" y="12401"/>
                </a:cubicBezTo>
                <a:cubicBezTo>
                  <a:pt x="16205" y="12484"/>
                  <a:pt x="16014" y="12567"/>
                  <a:pt x="15812" y="12639"/>
                </a:cubicBezTo>
                <a:cubicBezTo>
                  <a:pt x="15657" y="12496"/>
                  <a:pt x="15467" y="12389"/>
                  <a:pt x="15288" y="12270"/>
                </a:cubicBezTo>
                <a:cubicBezTo>
                  <a:pt x="15133" y="12163"/>
                  <a:pt x="14978" y="12055"/>
                  <a:pt x="14824" y="11960"/>
                </a:cubicBezTo>
                <a:cubicBezTo>
                  <a:pt x="15062" y="11877"/>
                  <a:pt x="15312" y="11782"/>
                  <a:pt x="15538" y="11663"/>
                </a:cubicBezTo>
                <a:close/>
                <a:moveTo>
                  <a:pt x="4513" y="11782"/>
                </a:moveTo>
                <a:cubicBezTo>
                  <a:pt x="4751" y="11889"/>
                  <a:pt x="5001" y="11972"/>
                  <a:pt x="5251" y="12055"/>
                </a:cubicBezTo>
                <a:cubicBezTo>
                  <a:pt x="5465" y="12329"/>
                  <a:pt x="5692" y="12591"/>
                  <a:pt x="5942" y="12829"/>
                </a:cubicBezTo>
                <a:cubicBezTo>
                  <a:pt x="5715" y="12758"/>
                  <a:pt x="5489" y="12675"/>
                  <a:pt x="5263" y="12591"/>
                </a:cubicBezTo>
                <a:cubicBezTo>
                  <a:pt x="5001" y="12317"/>
                  <a:pt x="4751" y="12055"/>
                  <a:pt x="4513" y="11782"/>
                </a:cubicBezTo>
                <a:close/>
                <a:moveTo>
                  <a:pt x="14705" y="11996"/>
                </a:moveTo>
                <a:cubicBezTo>
                  <a:pt x="14847" y="12115"/>
                  <a:pt x="15002" y="12222"/>
                  <a:pt x="15145" y="12329"/>
                </a:cubicBezTo>
                <a:cubicBezTo>
                  <a:pt x="15312" y="12448"/>
                  <a:pt x="15478" y="12579"/>
                  <a:pt x="15645" y="12686"/>
                </a:cubicBezTo>
                <a:cubicBezTo>
                  <a:pt x="15407" y="12770"/>
                  <a:pt x="15157" y="12829"/>
                  <a:pt x="14895" y="12889"/>
                </a:cubicBezTo>
                <a:cubicBezTo>
                  <a:pt x="14562" y="12639"/>
                  <a:pt x="14169" y="12425"/>
                  <a:pt x="13800" y="12210"/>
                </a:cubicBezTo>
                <a:cubicBezTo>
                  <a:pt x="14109" y="12163"/>
                  <a:pt x="14407" y="12091"/>
                  <a:pt x="14705" y="11996"/>
                </a:cubicBezTo>
                <a:close/>
                <a:moveTo>
                  <a:pt x="8942" y="12353"/>
                </a:moveTo>
                <a:cubicBezTo>
                  <a:pt x="8966" y="12544"/>
                  <a:pt x="9109" y="12794"/>
                  <a:pt x="9240" y="12996"/>
                </a:cubicBezTo>
                <a:cubicBezTo>
                  <a:pt x="9013" y="12794"/>
                  <a:pt x="8775" y="12603"/>
                  <a:pt x="8549" y="12401"/>
                </a:cubicBezTo>
                <a:cubicBezTo>
                  <a:pt x="8680" y="12389"/>
                  <a:pt x="8811" y="12377"/>
                  <a:pt x="8942" y="12353"/>
                </a:cubicBezTo>
                <a:close/>
                <a:moveTo>
                  <a:pt x="5418" y="12103"/>
                </a:moveTo>
                <a:lnTo>
                  <a:pt x="5418" y="12103"/>
                </a:lnTo>
                <a:cubicBezTo>
                  <a:pt x="5632" y="12175"/>
                  <a:pt x="5846" y="12222"/>
                  <a:pt x="6073" y="12270"/>
                </a:cubicBezTo>
                <a:cubicBezTo>
                  <a:pt x="6180" y="12413"/>
                  <a:pt x="6299" y="12556"/>
                  <a:pt x="6418" y="12686"/>
                </a:cubicBezTo>
                <a:cubicBezTo>
                  <a:pt x="6525" y="12806"/>
                  <a:pt x="6644" y="12937"/>
                  <a:pt x="6763" y="13044"/>
                </a:cubicBezTo>
                <a:cubicBezTo>
                  <a:pt x="6549" y="12996"/>
                  <a:pt x="6323" y="12948"/>
                  <a:pt x="6108" y="12877"/>
                </a:cubicBezTo>
                <a:cubicBezTo>
                  <a:pt x="5882" y="12615"/>
                  <a:pt x="5644" y="12365"/>
                  <a:pt x="5418" y="12103"/>
                </a:cubicBezTo>
                <a:close/>
                <a:moveTo>
                  <a:pt x="13681" y="12234"/>
                </a:moveTo>
                <a:cubicBezTo>
                  <a:pt x="14014" y="12460"/>
                  <a:pt x="14347" y="12722"/>
                  <a:pt x="14705" y="12937"/>
                </a:cubicBezTo>
                <a:cubicBezTo>
                  <a:pt x="14502" y="12972"/>
                  <a:pt x="14300" y="13008"/>
                  <a:pt x="14085" y="13044"/>
                </a:cubicBezTo>
                <a:cubicBezTo>
                  <a:pt x="13645" y="12794"/>
                  <a:pt x="13204" y="12556"/>
                  <a:pt x="12776" y="12294"/>
                </a:cubicBezTo>
                <a:cubicBezTo>
                  <a:pt x="13073" y="12294"/>
                  <a:pt x="13383" y="12270"/>
                  <a:pt x="13681" y="12234"/>
                </a:cubicBezTo>
                <a:close/>
                <a:moveTo>
                  <a:pt x="11895" y="12246"/>
                </a:moveTo>
                <a:lnTo>
                  <a:pt x="11895" y="12246"/>
                </a:lnTo>
                <a:cubicBezTo>
                  <a:pt x="12133" y="12270"/>
                  <a:pt x="12383" y="12294"/>
                  <a:pt x="12621" y="12294"/>
                </a:cubicBezTo>
                <a:cubicBezTo>
                  <a:pt x="13026" y="12579"/>
                  <a:pt x="13443" y="12853"/>
                  <a:pt x="13883" y="13067"/>
                </a:cubicBezTo>
                <a:cubicBezTo>
                  <a:pt x="13669" y="13103"/>
                  <a:pt x="13443" y="13127"/>
                  <a:pt x="13228" y="13163"/>
                </a:cubicBezTo>
                <a:cubicBezTo>
                  <a:pt x="12788" y="12853"/>
                  <a:pt x="12323" y="12579"/>
                  <a:pt x="11895" y="12246"/>
                </a:cubicBezTo>
                <a:close/>
                <a:moveTo>
                  <a:pt x="6192" y="12305"/>
                </a:moveTo>
                <a:cubicBezTo>
                  <a:pt x="6382" y="12341"/>
                  <a:pt x="6573" y="12365"/>
                  <a:pt x="6751" y="12389"/>
                </a:cubicBezTo>
                <a:cubicBezTo>
                  <a:pt x="7013" y="12663"/>
                  <a:pt x="7287" y="12948"/>
                  <a:pt x="7561" y="13198"/>
                </a:cubicBezTo>
                <a:cubicBezTo>
                  <a:pt x="7370" y="13175"/>
                  <a:pt x="7168" y="13139"/>
                  <a:pt x="6977" y="13091"/>
                </a:cubicBezTo>
                <a:cubicBezTo>
                  <a:pt x="6823" y="12925"/>
                  <a:pt x="6644" y="12782"/>
                  <a:pt x="6489" y="12627"/>
                </a:cubicBezTo>
                <a:cubicBezTo>
                  <a:pt x="6382" y="12520"/>
                  <a:pt x="6287" y="12413"/>
                  <a:pt x="6192" y="12305"/>
                </a:cubicBezTo>
                <a:close/>
                <a:moveTo>
                  <a:pt x="6906" y="12413"/>
                </a:moveTo>
                <a:lnTo>
                  <a:pt x="6906" y="12413"/>
                </a:lnTo>
                <a:cubicBezTo>
                  <a:pt x="7168" y="12436"/>
                  <a:pt x="7442" y="12448"/>
                  <a:pt x="7704" y="12448"/>
                </a:cubicBezTo>
                <a:cubicBezTo>
                  <a:pt x="7847" y="12603"/>
                  <a:pt x="7989" y="12758"/>
                  <a:pt x="8132" y="12913"/>
                </a:cubicBezTo>
                <a:cubicBezTo>
                  <a:pt x="8251" y="13044"/>
                  <a:pt x="8382" y="13198"/>
                  <a:pt x="8525" y="13329"/>
                </a:cubicBezTo>
                <a:cubicBezTo>
                  <a:pt x="8275" y="13306"/>
                  <a:pt x="8037" y="13270"/>
                  <a:pt x="7799" y="13234"/>
                </a:cubicBezTo>
                <a:cubicBezTo>
                  <a:pt x="7525" y="12948"/>
                  <a:pt x="7216" y="12675"/>
                  <a:pt x="6906" y="12413"/>
                </a:cubicBezTo>
                <a:close/>
                <a:moveTo>
                  <a:pt x="11823" y="12294"/>
                </a:moveTo>
                <a:lnTo>
                  <a:pt x="11823" y="12294"/>
                </a:lnTo>
                <a:cubicBezTo>
                  <a:pt x="12180" y="12615"/>
                  <a:pt x="12585" y="12948"/>
                  <a:pt x="13026" y="13187"/>
                </a:cubicBezTo>
                <a:cubicBezTo>
                  <a:pt x="12954" y="13198"/>
                  <a:pt x="12895" y="13198"/>
                  <a:pt x="12835" y="13210"/>
                </a:cubicBezTo>
                <a:cubicBezTo>
                  <a:pt x="12776" y="13210"/>
                  <a:pt x="12752" y="13258"/>
                  <a:pt x="12764" y="13306"/>
                </a:cubicBezTo>
                <a:cubicBezTo>
                  <a:pt x="12740" y="13318"/>
                  <a:pt x="12728" y="13329"/>
                  <a:pt x="12728" y="13341"/>
                </a:cubicBezTo>
                <a:cubicBezTo>
                  <a:pt x="12621" y="13258"/>
                  <a:pt x="12502" y="13187"/>
                  <a:pt x="12395" y="13115"/>
                </a:cubicBezTo>
                <a:cubicBezTo>
                  <a:pt x="12240" y="13008"/>
                  <a:pt x="12073" y="12889"/>
                  <a:pt x="11919" y="12782"/>
                </a:cubicBezTo>
                <a:cubicBezTo>
                  <a:pt x="11871" y="12627"/>
                  <a:pt x="11847" y="12460"/>
                  <a:pt x="11823" y="12294"/>
                </a:cubicBezTo>
                <a:close/>
                <a:moveTo>
                  <a:pt x="8430" y="12425"/>
                </a:moveTo>
                <a:cubicBezTo>
                  <a:pt x="8751" y="12758"/>
                  <a:pt x="9097" y="13103"/>
                  <a:pt x="9478" y="13365"/>
                </a:cubicBezTo>
                <a:cubicBezTo>
                  <a:pt x="9484" y="13371"/>
                  <a:pt x="9493" y="13374"/>
                  <a:pt x="9502" y="13374"/>
                </a:cubicBezTo>
                <a:cubicBezTo>
                  <a:pt x="9510" y="13374"/>
                  <a:pt x="9519" y="13371"/>
                  <a:pt x="9525" y="13365"/>
                </a:cubicBezTo>
                <a:cubicBezTo>
                  <a:pt x="9549" y="13389"/>
                  <a:pt x="9561" y="13401"/>
                  <a:pt x="9573" y="13413"/>
                </a:cubicBezTo>
                <a:cubicBezTo>
                  <a:pt x="9573" y="13413"/>
                  <a:pt x="9585" y="13425"/>
                  <a:pt x="9585" y="13425"/>
                </a:cubicBezTo>
                <a:cubicBezTo>
                  <a:pt x="9287" y="13401"/>
                  <a:pt x="8990" y="13377"/>
                  <a:pt x="8692" y="13353"/>
                </a:cubicBezTo>
                <a:cubicBezTo>
                  <a:pt x="8561" y="13151"/>
                  <a:pt x="8370" y="12996"/>
                  <a:pt x="8216" y="12829"/>
                </a:cubicBezTo>
                <a:cubicBezTo>
                  <a:pt x="8085" y="12698"/>
                  <a:pt x="7966" y="12579"/>
                  <a:pt x="7835" y="12448"/>
                </a:cubicBezTo>
                <a:cubicBezTo>
                  <a:pt x="8037" y="12448"/>
                  <a:pt x="8228" y="12436"/>
                  <a:pt x="8430" y="12425"/>
                </a:cubicBezTo>
                <a:close/>
                <a:moveTo>
                  <a:pt x="11942" y="12889"/>
                </a:moveTo>
                <a:cubicBezTo>
                  <a:pt x="12049" y="12972"/>
                  <a:pt x="12169" y="13067"/>
                  <a:pt x="12276" y="13151"/>
                </a:cubicBezTo>
                <a:cubicBezTo>
                  <a:pt x="12430" y="13270"/>
                  <a:pt x="12585" y="13413"/>
                  <a:pt x="12764" y="13508"/>
                </a:cubicBezTo>
                <a:cubicBezTo>
                  <a:pt x="12835" y="13663"/>
                  <a:pt x="12954" y="13889"/>
                  <a:pt x="13062" y="14103"/>
                </a:cubicBezTo>
                <a:cubicBezTo>
                  <a:pt x="12954" y="14044"/>
                  <a:pt x="12847" y="13984"/>
                  <a:pt x="12740" y="13913"/>
                </a:cubicBezTo>
                <a:cubicBezTo>
                  <a:pt x="12526" y="13770"/>
                  <a:pt x="12335" y="13615"/>
                  <a:pt x="12133" y="13460"/>
                </a:cubicBezTo>
                <a:cubicBezTo>
                  <a:pt x="12133" y="13448"/>
                  <a:pt x="12121" y="13448"/>
                  <a:pt x="12109" y="13448"/>
                </a:cubicBezTo>
                <a:cubicBezTo>
                  <a:pt x="12049" y="13270"/>
                  <a:pt x="11990" y="13079"/>
                  <a:pt x="11942" y="12889"/>
                </a:cubicBezTo>
                <a:close/>
                <a:moveTo>
                  <a:pt x="8798" y="420"/>
                </a:moveTo>
                <a:cubicBezTo>
                  <a:pt x="9693" y="420"/>
                  <a:pt x="10588" y="516"/>
                  <a:pt x="11454" y="697"/>
                </a:cubicBezTo>
                <a:cubicBezTo>
                  <a:pt x="12871" y="983"/>
                  <a:pt x="14228" y="1471"/>
                  <a:pt x="15300" y="2471"/>
                </a:cubicBezTo>
                <a:cubicBezTo>
                  <a:pt x="16276" y="3388"/>
                  <a:pt x="17157" y="4626"/>
                  <a:pt x="17574" y="5912"/>
                </a:cubicBezTo>
                <a:cubicBezTo>
                  <a:pt x="17741" y="6436"/>
                  <a:pt x="17800" y="7055"/>
                  <a:pt x="17753" y="7686"/>
                </a:cubicBezTo>
                <a:cubicBezTo>
                  <a:pt x="17729" y="7698"/>
                  <a:pt x="17729" y="7722"/>
                  <a:pt x="17741" y="7745"/>
                </a:cubicBezTo>
                <a:cubicBezTo>
                  <a:pt x="17645" y="8841"/>
                  <a:pt x="17229" y="9948"/>
                  <a:pt x="16491" y="10579"/>
                </a:cubicBezTo>
                <a:cubicBezTo>
                  <a:pt x="15428" y="11486"/>
                  <a:pt x="13997" y="11930"/>
                  <a:pt x="12598" y="11930"/>
                </a:cubicBezTo>
                <a:cubicBezTo>
                  <a:pt x="12289" y="11930"/>
                  <a:pt x="11982" y="11908"/>
                  <a:pt x="11680" y="11865"/>
                </a:cubicBezTo>
                <a:cubicBezTo>
                  <a:pt x="11670" y="11863"/>
                  <a:pt x="11659" y="11863"/>
                  <a:pt x="11649" y="11863"/>
                </a:cubicBezTo>
                <a:cubicBezTo>
                  <a:pt x="11579" y="11863"/>
                  <a:pt x="11521" y="11896"/>
                  <a:pt x="11490" y="11948"/>
                </a:cubicBezTo>
                <a:cubicBezTo>
                  <a:pt x="11454" y="11972"/>
                  <a:pt x="11430" y="12020"/>
                  <a:pt x="11442" y="12079"/>
                </a:cubicBezTo>
                <a:cubicBezTo>
                  <a:pt x="11514" y="12829"/>
                  <a:pt x="11716" y="13508"/>
                  <a:pt x="12061" y="14151"/>
                </a:cubicBezTo>
                <a:cubicBezTo>
                  <a:pt x="11442" y="14068"/>
                  <a:pt x="10835" y="13901"/>
                  <a:pt x="10311" y="13544"/>
                </a:cubicBezTo>
                <a:cubicBezTo>
                  <a:pt x="10061" y="13365"/>
                  <a:pt x="9835" y="13175"/>
                  <a:pt x="9644" y="12937"/>
                </a:cubicBezTo>
                <a:cubicBezTo>
                  <a:pt x="9609" y="12889"/>
                  <a:pt x="9132" y="12282"/>
                  <a:pt x="9192" y="12175"/>
                </a:cubicBezTo>
                <a:cubicBezTo>
                  <a:pt x="9234" y="12121"/>
                  <a:pt x="9182" y="12040"/>
                  <a:pt x="9120" y="12040"/>
                </a:cubicBezTo>
                <a:cubicBezTo>
                  <a:pt x="9112" y="12040"/>
                  <a:pt x="9104" y="12041"/>
                  <a:pt x="9097" y="12044"/>
                </a:cubicBezTo>
                <a:cubicBezTo>
                  <a:pt x="9073" y="12055"/>
                  <a:pt x="9049" y="12067"/>
                  <a:pt x="9037" y="12079"/>
                </a:cubicBezTo>
                <a:cubicBezTo>
                  <a:pt x="9025" y="12079"/>
                  <a:pt x="9013" y="12067"/>
                  <a:pt x="9001" y="12067"/>
                </a:cubicBezTo>
                <a:cubicBezTo>
                  <a:pt x="7454" y="12055"/>
                  <a:pt x="5953" y="12032"/>
                  <a:pt x="4513" y="11377"/>
                </a:cubicBezTo>
                <a:cubicBezTo>
                  <a:pt x="3322" y="10841"/>
                  <a:pt x="2251" y="9972"/>
                  <a:pt x="1572" y="8853"/>
                </a:cubicBezTo>
                <a:cubicBezTo>
                  <a:pt x="0" y="6281"/>
                  <a:pt x="905" y="3292"/>
                  <a:pt x="3429" y="1792"/>
                </a:cubicBezTo>
                <a:cubicBezTo>
                  <a:pt x="5049" y="842"/>
                  <a:pt x="6924" y="420"/>
                  <a:pt x="8798" y="420"/>
                </a:cubicBezTo>
                <a:close/>
                <a:moveTo>
                  <a:pt x="12169" y="13603"/>
                </a:moveTo>
                <a:lnTo>
                  <a:pt x="12169" y="13603"/>
                </a:lnTo>
                <a:cubicBezTo>
                  <a:pt x="12442" y="13865"/>
                  <a:pt x="12800" y="14151"/>
                  <a:pt x="13145" y="14282"/>
                </a:cubicBezTo>
                <a:cubicBezTo>
                  <a:pt x="13204" y="14425"/>
                  <a:pt x="13240" y="14532"/>
                  <a:pt x="13216" y="14580"/>
                </a:cubicBezTo>
                <a:cubicBezTo>
                  <a:pt x="13204" y="14627"/>
                  <a:pt x="13169" y="14663"/>
                  <a:pt x="13133" y="14675"/>
                </a:cubicBezTo>
                <a:cubicBezTo>
                  <a:pt x="12931" y="14556"/>
                  <a:pt x="12716" y="14449"/>
                  <a:pt x="12502" y="14341"/>
                </a:cubicBezTo>
                <a:cubicBezTo>
                  <a:pt x="12502" y="14318"/>
                  <a:pt x="12502" y="14294"/>
                  <a:pt x="12490" y="14270"/>
                </a:cubicBezTo>
                <a:cubicBezTo>
                  <a:pt x="12359" y="14044"/>
                  <a:pt x="12264" y="13829"/>
                  <a:pt x="12169" y="13603"/>
                </a:cubicBezTo>
                <a:close/>
                <a:moveTo>
                  <a:pt x="11807" y="14439"/>
                </a:moveTo>
                <a:lnTo>
                  <a:pt x="11807" y="14439"/>
                </a:lnTo>
                <a:cubicBezTo>
                  <a:pt x="11991" y="14462"/>
                  <a:pt x="12174" y="14485"/>
                  <a:pt x="12347" y="14496"/>
                </a:cubicBezTo>
                <a:cubicBezTo>
                  <a:pt x="12356" y="14498"/>
                  <a:pt x="12364" y="14499"/>
                  <a:pt x="12372" y="14499"/>
                </a:cubicBezTo>
                <a:cubicBezTo>
                  <a:pt x="12411" y="14499"/>
                  <a:pt x="12447" y="14478"/>
                  <a:pt x="12466" y="14449"/>
                </a:cubicBezTo>
                <a:cubicBezTo>
                  <a:pt x="12573" y="14508"/>
                  <a:pt x="12692" y="14580"/>
                  <a:pt x="12800" y="14639"/>
                </a:cubicBezTo>
                <a:cubicBezTo>
                  <a:pt x="12847" y="14663"/>
                  <a:pt x="12883" y="14687"/>
                  <a:pt x="12931" y="14711"/>
                </a:cubicBezTo>
                <a:cubicBezTo>
                  <a:pt x="12921" y="14711"/>
                  <a:pt x="12912" y="14711"/>
                  <a:pt x="12902" y="14711"/>
                </a:cubicBezTo>
                <a:cubicBezTo>
                  <a:pt x="12559" y="14711"/>
                  <a:pt x="12020" y="14511"/>
                  <a:pt x="11807" y="14439"/>
                </a:cubicBezTo>
                <a:close/>
                <a:moveTo>
                  <a:pt x="8900" y="0"/>
                </a:moveTo>
                <a:cubicBezTo>
                  <a:pt x="7274" y="0"/>
                  <a:pt x="5652" y="314"/>
                  <a:pt x="4203" y="971"/>
                </a:cubicBezTo>
                <a:cubicBezTo>
                  <a:pt x="2870" y="1578"/>
                  <a:pt x="1560" y="2495"/>
                  <a:pt x="917" y="3852"/>
                </a:cubicBezTo>
                <a:cubicBezTo>
                  <a:pt x="334" y="5090"/>
                  <a:pt x="274" y="6579"/>
                  <a:pt x="703" y="7876"/>
                </a:cubicBezTo>
                <a:cubicBezTo>
                  <a:pt x="727" y="7924"/>
                  <a:pt x="750" y="7984"/>
                  <a:pt x="774" y="8031"/>
                </a:cubicBezTo>
                <a:cubicBezTo>
                  <a:pt x="1191" y="9627"/>
                  <a:pt x="2203" y="11020"/>
                  <a:pt x="3537" y="11996"/>
                </a:cubicBezTo>
                <a:cubicBezTo>
                  <a:pt x="5370" y="13365"/>
                  <a:pt x="7656" y="13627"/>
                  <a:pt x="9883" y="13758"/>
                </a:cubicBezTo>
                <a:cubicBezTo>
                  <a:pt x="9906" y="13758"/>
                  <a:pt x="9930" y="13746"/>
                  <a:pt x="9954" y="13746"/>
                </a:cubicBezTo>
                <a:cubicBezTo>
                  <a:pt x="10097" y="13841"/>
                  <a:pt x="10252" y="13937"/>
                  <a:pt x="10406" y="14020"/>
                </a:cubicBezTo>
                <a:cubicBezTo>
                  <a:pt x="10573" y="14139"/>
                  <a:pt x="10740" y="14246"/>
                  <a:pt x="10954" y="14330"/>
                </a:cubicBezTo>
                <a:cubicBezTo>
                  <a:pt x="11692" y="14654"/>
                  <a:pt x="12461" y="14904"/>
                  <a:pt x="13271" y="14904"/>
                </a:cubicBezTo>
                <a:cubicBezTo>
                  <a:pt x="13324" y="14904"/>
                  <a:pt x="13377" y="14903"/>
                  <a:pt x="13431" y="14901"/>
                </a:cubicBezTo>
                <a:cubicBezTo>
                  <a:pt x="13478" y="14901"/>
                  <a:pt x="13538" y="14853"/>
                  <a:pt x="13514" y="14794"/>
                </a:cubicBezTo>
                <a:cubicBezTo>
                  <a:pt x="13347" y="14318"/>
                  <a:pt x="13169" y="13841"/>
                  <a:pt x="12954" y="13377"/>
                </a:cubicBezTo>
                <a:lnTo>
                  <a:pt x="12954" y="13377"/>
                </a:lnTo>
                <a:cubicBezTo>
                  <a:pt x="13076" y="13384"/>
                  <a:pt x="13199" y="13387"/>
                  <a:pt x="13321" y="13387"/>
                </a:cubicBezTo>
                <a:cubicBezTo>
                  <a:pt x="16481" y="13387"/>
                  <a:pt x="19670" y="11185"/>
                  <a:pt x="19372" y="7757"/>
                </a:cubicBezTo>
                <a:lnTo>
                  <a:pt x="19372" y="7757"/>
                </a:lnTo>
                <a:cubicBezTo>
                  <a:pt x="19384" y="7769"/>
                  <a:pt x="19396" y="7769"/>
                  <a:pt x="19408" y="7781"/>
                </a:cubicBezTo>
                <a:cubicBezTo>
                  <a:pt x="19411" y="7782"/>
                  <a:pt x="19415" y="7782"/>
                  <a:pt x="19418" y="7782"/>
                </a:cubicBezTo>
                <a:cubicBezTo>
                  <a:pt x="19460" y="7782"/>
                  <a:pt x="19488" y="7720"/>
                  <a:pt x="19455" y="7698"/>
                </a:cubicBezTo>
                <a:cubicBezTo>
                  <a:pt x="19419" y="7674"/>
                  <a:pt x="19396" y="7650"/>
                  <a:pt x="19360" y="7626"/>
                </a:cubicBezTo>
                <a:cubicBezTo>
                  <a:pt x="19360" y="7614"/>
                  <a:pt x="19360" y="7603"/>
                  <a:pt x="19348" y="7591"/>
                </a:cubicBezTo>
                <a:cubicBezTo>
                  <a:pt x="19241" y="6626"/>
                  <a:pt x="18955" y="5721"/>
                  <a:pt x="18538" y="4900"/>
                </a:cubicBezTo>
                <a:cubicBezTo>
                  <a:pt x="18550" y="4888"/>
                  <a:pt x="18538" y="4864"/>
                  <a:pt x="18526" y="4852"/>
                </a:cubicBezTo>
                <a:cubicBezTo>
                  <a:pt x="18526" y="4852"/>
                  <a:pt x="18515" y="4840"/>
                  <a:pt x="18515" y="4840"/>
                </a:cubicBezTo>
                <a:cubicBezTo>
                  <a:pt x="18110" y="4043"/>
                  <a:pt x="17574" y="3328"/>
                  <a:pt x="16931" y="2721"/>
                </a:cubicBezTo>
                <a:cubicBezTo>
                  <a:pt x="16931" y="2709"/>
                  <a:pt x="16931" y="2697"/>
                  <a:pt x="16919" y="2697"/>
                </a:cubicBezTo>
                <a:cubicBezTo>
                  <a:pt x="16907" y="2685"/>
                  <a:pt x="16907" y="2685"/>
                  <a:pt x="16895" y="2685"/>
                </a:cubicBezTo>
                <a:cubicBezTo>
                  <a:pt x="15740" y="1578"/>
                  <a:pt x="14252" y="804"/>
                  <a:pt x="12585" y="530"/>
                </a:cubicBezTo>
                <a:lnTo>
                  <a:pt x="12538" y="530"/>
                </a:lnTo>
                <a:cubicBezTo>
                  <a:pt x="11372" y="181"/>
                  <a:pt x="10135" y="0"/>
                  <a:pt x="89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9" name="Google Shape;1089;p30"/>
          <p:cNvGrpSpPr/>
          <p:nvPr/>
        </p:nvGrpSpPr>
        <p:grpSpPr>
          <a:xfrm>
            <a:off x="5145200" y="1968925"/>
            <a:ext cx="3288524" cy="1773925"/>
            <a:chOff x="5145200" y="1968925"/>
            <a:chExt cx="3288524" cy="1773925"/>
          </a:xfrm>
        </p:grpSpPr>
        <p:grpSp>
          <p:nvGrpSpPr>
            <p:cNvPr id="1090" name="Google Shape;1090;p30"/>
            <p:cNvGrpSpPr/>
            <p:nvPr/>
          </p:nvGrpSpPr>
          <p:grpSpPr>
            <a:xfrm rot="5400000">
              <a:off x="5896888" y="2520500"/>
              <a:ext cx="131250" cy="1020800"/>
              <a:chOff x="6071263" y="739850"/>
              <a:chExt cx="131250" cy="1020800"/>
            </a:xfrm>
          </p:grpSpPr>
          <p:sp>
            <p:nvSpPr>
              <p:cNvPr id="1091" name="Google Shape;1091;p30"/>
              <p:cNvSpPr/>
              <p:nvPr/>
            </p:nvSpPr>
            <p:spPr>
              <a:xfrm>
                <a:off x="6131313" y="745725"/>
                <a:ext cx="15875" cy="1014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0597" extrusionOk="0">
                    <a:moveTo>
                      <a:pt x="318" y="1"/>
                    </a:moveTo>
                    <a:cubicBezTo>
                      <a:pt x="159" y="1"/>
                      <a:pt x="1" y="101"/>
                      <a:pt x="1" y="301"/>
                    </a:cubicBezTo>
                    <a:lnTo>
                      <a:pt x="1" y="40296"/>
                    </a:lnTo>
                    <a:cubicBezTo>
                      <a:pt x="1" y="40496"/>
                      <a:pt x="159" y="40596"/>
                      <a:pt x="318" y="40596"/>
                    </a:cubicBezTo>
                    <a:cubicBezTo>
                      <a:pt x="476" y="40596"/>
                      <a:pt x="635" y="40496"/>
                      <a:pt x="635" y="40296"/>
                    </a:cubicBezTo>
                    <a:lnTo>
                      <a:pt x="635" y="301"/>
                    </a:lnTo>
                    <a:cubicBezTo>
                      <a:pt x="635" y="101"/>
                      <a:pt x="47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0"/>
              <p:cNvSpPr/>
              <p:nvPr/>
            </p:nvSpPr>
            <p:spPr>
              <a:xfrm>
                <a:off x="6132088" y="739850"/>
                <a:ext cx="70425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3206" extrusionOk="0">
                    <a:moveTo>
                      <a:pt x="444" y="1"/>
                    </a:moveTo>
                    <a:cubicBezTo>
                      <a:pt x="223" y="1"/>
                      <a:pt x="0" y="307"/>
                      <a:pt x="203" y="536"/>
                    </a:cubicBezTo>
                    <a:cubicBezTo>
                      <a:pt x="871" y="1403"/>
                      <a:pt x="1538" y="2237"/>
                      <a:pt x="2205" y="3104"/>
                    </a:cubicBezTo>
                    <a:cubicBezTo>
                      <a:pt x="2260" y="3176"/>
                      <a:pt x="2327" y="3206"/>
                      <a:pt x="2394" y="3206"/>
                    </a:cubicBezTo>
                    <a:cubicBezTo>
                      <a:pt x="2607" y="3206"/>
                      <a:pt x="2816" y="2899"/>
                      <a:pt x="2638" y="2671"/>
                    </a:cubicBezTo>
                    <a:cubicBezTo>
                      <a:pt x="1971" y="1803"/>
                      <a:pt x="1304" y="969"/>
                      <a:pt x="637" y="102"/>
                    </a:cubicBezTo>
                    <a:cubicBezTo>
                      <a:pt x="581" y="31"/>
                      <a:pt x="513" y="1"/>
                      <a:pt x="4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0"/>
              <p:cNvSpPr/>
              <p:nvPr/>
            </p:nvSpPr>
            <p:spPr>
              <a:xfrm>
                <a:off x="6071263" y="745300"/>
                <a:ext cx="757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437" extrusionOk="0">
                    <a:moveTo>
                      <a:pt x="2549" y="1"/>
                    </a:moveTo>
                    <a:cubicBezTo>
                      <a:pt x="2477" y="1"/>
                      <a:pt x="2402" y="25"/>
                      <a:pt x="2336" y="84"/>
                    </a:cubicBezTo>
                    <a:cubicBezTo>
                      <a:pt x="1636" y="685"/>
                      <a:pt x="935" y="1285"/>
                      <a:pt x="235" y="1919"/>
                    </a:cubicBezTo>
                    <a:cubicBezTo>
                      <a:pt x="1" y="2127"/>
                      <a:pt x="213" y="2436"/>
                      <a:pt x="459" y="2436"/>
                    </a:cubicBezTo>
                    <a:cubicBezTo>
                      <a:pt x="529" y="2436"/>
                      <a:pt x="602" y="2411"/>
                      <a:pt x="668" y="2353"/>
                    </a:cubicBezTo>
                    <a:cubicBezTo>
                      <a:pt x="1369" y="1752"/>
                      <a:pt x="2069" y="1118"/>
                      <a:pt x="2770" y="518"/>
                    </a:cubicBezTo>
                    <a:cubicBezTo>
                      <a:pt x="3030" y="310"/>
                      <a:pt x="2803" y="1"/>
                      <a:pt x="2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30"/>
            <p:cNvSpPr/>
            <p:nvPr/>
          </p:nvSpPr>
          <p:spPr>
            <a:xfrm>
              <a:off x="5230875" y="2009575"/>
              <a:ext cx="828100" cy="1730300"/>
            </a:xfrm>
            <a:custGeom>
              <a:avLst/>
              <a:gdLst/>
              <a:ahLst/>
              <a:cxnLst/>
              <a:rect l="l" t="t" r="r" b="b"/>
              <a:pathLst>
                <a:path w="33124" h="69212" extrusionOk="0">
                  <a:moveTo>
                    <a:pt x="25147" y="1"/>
                  </a:moveTo>
                  <a:cubicBezTo>
                    <a:pt x="24087" y="5216"/>
                    <a:pt x="22861" y="10395"/>
                    <a:pt x="21646" y="15574"/>
                  </a:cubicBezTo>
                  <a:cubicBezTo>
                    <a:pt x="21765" y="15586"/>
                    <a:pt x="21753" y="15789"/>
                    <a:pt x="21622" y="15801"/>
                  </a:cubicBezTo>
                  <a:lnTo>
                    <a:pt x="21587" y="15801"/>
                  </a:lnTo>
                  <a:cubicBezTo>
                    <a:pt x="21408" y="16598"/>
                    <a:pt x="21217" y="17396"/>
                    <a:pt x="21027" y="18194"/>
                  </a:cubicBezTo>
                  <a:cubicBezTo>
                    <a:pt x="20998" y="18321"/>
                    <a:pt x="20907" y="18375"/>
                    <a:pt x="20811" y="18375"/>
                  </a:cubicBezTo>
                  <a:cubicBezTo>
                    <a:pt x="20711" y="18375"/>
                    <a:pt x="20605" y="18315"/>
                    <a:pt x="20563" y="18217"/>
                  </a:cubicBezTo>
                  <a:cubicBezTo>
                    <a:pt x="17896" y="17455"/>
                    <a:pt x="15300" y="16503"/>
                    <a:pt x="12681" y="15610"/>
                  </a:cubicBezTo>
                  <a:cubicBezTo>
                    <a:pt x="10085" y="14717"/>
                    <a:pt x="7430" y="13931"/>
                    <a:pt x="4882" y="12931"/>
                  </a:cubicBezTo>
                  <a:lnTo>
                    <a:pt x="4882" y="12931"/>
                  </a:lnTo>
                  <a:cubicBezTo>
                    <a:pt x="6168" y="14324"/>
                    <a:pt x="7085" y="16146"/>
                    <a:pt x="7728" y="18063"/>
                  </a:cubicBezTo>
                  <a:cubicBezTo>
                    <a:pt x="7731" y="18062"/>
                    <a:pt x="7734" y="18062"/>
                    <a:pt x="7737" y="18062"/>
                  </a:cubicBezTo>
                  <a:cubicBezTo>
                    <a:pt x="7803" y="18062"/>
                    <a:pt x="7844" y="18183"/>
                    <a:pt x="7775" y="18217"/>
                  </a:cubicBezTo>
                  <a:cubicBezTo>
                    <a:pt x="7978" y="18860"/>
                    <a:pt x="8156" y="19515"/>
                    <a:pt x="8311" y="20170"/>
                  </a:cubicBezTo>
                  <a:cubicBezTo>
                    <a:pt x="8315" y="20170"/>
                    <a:pt x="8320" y="20169"/>
                    <a:pt x="8324" y="20169"/>
                  </a:cubicBezTo>
                  <a:cubicBezTo>
                    <a:pt x="8421" y="20169"/>
                    <a:pt x="8450" y="20303"/>
                    <a:pt x="8359" y="20349"/>
                  </a:cubicBezTo>
                  <a:cubicBezTo>
                    <a:pt x="8549" y="21170"/>
                    <a:pt x="8692" y="21992"/>
                    <a:pt x="8799" y="22778"/>
                  </a:cubicBezTo>
                  <a:cubicBezTo>
                    <a:pt x="9323" y="26409"/>
                    <a:pt x="9168" y="30112"/>
                    <a:pt x="8680" y="33731"/>
                  </a:cubicBezTo>
                  <a:cubicBezTo>
                    <a:pt x="8192" y="37303"/>
                    <a:pt x="7359" y="40839"/>
                    <a:pt x="5918" y="44149"/>
                  </a:cubicBezTo>
                  <a:cubicBezTo>
                    <a:pt x="4596" y="47162"/>
                    <a:pt x="2703" y="50376"/>
                    <a:pt x="1" y="52353"/>
                  </a:cubicBezTo>
                  <a:cubicBezTo>
                    <a:pt x="1" y="52365"/>
                    <a:pt x="1" y="52376"/>
                    <a:pt x="1" y="52388"/>
                  </a:cubicBezTo>
                  <a:cubicBezTo>
                    <a:pt x="1" y="52388"/>
                    <a:pt x="1" y="52400"/>
                    <a:pt x="12" y="52400"/>
                  </a:cubicBezTo>
                  <a:cubicBezTo>
                    <a:pt x="989" y="54627"/>
                    <a:pt x="1263" y="57198"/>
                    <a:pt x="1453" y="59604"/>
                  </a:cubicBezTo>
                  <a:cubicBezTo>
                    <a:pt x="1644" y="62128"/>
                    <a:pt x="1751" y="64687"/>
                    <a:pt x="1656" y="67223"/>
                  </a:cubicBezTo>
                  <a:cubicBezTo>
                    <a:pt x="1656" y="67307"/>
                    <a:pt x="1656" y="67390"/>
                    <a:pt x="1644" y="67474"/>
                  </a:cubicBezTo>
                  <a:cubicBezTo>
                    <a:pt x="4132" y="67557"/>
                    <a:pt x="6656" y="68057"/>
                    <a:pt x="9133" y="68307"/>
                  </a:cubicBezTo>
                  <a:cubicBezTo>
                    <a:pt x="11645" y="68581"/>
                    <a:pt x="14181" y="68783"/>
                    <a:pt x="16705" y="69069"/>
                  </a:cubicBezTo>
                  <a:cubicBezTo>
                    <a:pt x="16812" y="69069"/>
                    <a:pt x="16884" y="69140"/>
                    <a:pt x="16919" y="69212"/>
                  </a:cubicBezTo>
                  <a:cubicBezTo>
                    <a:pt x="18455" y="66866"/>
                    <a:pt x="20455" y="64818"/>
                    <a:pt x="22051" y="62497"/>
                  </a:cubicBezTo>
                  <a:cubicBezTo>
                    <a:pt x="23611" y="60223"/>
                    <a:pt x="25027" y="57841"/>
                    <a:pt x="26266" y="55377"/>
                  </a:cubicBezTo>
                  <a:cubicBezTo>
                    <a:pt x="30873" y="46221"/>
                    <a:pt x="33124" y="35946"/>
                    <a:pt x="32600" y="25695"/>
                  </a:cubicBezTo>
                  <a:cubicBezTo>
                    <a:pt x="32326" y="20373"/>
                    <a:pt x="31326" y="15098"/>
                    <a:pt x="29647" y="10038"/>
                  </a:cubicBezTo>
                  <a:cubicBezTo>
                    <a:pt x="28790" y="7466"/>
                    <a:pt x="27742" y="4954"/>
                    <a:pt x="26528" y="2513"/>
                  </a:cubicBezTo>
                  <a:cubicBezTo>
                    <a:pt x="26206" y="1882"/>
                    <a:pt x="25873" y="1239"/>
                    <a:pt x="25539" y="608"/>
                  </a:cubicBezTo>
                  <a:cubicBezTo>
                    <a:pt x="25432" y="430"/>
                    <a:pt x="25289" y="227"/>
                    <a:pt x="25147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>
              <a:off x="5145200" y="1968925"/>
              <a:ext cx="931925" cy="1773925"/>
            </a:xfrm>
            <a:custGeom>
              <a:avLst/>
              <a:gdLst/>
              <a:ahLst/>
              <a:cxnLst/>
              <a:rect l="l" t="t" r="r" b="b"/>
              <a:pathLst>
                <a:path w="37277" h="70957" extrusionOk="0">
                  <a:moveTo>
                    <a:pt x="28145" y="865"/>
                  </a:moveTo>
                  <a:cubicBezTo>
                    <a:pt x="28169" y="924"/>
                    <a:pt x="28193" y="984"/>
                    <a:pt x="28228" y="1055"/>
                  </a:cubicBezTo>
                  <a:cubicBezTo>
                    <a:pt x="28133" y="1401"/>
                    <a:pt x="28050" y="1746"/>
                    <a:pt x="27966" y="2103"/>
                  </a:cubicBezTo>
                  <a:cubicBezTo>
                    <a:pt x="26883" y="2282"/>
                    <a:pt x="25764" y="2508"/>
                    <a:pt x="24716" y="2829"/>
                  </a:cubicBezTo>
                  <a:cubicBezTo>
                    <a:pt x="24752" y="2603"/>
                    <a:pt x="24799" y="2377"/>
                    <a:pt x="24823" y="2151"/>
                  </a:cubicBezTo>
                  <a:cubicBezTo>
                    <a:pt x="25668" y="1972"/>
                    <a:pt x="26502" y="1520"/>
                    <a:pt x="27288" y="1186"/>
                  </a:cubicBezTo>
                  <a:cubicBezTo>
                    <a:pt x="27526" y="1091"/>
                    <a:pt x="27871" y="1008"/>
                    <a:pt x="28145" y="865"/>
                  </a:cubicBezTo>
                  <a:close/>
                  <a:moveTo>
                    <a:pt x="27907" y="2329"/>
                  </a:moveTo>
                  <a:lnTo>
                    <a:pt x="27907" y="2329"/>
                  </a:lnTo>
                  <a:cubicBezTo>
                    <a:pt x="27776" y="2877"/>
                    <a:pt x="27633" y="3437"/>
                    <a:pt x="27502" y="3996"/>
                  </a:cubicBezTo>
                  <a:cubicBezTo>
                    <a:pt x="26466" y="4223"/>
                    <a:pt x="25395" y="4437"/>
                    <a:pt x="24383" y="4758"/>
                  </a:cubicBezTo>
                  <a:cubicBezTo>
                    <a:pt x="24490" y="4211"/>
                    <a:pt x="24585" y="3663"/>
                    <a:pt x="24668" y="3115"/>
                  </a:cubicBezTo>
                  <a:cubicBezTo>
                    <a:pt x="24680" y="3121"/>
                    <a:pt x="24692" y="3124"/>
                    <a:pt x="24704" y="3124"/>
                  </a:cubicBezTo>
                  <a:cubicBezTo>
                    <a:pt x="24716" y="3124"/>
                    <a:pt x="24728" y="3121"/>
                    <a:pt x="24740" y="3115"/>
                  </a:cubicBezTo>
                  <a:cubicBezTo>
                    <a:pt x="25799" y="2937"/>
                    <a:pt x="26871" y="2639"/>
                    <a:pt x="27907" y="2329"/>
                  </a:cubicBezTo>
                  <a:close/>
                  <a:moveTo>
                    <a:pt x="27442" y="4223"/>
                  </a:moveTo>
                  <a:lnTo>
                    <a:pt x="27442" y="4223"/>
                  </a:lnTo>
                  <a:cubicBezTo>
                    <a:pt x="27288" y="4889"/>
                    <a:pt x="27145" y="5544"/>
                    <a:pt x="26990" y="6199"/>
                  </a:cubicBezTo>
                  <a:cubicBezTo>
                    <a:pt x="25954" y="6497"/>
                    <a:pt x="24823" y="6747"/>
                    <a:pt x="23882" y="7211"/>
                  </a:cubicBezTo>
                  <a:cubicBezTo>
                    <a:pt x="24037" y="6485"/>
                    <a:pt x="24192" y="5758"/>
                    <a:pt x="24335" y="5020"/>
                  </a:cubicBezTo>
                  <a:cubicBezTo>
                    <a:pt x="24352" y="5029"/>
                    <a:pt x="24369" y="5037"/>
                    <a:pt x="24385" y="5037"/>
                  </a:cubicBezTo>
                  <a:cubicBezTo>
                    <a:pt x="24392" y="5037"/>
                    <a:pt x="24399" y="5036"/>
                    <a:pt x="24406" y="5032"/>
                  </a:cubicBezTo>
                  <a:cubicBezTo>
                    <a:pt x="25430" y="4842"/>
                    <a:pt x="26442" y="4520"/>
                    <a:pt x="27442" y="4223"/>
                  </a:cubicBezTo>
                  <a:close/>
                  <a:moveTo>
                    <a:pt x="26930" y="6449"/>
                  </a:moveTo>
                  <a:lnTo>
                    <a:pt x="26930" y="6449"/>
                  </a:lnTo>
                  <a:cubicBezTo>
                    <a:pt x="26788" y="7068"/>
                    <a:pt x="26645" y="7687"/>
                    <a:pt x="26502" y="8306"/>
                  </a:cubicBezTo>
                  <a:cubicBezTo>
                    <a:pt x="25490" y="8592"/>
                    <a:pt x="24394" y="8795"/>
                    <a:pt x="23430" y="9211"/>
                  </a:cubicBezTo>
                  <a:cubicBezTo>
                    <a:pt x="23573" y="8616"/>
                    <a:pt x="23716" y="8009"/>
                    <a:pt x="23847" y="7413"/>
                  </a:cubicBezTo>
                  <a:cubicBezTo>
                    <a:pt x="23864" y="7431"/>
                    <a:pt x="23888" y="7442"/>
                    <a:pt x="23914" y="7442"/>
                  </a:cubicBezTo>
                  <a:cubicBezTo>
                    <a:pt x="23923" y="7442"/>
                    <a:pt x="23932" y="7440"/>
                    <a:pt x="23942" y="7437"/>
                  </a:cubicBezTo>
                  <a:cubicBezTo>
                    <a:pt x="24930" y="7271"/>
                    <a:pt x="25954" y="6818"/>
                    <a:pt x="26930" y="6449"/>
                  </a:cubicBezTo>
                  <a:close/>
                  <a:moveTo>
                    <a:pt x="26442" y="8568"/>
                  </a:moveTo>
                  <a:cubicBezTo>
                    <a:pt x="26288" y="9223"/>
                    <a:pt x="26145" y="9890"/>
                    <a:pt x="25990" y="10557"/>
                  </a:cubicBezTo>
                  <a:cubicBezTo>
                    <a:pt x="25990" y="10557"/>
                    <a:pt x="25985" y="10551"/>
                    <a:pt x="25978" y="10551"/>
                  </a:cubicBezTo>
                  <a:cubicBezTo>
                    <a:pt x="25974" y="10551"/>
                    <a:pt x="25970" y="10553"/>
                    <a:pt x="25966" y="10557"/>
                  </a:cubicBezTo>
                  <a:cubicBezTo>
                    <a:pt x="24930" y="10699"/>
                    <a:pt x="23847" y="10938"/>
                    <a:pt x="22906" y="11402"/>
                  </a:cubicBezTo>
                  <a:cubicBezTo>
                    <a:pt x="23061" y="10747"/>
                    <a:pt x="23228" y="10092"/>
                    <a:pt x="23382" y="9437"/>
                  </a:cubicBezTo>
                  <a:cubicBezTo>
                    <a:pt x="23400" y="9455"/>
                    <a:pt x="23430" y="9466"/>
                    <a:pt x="23459" y="9466"/>
                  </a:cubicBezTo>
                  <a:cubicBezTo>
                    <a:pt x="23470" y="9466"/>
                    <a:pt x="23480" y="9464"/>
                    <a:pt x="23490" y="9461"/>
                  </a:cubicBezTo>
                  <a:cubicBezTo>
                    <a:pt x="24478" y="9295"/>
                    <a:pt x="25478" y="8890"/>
                    <a:pt x="26442" y="8568"/>
                  </a:cubicBezTo>
                  <a:close/>
                  <a:moveTo>
                    <a:pt x="25942" y="10771"/>
                  </a:moveTo>
                  <a:lnTo>
                    <a:pt x="25942" y="10771"/>
                  </a:lnTo>
                  <a:cubicBezTo>
                    <a:pt x="25799" y="11402"/>
                    <a:pt x="25668" y="12033"/>
                    <a:pt x="25526" y="12652"/>
                  </a:cubicBezTo>
                  <a:cubicBezTo>
                    <a:pt x="25514" y="12652"/>
                    <a:pt x="25502" y="12652"/>
                    <a:pt x="25490" y="12664"/>
                  </a:cubicBezTo>
                  <a:cubicBezTo>
                    <a:pt x="24490" y="12890"/>
                    <a:pt x="23371" y="13069"/>
                    <a:pt x="22382" y="13426"/>
                  </a:cubicBezTo>
                  <a:cubicBezTo>
                    <a:pt x="22537" y="12866"/>
                    <a:pt x="22680" y="12307"/>
                    <a:pt x="22811" y="11747"/>
                  </a:cubicBezTo>
                  <a:cubicBezTo>
                    <a:pt x="22835" y="11747"/>
                    <a:pt x="22859" y="11747"/>
                    <a:pt x="22870" y="11735"/>
                  </a:cubicBezTo>
                  <a:cubicBezTo>
                    <a:pt x="23906" y="11354"/>
                    <a:pt x="24871" y="10973"/>
                    <a:pt x="25942" y="10771"/>
                  </a:cubicBezTo>
                  <a:close/>
                  <a:moveTo>
                    <a:pt x="25478" y="12890"/>
                  </a:moveTo>
                  <a:lnTo>
                    <a:pt x="25478" y="12890"/>
                  </a:lnTo>
                  <a:cubicBezTo>
                    <a:pt x="25335" y="13533"/>
                    <a:pt x="25192" y="14164"/>
                    <a:pt x="25049" y="14807"/>
                  </a:cubicBezTo>
                  <a:cubicBezTo>
                    <a:pt x="23978" y="14926"/>
                    <a:pt x="22835" y="15224"/>
                    <a:pt x="21823" y="15581"/>
                  </a:cubicBezTo>
                  <a:cubicBezTo>
                    <a:pt x="21977" y="14986"/>
                    <a:pt x="22132" y="14379"/>
                    <a:pt x="22299" y="13783"/>
                  </a:cubicBezTo>
                  <a:cubicBezTo>
                    <a:pt x="23359" y="13617"/>
                    <a:pt x="24454" y="13212"/>
                    <a:pt x="25478" y="12890"/>
                  </a:cubicBezTo>
                  <a:close/>
                  <a:moveTo>
                    <a:pt x="7880" y="14545"/>
                  </a:moveTo>
                  <a:lnTo>
                    <a:pt x="7880" y="14545"/>
                  </a:lnTo>
                  <a:cubicBezTo>
                    <a:pt x="7857" y="14593"/>
                    <a:pt x="7869" y="14652"/>
                    <a:pt x="7892" y="14700"/>
                  </a:cubicBezTo>
                  <a:cubicBezTo>
                    <a:pt x="8166" y="15152"/>
                    <a:pt x="8440" y="15593"/>
                    <a:pt x="8702" y="16022"/>
                  </a:cubicBezTo>
                  <a:cubicBezTo>
                    <a:pt x="8321" y="16307"/>
                    <a:pt x="7928" y="16569"/>
                    <a:pt x="7511" y="16795"/>
                  </a:cubicBezTo>
                  <a:cubicBezTo>
                    <a:pt x="7059" y="17046"/>
                    <a:pt x="6559" y="17188"/>
                    <a:pt x="6118" y="17450"/>
                  </a:cubicBezTo>
                  <a:cubicBezTo>
                    <a:pt x="5904" y="17141"/>
                    <a:pt x="5666" y="16843"/>
                    <a:pt x="5416" y="16545"/>
                  </a:cubicBezTo>
                  <a:lnTo>
                    <a:pt x="5416" y="16545"/>
                  </a:lnTo>
                  <a:cubicBezTo>
                    <a:pt x="5436" y="16549"/>
                    <a:pt x="5456" y="16552"/>
                    <a:pt x="5476" y="16552"/>
                  </a:cubicBezTo>
                  <a:cubicBezTo>
                    <a:pt x="5516" y="16552"/>
                    <a:pt x="5559" y="16541"/>
                    <a:pt x="5606" y="16510"/>
                  </a:cubicBezTo>
                  <a:cubicBezTo>
                    <a:pt x="6071" y="16153"/>
                    <a:pt x="6547" y="15795"/>
                    <a:pt x="6988" y="15414"/>
                  </a:cubicBezTo>
                  <a:cubicBezTo>
                    <a:pt x="7297" y="15152"/>
                    <a:pt x="7642" y="14890"/>
                    <a:pt x="7880" y="14545"/>
                  </a:cubicBezTo>
                  <a:close/>
                  <a:moveTo>
                    <a:pt x="24990" y="15093"/>
                  </a:moveTo>
                  <a:cubicBezTo>
                    <a:pt x="24823" y="15807"/>
                    <a:pt x="24668" y="16510"/>
                    <a:pt x="24514" y="17224"/>
                  </a:cubicBezTo>
                  <a:cubicBezTo>
                    <a:pt x="23430" y="17284"/>
                    <a:pt x="22311" y="17403"/>
                    <a:pt x="21263" y="17677"/>
                  </a:cubicBezTo>
                  <a:cubicBezTo>
                    <a:pt x="21418" y="17093"/>
                    <a:pt x="21573" y="16522"/>
                    <a:pt x="21727" y="15938"/>
                  </a:cubicBezTo>
                  <a:lnTo>
                    <a:pt x="21787" y="15938"/>
                  </a:lnTo>
                  <a:cubicBezTo>
                    <a:pt x="22835" y="15688"/>
                    <a:pt x="23942" y="15414"/>
                    <a:pt x="24990" y="15093"/>
                  </a:cubicBezTo>
                  <a:close/>
                  <a:moveTo>
                    <a:pt x="8809" y="16200"/>
                  </a:moveTo>
                  <a:cubicBezTo>
                    <a:pt x="9131" y="16748"/>
                    <a:pt x="9452" y="17284"/>
                    <a:pt x="9738" y="17843"/>
                  </a:cubicBezTo>
                  <a:cubicBezTo>
                    <a:pt x="8869" y="18212"/>
                    <a:pt x="7904" y="18558"/>
                    <a:pt x="7107" y="19058"/>
                  </a:cubicBezTo>
                  <a:cubicBezTo>
                    <a:pt x="6857" y="18581"/>
                    <a:pt x="6583" y="18129"/>
                    <a:pt x="6273" y="17677"/>
                  </a:cubicBezTo>
                  <a:cubicBezTo>
                    <a:pt x="7178" y="17486"/>
                    <a:pt x="8095" y="16831"/>
                    <a:pt x="8809" y="16200"/>
                  </a:cubicBezTo>
                  <a:close/>
                  <a:moveTo>
                    <a:pt x="24454" y="17498"/>
                  </a:moveTo>
                  <a:lnTo>
                    <a:pt x="24025" y="19451"/>
                  </a:lnTo>
                  <a:cubicBezTo>
                    <a:pt x="23049" y="19070"/>
                    <a:pt x="22073" y="18712"/>
                    <a:pt x="21085" y="18367"/>
                  </a:cubicBezTo>
                  <a:cubicBezTo>
                    <a:pt x="21120" y="18248"/>
                    <a:pt x="21144" y="18141"/>
                    <a:pt x="21180" y="18022"/>
                  </a:cubicBezTo>
                  <a:cubicBezTo>
                    <a:pt x="22275" y="17855"/>
                    <a:pt x="23347" y="17629"/>
                    <a:pt x="24454" y="17498"/>
                  </a:cubicBezTo>
                  <a:close/>
                  <a:moveTo>
                    <a:pt x="9833" y="18022"/>
                  </a:moveTo>
                  <a:cubicBezTo>
                    <a:pt x="10071" y="18498"/>
                    <a:pt x="10297" y="18974"/>
                    <a:pt x="10488" y="19486"/>
                  </a:cubicBezTo>
                  <a:cubicBezTo>
                    <a:pt x="10536" y="19617"/>
                    <a:pt x="10571" y="19748"/>
                    <a:pt x="10619" y="19867"/>
                  </a:cubicBezTo>
                  <a:cubicBezTo>
                    <a:pt x="9714" y="20177"/>
                    <a:pt x="8738" y="20498"/>
                    <a:pt x="7928" y="20951"/>
                  </a:cubicBezTo>
                  <a:cubicBezTo>
                    <a:pt x="7738" y="20403"/>
                    <a:pt x="7499" y="19855"/>
                    <a:pt x="7238" y="19332"/>
                  </a:cubicBezTo>
                  <a:cubicBezTo>
                    <a:pt x="8131" y="19010"/>
                    <a:pt x="9000" y="18474"/>
                    <a:pt x="9833" y="18022"/>
                  </a:cubicBezTo>
                  <a:close/>
                  <a:moveTo>
                    <a:pt x="10690" y="20082"/>
                  </a:moveTo>
                  <a:cubicBezTo>
                    <a:pt x="10893" y="20677"/>
                    <a:pt x="11071" y="21284"/>
                    <a:pt x="11226" y="21891"/>
                  </a:cubicBezTo>
                  <a:cubicBezTo>
                    <a:pt x="10297" y="22082"/>
                    <a:pt x="9297" y="22356"/>
                    <a:pt x="8476" y="22796"/>
                  </a:cubicBezTo>
                  <a:cubicBezTo>
                    <a:pt x="8345" y="22249"/>
                    <a:pt x="8190" y="21713"/>
                    <a:pt x="8011" y="21189"/>
                  </a:cubicBezTo>
                  <a:cubicBezTo>
                    <a:pt x="8916" y="20951"/>
                    <a:pt x="9833" y="20498"/>
                    <a:pt x="10690" y="20082"/>
                  </a:cubicBezTo>
                  <a:close/>
                  <a:moveTo>
                    <a:pt x="11286" y="22129"/>
                  </a:moveTo>
                  <a:cubicBezTo>
                    <a:pt x="11452" y="22856"/>
                    <a:pt x="11595" y="23606"/>
                    <a:pt x="11714" y="24344"/>
                  </a:cubicBezTo>
                  <a:cubicBezTo>
                    <a:pt x="10774" y="24380"/>
                    <a:pt x="9655" y="24511"/>
                    <a:pt x="8857" y="24999"/>
                  </a:cubicBezTo>
                  <a:cubicBezTo>
                    <a:pt x="8773" y="24368"/>
                    <a:pt x="8678" y="23725"/>
                    <a:pt x="8535" y="23106"/>
                  </a:cubicBezTo>
                  <a:cubicBezTo>
                    <a:pt x="9464" y="22832"/>
                    <a:pt x="10357" y="22439"/>
                    <a:pt x="11286" y="22129"/>
                  </a:cubicBezTo>
                  <a:close/>
                  <a:moveTo>
                    <a:pt x="11738" y="24558"/>
                  </a:moveTo>
                  <a:cubicBezTo>
                    <a:pt x="11857" y="25392"/>
                    <a:pt x="11941" y="26225"/>
                    <a:pt x="11988" y="27059"/>
                  </a:cubicBezTo>
                  <a:cubicBezTo>
                    <a:pt x="11633" y="27028"/>
                    <a:pt x="11268" y="27008"/>
                    <a:pt x="10901" y="27008"/>
                  </a:cubicBezTo>
                  <a:cubicBezTo>
                    <a:pt x="10258" y="27008"/>
                    <a:pt x="9610" y="27072"/>
                    <a:pt x="9012" y="27261"/>
                  </a:cubicBezTo>
                  <a:cubicBezTo>
                    <a:pt x="9000" y="26594"/>
                    <a:pt x="8952" y="25928"/>
                    <a:pt x="8881" y="25273"/>
                  </a:cubicBezTo>
                  <a:cubicBezTo>
                    <a:pt x="9357" y="25154"/>
                    <a:pt x="9785" y="24927"/>
                    <a:pt x="10262" y="24808"/>
                  </a:cubicBezTo>
                  <a:cubicBezTo>
                    <a:pt x="10750" y="24677"/>
                    <a:pt x="11238" y="24606"/>
                    <a:pt x="11738" y="24558"/>
                  </a:cubicBezTo>
                  <a:close/>
                  <a:moveTo>
                    <a:pt x="11716" y="27280"/>
                  </a:moveTo>
                  <a:cubicBezTo>
                    <a:pt x="11810" y="27280"/>
                    <a:pt x="11905" y="27282"/>
                    <a:pt x="12000" y="27285"/>
                  </a:cubicBezTo>
                  <a:cubicBezTo>
                    <a:pt x="12024" y="27868"/>
                    <a:pt x="12036" y="28464"/>
                    <a:pt x="12036" y="29059"/>
                  </a:cubicBezTo>
                  <a:cubicBezTo>
                    <a:pt x="11700" y="29055"/>
                    <a:pt x="11357" y="29049"/>
                    <a:pt x="11013" y="29049"/>
                  </a:cubicBezTo>
                  <a:cubicBezTo>
                    <a:pt x="10367" y="29049"/>
                    <a:pt x="9716" y="29069"/>
                    <a:pt x="9095" y="29154"/>
                  </a:cubicBezTo>
                  <a:cubicBezTo>
                    <a:pt x="9029" y="29165"/>
                    <a:pt x="9004" y="29206"/>
                    <a:pt x="9000" y="29250"/>
                  </a:cubicBezTo>
                  <a:lnTo>
                    <a:pt x="9000" y="29250"/>
                  </a:lnTo>
                  <a:cubicBezTo>
                    <a:pt x="9023" y="28682"/>
                    <a:pt x="9023" y="28115"/>
                    <a:pt x="9023" y="27559"/>
                  </a:cubicBezTo>
                  <a:cubicBezTo>
                    <a:pt x="9931" y="27429"/>
                    <a:pt x="10798" y="27280"/>
                    <a:pt x="11716" y="27280"/>
                  </a:cubicBezTo>
                  <a:close/>
                  <a:moveTo>
                    <a:pt x="12048" y="29249"/>
                  </a:moveTo>
                  <a:cubicBezTo>
                    <a:pt x="12036" y="30035"/>
                    <a:pt x="12012" y="30809"/>
                    <a:pt x="11964" y="31595"/>
                  </a:cubicBezTo>
                  <a:cubicBezTo>
                    <a:pt x="11050" y="31499"/>
                    <a:pt x="10097" y="31375"/>
                    <a:pt x="9175" y="31375"/>
                  </a:cubicBezTo>
                  <a:cubicBezTo>
                    <a:pt x="9064" y="31375"/>
                    <a:pt x="8954" y="31377"/>
                    <a:pt x="8845" y="31381"/>
                  </a:cubicBezTo>
                  <a:cubicBezTo>
                    <a:pt x="8916" y="30678"/>
                    <a:pt x="8964" y="29976"/>
                    <a:pt x="8988" y="29285"/>
                  </a:cubicBezTo>
                  <a:cubicBezTo>
                    <a:pt x="8988" y="29345"/>
                    <a:pt x="9047" y="29428"/>
                    <a:pt x="9131" y="29428"/>
                  </a:cubicBezTo>
                  <a:cubicBezTo>
                    <a:pt x="9258" y="29433"/>
                    <a:pt x="9387" y="29435"/>
                    <a:pt x="9516" y="29435"/>
                  </a:cubicBezTo>
                  <a:cubicBezTo>
                    <a:pt x="10350" y="29435"/>
                    <a:pt x="11212" y="29342"/>
                    <a:pt x="12048" y="29249"/>
                  </a:cubicBezTo>
                  <a:close/>
                  <a:moveTo>
                    <a:pt x="8821" y="31654"/>
                  </a:moveTo>
                  <a:cubicBezTo>
                    <a:pt x="9833" y="31821"/>
                    <a:pt x="10917" y="31809"/>
                    <a:pt x="11952" y="31833"/>
                  </a:cubicBezTo>
                  <a:cubicBezTo>
                    <a:pt x="11893" y="32655"/>
                    <a:pt x="11821" y="33476"/>
                    <a:pt x="11726" y="34298"/>
                  </a:cubicBezTo>
                  <a:cubicBezTo>
                    <a:pt x="10726" y="34107"/>
                    <a:pt x="9655" y="33845"/>
                    <a:pt x="8631" y="33809"/>
                  </a:cubicBezTo>
                  <a:cubicBezTo>
                    <a:pt x="8595" y="33809"/>
                    <a:pt x="8559" y="33833"/>
                    <a:pt x="8535" y="33857"/>
                  </a:cubicBezTo>
                  <a:cubicBezTo>
                    <a:pt x="8642" y="33131"/>
                    <a:pt x="8738" y="32393"/>
                    <a:pt x="8821" y="31654"/>
                  </a:cubicBezTo>
                  <a:close/>
                  <a:moveTo>
                    <a:pt x="8512" y="34000"/>
                  </a:moveTo>
                  <a:cubicBezTo>
                    <a:pt x="8523" y="34036"/>
                    <a:pt x="8547" y="34071"/>
                    <a:pt x="8595" y="34083"/>
                  </a:cubicBezTo>
                  <a:cubicBezTo>
                    <a:pt x="9571" y="34357"/>
                    <a:pt x="10678" y="34429"/>
                    <a:pt x="11690" y="34536"/>
                  </a:cubicBezTo>
                  <a:cubicBezTo>
                    <a:pt x="11679" y="34691"/>
                    <a:pt x="11655" y="34857"/>
                    <a:pt x="11631" y="35000"/>
                  </a:cubicBezTo>
                  <a:cubicBezTo>
                    <a:pt x="11548" y="35655"/>
                    <a:pt x="11452" y="36298"/>
                    <a:pt x="11345" y="36953"/>
                  </a:cubicBezTo>
                  <a:lnTo>
                    <a:pt x="11333" y="36953"/>
                  </a:lnTo>
                  <a:cubicBezTo>
                    <a:pt x="11226" y="36953"/>
                    <a:pt x="11226" y="37072"/>
                    <a:pt x="11309" y="37096"/>
                  </a:cubicBezTo>
                  <a:lnTo>
                    <a:pt x="11309" y="37108"/>
                  </a:lnTo>
                  <a:cubicBezTo>
                    <a:pt x="10845" y="37048"/>
                    <a:pt x="10345" y="36786"/>
                    <a:pt x="9893" y="36643"/>
                  </a:cubicBezTo>
                  <a:cubicBezTo>
                    <a:pt x="9393" y="36476"/>
                    <a:pt x="8893" y="36262"/>
                    <a:pt x="8369" y="36167"/>
                  </a:cubicBezTo>
                  <a:cubicBezTo>
                    <a:pt x="8357" y="36164"/>
                    <a:pt x="8347" y="36162"/>
                    <a:pt x="8336" y="36162"/>
                  </a:cubicBezTo>
                  <a:cubicBezTo>
                    <a:pt x="8267" y="36162"/>
                    <a:pt x="8212" y="36224"/>
                    <a:pt x="8202" y="36286"/>
                  </a:cubicBezTo>
                  <a:cubicBezTo>
                    <a:pt x="8190" y="36334"/>
                    <a:pt x="8202" y="36381"/>
                    <a:pt x="8261" y="36405"/>
                  </a:cubicBezTo>
                  <a:cubicBezTo>
                    <a:pt x="8690" y="36607"/>
                    <a:pt x="9143" y="36715"/>
                    <a:pt x="9583" y="36846"/>
                  </a:cubicBezTo>
                  <a:cubicBezTo>
                    <a:pt x="10036" y="36988"/>
                    <a:pt x="10643" y="37286"/>
                    <a:pt x="11107" y="37310"/>
                  </a:cubicBezTo>
                  <a:cubicBezTo>
                    <a:pt x="11167" y="37310"/>
                    <a:pt x="11226" y="37310"/>
                    <a:pt x="11274" y="37298"/>
                  </a:cubicBezTo>
                  <a:lnTo>
                    <a:pt x="11274" y="37298"/>
                  </a:lnTo>
                  <a:cubicBezTo>
                    <a:pt x="11143" y="38096"/>
                    <a:pt x="10976" y="38882"/>
                    <a:pt x="10798" y="39655"/>
                  </a:cubicBezTo>
                  <a:cubicBezTo>
                    <a:pt x="9785" y="39334"/>
                    <a:pt x="8762" y="38977"/>
                    <a:pt x="7726" y="38786"/>
                  </a:cubicBezTo>
                  <a:cubicBezTo>
                    <a:pt x="7717" y="38785"/>
                    <a:pt x="7709" y="38785"/>
                    <a:pt x="7702" y="38785"/>
                  </a:cubicBezTo>
                  <a:cubicBezTo>
                    <a:pt x="7625" y="38785"/>
                    <a:pt x="7576" y="38833"/>
                    <a:pt x="7561" y="38884"/>
                  </a:cubicBezTo>
                  <a:lnTo>
                    <a:pt x="7561" y="38884"/>
                  </a:lnTo>
                  <a:cubicBezTo>
                    <a:pt x="7775" y="38006"/>
                    <a:pt x="7964" y="37128"/>
                    <a:pt x="8131" y="36274"/>
                  </a:cubicBezTo>
                  <a:cubicBezTo>
                    <a:pt x="8154" y="36107"/>
                    <a:pt x="8178" y="35953"/>
                    <a:pt x="8214" y="35798"/>
                  </a:cubicBezTo>
                  <a:cubicBezTo>
                    <a:pt x="8321" y="35203"/>
                    <a:pt x="8416" y="34607"/>
                    <a:pt x="8512" y="34000"/>
                  </a:cubicBezTo>
                  <a:close/>
                  <a:moveTo>
                    <a:pt x="7559" y="38893"/>
                  </a:moveTo>
                  <a:lnTo>
                    <a:pt x="7559" y="38893"/>
                  </a:lnTo>
                  <a:cubicBezTo>
                    <a:pt x="7547" y="38953"/>
                    <a:pt x="7571" y="39024"/>
                    <a:pt x="7654" y="39048"/>
                  </a:cubicBezTo>
                  <a:cubicBezTo>
                    <a:pt x="8631" y="39429"/>
                    <a:pt x="9702" y="39644"/>
                    <a:pt x="10738" y="39894"/>
                  </a:cubicBezTo>
                  <a:cubicBezTo>
                    <a:pt x="10571" y="40572"/>
                    <a:pt x="10393" y="41239"/>
                    <a:pt x="10190" y="41918"/>
                  </a:cubicBezTo>
                  <a:cubicBezTo>
                    <a:pt x="9154" y="41572"/>
                    <a:pt x="8035" y="41144"/>
                    <a:pt x="6976" y="41025"/>
                  </a:cubicBezTo>
                  <a:cubicBezTo>
                    <a:pt x="7190" y="40310"/>
                    <a:pt x="7380" y="39608"/>
                    <a:pt x="7559" y="38893"/>
                  </a:cubicBezTo>
                  <a:close/>
                  <a:moveTo>
                    <a:pt x="6904" y="41251"/>
                  </a:moveTo>
                  <a:cubicBezTo>
                    <a:pt x="7880" y="41703"/>
                    <a:pt x="9047" y="41906"/>
                    <a:pt x="10119" y="42144"/>
                  </a:cubicBezTo>
                  <a:cubicBezTo>
                    <a:pt x="9881" y="42930"/>
                    <a:pt x="9607" y="43704"/>
                    <a:pt x="9309" y="44477"/>
                  </a:cubicBezTo>
                  <a:cubicBezTo>
                    <a:pt x="8845" y="44251"/>
                    <a:pt x="8345" y="44108"/>
                    <a:pt x="7857" y="43918"/>
                  </a:cubicBezTo>
                  <a:cubicBezTo>
                    <a:pt x="7309" y="43715"/>
                    <a:pt x="6761" y="43418"/>
                    <a:pt x="6190" y="43299"/>
                  </a:cubicBezTo>
                  <a:cubicBezTo>
                    <a:pt x="6452" y="42620"/>
                    <a:pt x="6690" y="41941"/>
                    <a:pt x="6904" y="41251"/>
                  </a:cubicBezTo>
                  <a:close/>
                  <a:moveTo>
                    <a:pt x="6095" y="43549"/>
                  </a:moveTo>
                  <a:cubicBezTo>
                    <a:pt x="6523" y="43835"/>
                    <a:pt x="7059" y="43989"/>
                    <a:pt x="7535" y="44156"/>
                  </a:cubicBezTo>
                  <a:cubicBezTo>
                    <a:pt x="8095" y="44358"/>
                    <a:pt x="8654" y="44573"/>
                    <a:pt x="9238" y="44680"/>
                  </a:cubicBezTo>
                  <a:cubicBezTo>
                    <a:pt x="9190" y="44775"/>
                    <a:pt x="9154" y="44870"/>
                    <a:pt x="9119" y="44978"/>
                  </a:cubicBezTo>
                  <a:cubicBezTo>
                    <a:pt x="8833" y="45656"/>
                    <a:pt x="8535" y="46323"/>
                    <a:pt x="8202" y="46978"/>
                  </a:cubicBezTo>
                  <a:cubicBezTo>
                    <a:pt x="7249" y="46466"/>
                    <a:pt x="6285" y="45882"/>
                    <a:pt x="5285" y="45489"/>
                  </a:cubicBezTo>
                  <a:lnTo>
                    <a:pt x="5237" y="45489"/>
                  </a:lnTo>
                  <a:cubicBezTo>
                    <a:pt x="5547" y="44858"/>
                    <a:pt x="5833" y="44216"/>
                    <a:pt x="6095" y="43549"/>
                  </a:cubicBezTo>
                  <a:close/>
                  <a:moveTo>
                    <a:pt x="5118" y="45704"/>
                  </a:moveTo>
                  <a:cubicBezTo>
                    <a:pt x="5130" y="45728"/>
                    <a:pt x="5142" y="45740"/>
                    <a:pt x="5166" y="45751"/>
                  </a:cubicBezTo>
                  <a:cubicBezTo>
                    <a:pt x="6083" y="46311"/>
                    <a:pt x="7118" y="46728"/>
                    <a:pt x="8107" y="47180"/>
                  </a:cubicBezTo>
                  <a:cubicBezTo>
                    <a:pt x="7702" y="47942"/>
                    <a:pt x="7273" y="48692"/>
                    <a:pt x="6797" y="49419"/>
                  </a:cubicBezTo>
                  <a:cubicBezTo>
                    <a:pt x="6309" y="49157"/>
                    <a:pt x="5821" y="48895"/>
                    <a:pt x="5333" y="48633"/>
                  </a:cubicBezTo>
                  <a:cubicBezTo>
                    <a:pt x="4868" y="48395"/>
                    <a:pt x="4404" y="48085"/>
                    <a:pt x="3892" y="47918"/>
                  </a:cubicBezTo>
                  <a:lnTo>
                    <a:pt x="3820" y="47918"/>
                  </a:lnTo>
                  <a:cubicBezTo>
                    <a:pt x="4297" y="47216"/>
                    <a:pt x="4737" y="46478"/>
                    <a:pt x="5118" y="45704"/>
                  </a:cubicBezTo>
                  <a:close/>
                  <a:moveTo>
                    <a:pt x="3725" y="48061"/>
                  </a:moveTo>
                  <a:cubicBezTo>
                    <a:pt x="3737" y="48109"/>
                    <a:pt x="3749" y="48145"/>
                    <a:pt x="3785" y="48180"/>
                  </a:cubicBezTo>
                  <a:cubicBezTo>
                    <a:pt x="4225" y="48514"/>
                    <a:pt x="4773" y="48716"/>
                    <a:pt x="5273" y="48966"/>
                  </a:cubicBezTo>
                  <a:cubicBezTo>
                    <a:pt x="5725" y="49192"/>
                    <a:pt x="6190" y="49419"/>
                    <a:pt x="6642" y="49645"/>
                  </a:cubicBezTo>
                  <a:cubicBezTo>
                    <a:pt x="6202" y="50312"/>
                    <a:pt x="5702" y="50931"/>
                    <a:pt x="5190" y="51526"/>
                  </a:cubicBezTo>
                  <a:cubicBezTo>
                    <a:pt x="4690" y="51252"/>
                    <a:pt x="4178" y="50978"/>
                    <a:pt x="3666" y="50716"/>
                  </a:cubicBezTo>
                  <a:cubicBezTo>
                    <a:pt x="3189" y="50466"/>
                    <a:pt x="2737" y="50169"/>
                    <a:pt x="2225" y="50026"/>
                  </a:cubicBezTo>
                  <a:cubicBezTo>
                    <a:pt x="2201" y="50014"/>
                    <a:pt x="2177" y="50014"/>
                    <a:pt x="2165" y="50014"/>
                  </a:cubicBezTo>
                  <a:cubicBezTo>
                    <a:pt x="2737" y="49407"/>
                    <a:pt x="3249" y="48752"/>
                    <a:pt x="3725" y="48061"/>
                  </a:cubicBezTo>
                  <a:close/>
                  <a:moveTo>
                    <a:pt x="28464" y="0"/>
                  </a:moveTo>
                  <a:cubicBezTo>
                    <a:pt x="28447" y="0"/>
                    <a:pt x="28432" y="2"/>
                    <a:pt x="28419" y="8"/>
                  </a:cubicBezTo>
                  <a:cubicBezTo>
                    <a:pt x="28216" y="79"/>
                    <a:pt x="28121" y="174"/>
                    <a:pt x="28085" y="305"/>
                  </a:cubicBezTo>
                  <a:cubicBezTo>
                    <a:pt x="28026" y="317"/>
                    <a:pt x="27966" y="341"/>
                    <a:pt x="27907" y="389"/>
                  </a:cubicBezTo>
                  <a:cubicBezTo>
                    <a:pt x="27716" y="460"/>
                    <a:pt x="27538" y="532"/>
                    <a:pt x="27359" y="603"/>
                  </a:cubicBezTo>
                  <a:cubicBezTo>
                    <a:pt x="27038" y="722"/>
                    <a:pt x="26728" y="853"/>
                    <a:pt x="26407" y="984"/>
                  </a:cubicBezTo>
                  <a:cubicBezTo>
                    <a:pt x="25811" y="1222"/>
                    <a:pt x="25156" y="1413"/>
                    <a:pt x="24609" y="1770"/>
                  </a:cubicBezTo>
                  <a:cubicBezTo>
                    <a:pt x="24549" y="1806"/>
                    <a:pt x="24525" y="1865"/>
                    <a:pt x="24514" y="1913"/>
                  </a:cubicBezTo>
                  <a:cubicBezTo>
                    <a:pt x="23061" y="7294"/>
                    <a:pt x="22025" y="12795"/>
                    <a:pt x="20608" y="18200"/>
                  </a:cubicBezTo>
                  <a:cubicBezTo>
                    <a:pt x="19156" y="17688"/>
                    <a:pt x="17703" y="17212"/>
                    <a:pt x="16251" y="16712"/>
                  </a:cubicBezTo>
                  <a:cubicBezTo>
                    <a:pt x="13560" y="15795"/>
                    <a:pt x="10881" y="14736"/>
                    <a:pt x="8154" y="13962"/>
                  </a:cubicBezTo>
                  <a:cubicBezTo>
                    <a:pt x="8127" y="13955"/>
                    <a:pt x="8101" y="13951"/>
                    <a:pt x="8078" y="13951"/>
                  </a:cubicBezTo>
                  <a:cubicBezTo>
                    <a:pt x="7945" y="13951"/>
                    <a:pt x="7867" y="14055"/>
                    <a:pt x="7857" y="14176"/>
                  </a:cubicBezTo>
                  <a:cubicBezTo>
                    <a:pt x="7440" y="14343"/>
                    <a:pt x="7118" y="14676"/>
                    <a:pt x="6773" y="14950"/>
                  </a:cubicBezTo>
                  <a:cubicBezTo>
                    <a:pt x="6309" y="15331"/>
                    <a:pt x="5833" y="15712"/>
                    <a:pt x="5344" y="16057"/>
                  </a:cubicBezTo>
                  <a:cubicBezTo>
                    <a:pt x="5213" y="16153"/>
                    <a:pt x="5213" y="16307"/>
                    <a:pt x="5273" y="16414"/>
                  </a:cubicBezTo>
                  <a:cubicBezTo>
                    <a:pt x="5255" y="16409"/>
                    <a:pt x="5237" y="16406"/>
                    <a:pt x="5218" y="16406"/>
                  </a:cubicBezTo>
                  <a:cubicBezTo>
                    <a:pt x="5045" y="16406"/>
                    <a:pt x="4884" y="16647"/>
                    <a:pt x="5035" y="16819"/>
                  </a:cubicBezTo>
                  <a:cubicBezTo>
                    <a:pt x="9476" y="22272"/>
                    <a:pt x="8893" y="29702"/>
                    <a:pt x="7642" y="36179"/>
                  </a:cubicBezTo>
                  <a:cubicBezTo>
                    <a:pt x="7095" y="39036"/>
                    <a:pt x="6321" y="41870"/>
                    <a:pt x="5094" y="44513"/>
                  </a:cubicBezTo>
                  <a:cubicBezTo>
                    <a:pt x="3868" y="47156"/>
                    <a:pt x="2177" y="49347"/>
                    <a:pt x="118" y="51395"/>
                  </a:cubicBezTo>
                  <a:cubicBezTo>
                    <a:pt x="0" y="51503"/>
                    <a:pt x="108" y="51699"/>
                    <a:pt x="243" y="51699"/>
                  </a:cubicBezTo>
                  <a:cubicBezTo>
                    <a:pt x="272" y="51699"/>
                    <a:pt x="302" y="51690"/>
                    <a:pt x="332" y="51669"/>
                  </a:cubicBezTo>
                  <a:cubicBezTo>
                    <a:pt x="332" y="51669"/>
                    <a:pt x="332" y="51657"/>
                    <a:pt x="344" y="51657"/>
                  </a:cubicBezTo>
                  <a:cubicBezTo>
                    <a:pt x="963" y="51193"/>
                    <a:pt x="1546" y="50669"/>
                    <a:pt x="2070" y="50109"/>
                  </a:cubicBezTo>
                  <a:lnTo>
                    <a:pt x="2070" y="50109"/>
                  </a:lnTo>
                  <a:cubicBezTo>
                    <a:pt x="2058" y="50157"/>
                    <a:pt x="2082" y="50216"/>
                    <a:pt x="2130" y="50252"/>
                  </a:cubicBezTo>
                  <a:cubicBezTo>
                    <a:pt x="2558" y="50585"/>
                    <a:pt x="3118" y="50788"/>
                    <a:pt x="3618" y="51026"/>
                  </a:cubicBezTo>
                  <a:cubicBezTo>
                    <a:pt x="4082" y="51264"/>
                    <a:pt x="4559" y="51490"/>
                    <a:pt x="5035" y="51716"/>
                  </a:cubicBezTo>
                  <a:cubicBezTo>
                    <a:pt x="4463" y="52383"/>
                    <a:pt x="3856" y="53026"/>
                    <a:pt x="3237" y="53681"/>
                  </a:cubicBezTo>
                  <a:cubicBezTo>
                    <a:pt x="2963" y="53336"/>
                    <a:pt x="2630" y="53026"/>
                    <a:pt x="2332" y="52717"/>
                  </a:cubicBezTo>
                  <a:cubicBezTo>
                    <a:pt x="1951" y="52336"/>
                    <a:pt x="1582" y="51859"/>
                    <a:pt x="1130" y="51562"/>
                  </a:cubicBezTo>
                  <a:cubicBezTo>
                    <a:pt x="1095" y="51539"/>
                    <a:pt x="1057" y="51529"/>
                    <a:pt x="1021" y="51529"/>
                  </a:cubicBezTo>
                  <a:cubicBezTo>
                    <a:pt x="885" y="51529"/>
                    <a:pt x="761" y="51668"/>
                    <a:pt x="808" y="51800"/>
                  </a:cubicBezTo>
                  <a:cubicBezTo>
                    <a:pt x="808" y="51824"/>
                    <a:pt x="820" y="51836"/>
                    <a:pt x="832" y="51859"/>
                  </a:cubicBezTo>
                  <a:cubicBezTo>
                    <a:pt x="1142" y="52336"/>
                    <a:pt x="1642" y="52728"/>
                    <a:pt x="2046" y="53121"/>
                  </a:cubicBezTo>
                  <a:cubicBezTo>
                    <a:pt x="2356" y="53431"/>
                    <a:pt x="2666" y="53776"/>
                    <a:pt x="3011" y="54050"/>
                  </a:cubicBezTo>
                  <a:cubicBezTo>
                    <a:pt x="3011" y="54062"/>
                    <a:pt x="2999" y="54086"/>
                    <a:pt x="2999" y="54098"/>
                  </a:cubicBezTo>
                  <a:cubicBezTo>
                    <a:pt x="2999" y="54133"/>
                    <a:pt x="2987" y="54169"/>
                    <a:pt x="2999" y="54205"/>
                  </a:cubicBezTo>
                  <a:cubicBezTo>
                    <a:pt x="3189" y="54895"/>
                    <a:pt x="3356" y="55574"/>
                    <a:pt x="3511" y="56253"/>
                  </a:cubicBezTo>
                  <a:lnTo>
                    <a:pt x="3344" y="56455"/>
                  </a:lnTo>
                  <a:cubicBezTo>
                    <a:pt x="3428" y="56527"/>
                    <a:pt x="3511" y="56598"/>
                    <a:pt x="3594" y="56658"/>
                  </a:cubicBezTo>
                  <a:cubicBezTo>
                    <a:pt x="3761" y="57384"/>
                    <a:pt x="3904" y="58110"/>
                    <a:pt x="4023" y="58836"/>
                  </a:cubicBezTo>
                  <a:lnTo>
                    <a:pt x="3880" y="59063"/>
                  </a:lnTo>
                  <a:cubicBezTo>
                    <a:pt x="3951" y="59110"/>
                    <a:pt x="4011" y="59146"/>
                    <a:pt x="4082" y="59194"/>
                  </a:cubicBezTo>
                  <a:cubicBezTo>
                    <a:pt x="4201" y="59979"/>
                    <a:pt x="4297" y="60765"/>
                    <a:pt x="4368" y="61575"/>
                  </a:cubicBezTo>
                  <a:lnTo>
                    <a:pt x="4201" y="61789"/>
                  </a:lnTo>
                  <a:cubicBezTo>
                    <a:pt x="4273" y="61837"/>
                    <a:pt x="4332" y="61884"/>
                    <a:pt x="4392" y="61932"/>
                  </a:cubicBezTo>
                  <a:cubicBezTo>
                    <a:pt x="4392" y="61968"/>
                    <a:pt x="4404" y="62015"/>
                    <a:pt x="4404" y="62063"/>
                  </a:cubicBezTo>
                  <a:cubicBezTo>
                    <a:pt x="4440" y="62765"/>
                    <a:pt x="4475" y="63480"/>
                    <a:pt x="4499" y="64194"/>
                  </a:cubicBezTo>
                  <a:lnTo>
                    <a:pt x="4368" y="64420"/>
                  </a:lnTo>
                  <a:lnTo>
                    <a:pt x="4499" y="64492"/>
                  </a:lnTo>
                  <a:cubicBezTo>
                    <a:pt x="4523" y="65135"/>
                    <a:pt x="4547" y="65766"/>
                    <a:pt x="4571" y="66397"/>
                  </a:cubicBezTo>
                  <a:cubicBezTo>
                    <a:pt x="4273" y="66123"/>
                    <a:pt x="3904" y="65921"/>
                    <a:pt x="3570" y="65694"/>
                  </a:cubicBezTo>
                  <a:cubicBezTo>
                    <a:pt x="3118" y="65373"/>
                    <a:pt x="2666" y="64992"/>
                    <a:pt x="2165" y="64754"/>
                  </a:cubicBezTo>
                  <a:cubicBezTo>
                    <a:pt x="2143" y="64741"/>
                    <a:pt x="2118" y="64735"/>
                    <a:pt x="2094" y="64735"/>
                  </a:cubicBezTo>
                  <a:cubicBezTo>
                    <a:pt x="2004" y="64735"/>
                    <a:pt x="1915" y="64812"/>
                    <a:pt x="1915" y="64897"/>
                  </a:cubicBezTo>
                  <a:cubicBezTo>
                    <a:pt x="1915" y="64932"/>
                    <a:pt x="1939" y="64968"/>
                    <a:pt x="1975" y="65004"/>
                  </a:cubicBezTo>
                  <a:cubicBezTo>
                    <a:pt x="2368" y="65361"/>
                    <a:pt x="2868" y="65635"/>
                    <a:pt x="3320" y="65932"/>
                  </a:cubicBezTo>
                  <a:cubicBezTo>
                    <a:pt x="3725" y="66194"/>
                    <a:pt x="4130" y="66528"/>
                    <a:pt x="4594" y="66718"/>
                  </a:cubicBezTo>
                  <a:cubicBezTo>
                    <a:pt x="4630" y="67433"/>
                    <a:pt x="4678" y="68135"/>
                    <a:pt x="4761" y="68838"/>
                  </a:cubicBezTo>
                  <a:lnTo>
                    <a:pt x="5083" y="68849"/>
                  </a:lnTo>
                  <a:cubicBezTo>
                    <a:pt x="5178" y="66313"/>
                    <a:pt x="5071" y="63754"/>
                    <a:pt x="4880" y="61230"/>
                  </a:cubicBezTo>
                  <a:cubicBezTo>
                    <a:pt x="4690" y="58824"/>
                    <a:pt x="4416" y="56253"/>
                    <a:pt x="3439" y="54026"/>
                  </a:cubicBezTo>
                  <a:cubicBezTo>
                    <a:pt x="3428" y="54026"/>
                    <a:pt x="3428" y="54014"/>
                    <a:pt x="3428" y="54014"/>
                  </a:cubicBezTo>
                  <a:cubicBezTo>
                    <a:pt x="3428" y="54002"/>
                    <a:pt x="3428" y="53991"/>
                    <a:pt x="3428" y="53979"/>
                  </a:cubicBezTo>
                  <a:cubicBezTo>
                    <a:pt x="6130" y="52002"/>
                    <a:pt x="8023" y="48788"/>
                    <a:pt x="9345" y="45775"/>
                  </a:cubicBezTo>
                  <a:cubicBezTo>
                    <a:pt x="10786" y="42465"/>
                    <a:pt x="11619" y="38929"/>
                    <a:pt x="12107" y="35357"/>
                  </a:cubicBezTo>
                  <a:cubicBezTo>
                    <a:pt x="12595" y="31738"/>
                    <a:pt x="12750" y="28035"/>
                    <a:pt x="12226" y="24404"/>
                  </a:cubicBezTo>
                  <a:cubicBezTo>
                    <a:pt x="12119" y="23618"/>
                    <a:pt x="11976" y="22796"/>
                    <a:pt x="11786" y="21975"/>
                  </a:cubicBezTo>
                  <a:cubicBezTo>
                    <a:pt x="11877" y="21929"/>
                    <a:pt x="11848" y="21795"/>
                    <a:pt x="11751" y="21795"/>
                  </a:cubicBezTo>
                  <a:cubicBezTo>
                    <a:pt x="11747" y="21795"/>
                    <a:pt x="11742" y="21796"/>
                    <a:pt x="11738" y="21796"/>
                  </a:cubicBezTo>
                  <a:cubicBezTo>
                    <a:pt x="11583" y="21141"/>
                    <a:pt x="11405" y="20486"/>
                    <a:pt x="11202" y="19843"/>
                  </a:cubicBezTo>
                  <a:cubicBezTo>
                    <a:pt x="11271" y="19809"/>
                    <a:pt x="11230" y="19688"/>
                    <a:pt x="11164" y="19688"/>
                  </a:cubicBezTo>
                  <a:cubicBezTo>
                    <a:pt x="11161" y="19688"/>
                    <a:pt x="11158" y="19688"/>
                    <a:pt x="11155" y="19689"/>
                  </a:cubicBezTo>
                  <a:cubicBezTo>
                    <a:pt x="10512" y="17784"/>
                    <a:pt x="9595" y="15950"/>
                    <a:pt x="8309" y="14557"/>
                  </a:cubicBezTo>
                  <a:lnTo>
                    <a:pt x="8309" y="14557"/>
                  </a:lnTo>
                  <a:cubicBezTo>
                    <a:pt x="10857" y="15557"/>
                    <a:pt x="13512" y="16343"/>
                    <a:pt x="16108" y="17236"/>
                  </a:cubicBezTo>
                  <a:cubicBezTo>
                    <a:pt x="18727" y="18129"/>
                    <a:pt x="21323" y="19081"/>
                    <a:pt x="23990" y="19843"/>
                  </a:cubicBezTo>
                  <a:cubicBezTo>
                    <a:pt x="24032" y="19941"/>
                    <a:pt x="24138" y="20001"/>
                    <a:pt x="24238" y="20001"/>
                  </a:cubicBezTo>
                  <a:cubicBezTo>
                    <a:pt x="24334" y="20001"/>
                    <a:pt x="24425" y="19947"/>
                    <a:pt x="24454" y="19820"/>
                  </a:cubicBezTo>
                  <a:cubicBezTo>
                    <a:pt x="24644" y="19022"/>
                    <a:pt x="24835" y="18224"/>
                    <a:pt x="25014" y="17427"/>
                  </a:cubicBezTo>
                  <a:lnTo>
                    <a:pt x="25049" y="17427"/>
                  </a:lnTo>
                  <a:cubicBezTo>
                    <a:pt x="25180" y="17415"/>
                    <a:pt x="25192" y="17212"/>
                    <a:pt x="25073" y="17200"/>
                  </a:cubicBezTo>
                  <a:cubicBezTo>
                    <a:pt x="26288" y="12021"/>
                    <a:pt x="27514" y="6842"/>
                    <a:pt x="28574" y="1627"/>
                  </a:cubicBezTo>
                  <a:cubicBezTo>
                    <a:pt x="28716" y="1853"/>
                    <a:pt x="28859" y="2056"/>
                    <a:pt x="28966" y="2234"/>
                  </a:cubicBezTo>
                  <a:cubicBezTo>
                    <a:pt x="29300" y="2865"/>
                    <a:pt x="29633" y="3508"/>
                    <a:pt x="29955" y="4139"/>
                  </a:cubicBezTo>
                  <a:cubicBezTo>
                    <a:pt x="31169" y="6580"/>
                    <a:pt x="32217" y="9092"/>
                    <a:pt x="33074" y="11664"/>
                  </a:cubicBezTo>
                  <a:cubicBezTo>
                    <a:pt x="34753" y="16724"/>
                    <a:pt x="35753" y="21999"/>
                    <a:pt x="36027" y="27321"/>
                  </a:cubicBezTo>
                  <a:cubicBezTo>
                    <a:pt x="36551" y="37572"/>
                    <a:pt x="34300" y="47847"/>
                    <a:pt x="29693" y="57003"/>
                  </a:cubicBezTo>
                  <a:cubicBezTo>
                    <a:pt x="28454" y="59467"/>
                    <a:pt x="27038" y="61849"/>
                    <a:pt x="25478" y="64123"/>
                  </a:cubicBezTo>
                  <a:cubicBezTo>
                    <a:pt x="23882" y="66444"/>
                    <a:pt x="21882" y="68492"/>
                    <a:pt x="20346" y="70838"/>
                  </a:cubicBezTo>
                  <a:lnTo>
                    <a:pt x="20442" y="70957"/>
                  </a:lnTo>
                  <a:cubicBezTo>
                    <a:pt x="22263" y="69516"/>
                    <a:pt x="23692" y="67480"/>
                    <a:pt x="25049" y="65611"/>
                  </a:cubicBezTo>
                  <a:cubicBezTo>
                    <a:pt x="26526" y="63575"/>
                    <a:pt x="27871" y="61456"/>
                    <a:pt x="29074" y="59265"/>
                  </a:cubicBezTo>
                  <a:cubicBezTo>
                    <a:pt x="31383" y="55074"/>
                    <a:pt x="33217" y="50621"/>
                    <a:pt x="34479" y="46013"/>
                  </a:cubicBezTo>
                  <a:cubicBezTo>
                    <a:pt x="37134" y="36381"/>
                    <a:pt x="37277" y="26142"/>
                    <a:pt x="34943" y="16426"/>
                  </a:cubicBezTo>
                  <a:cubicBezTo>
                    <a:pt x="34277" y="13640"/>
                    <a:pt x="33407" y="10902"/>
                    <a:pt x="32336" y="8235"/>
                  </a:cubicBezTo>
                  <a:cubicBezTo>
                    <a:pt x="31812" y="6949"/>
                    <a:pt x="31252" y="5675"/>
                    <a:pt x="30645" y="4425"/>
                  </a:cubicBezTo>
                  <a:cubicBezTo>
                    <a:pt x="30479" y="4068"/>
                    <a:pt x="29407" y="1686"/>
                    <a:pt x="28764" y="698"/>
                  </a:cubicBezTo>
                  <a:cubicBezTo>
                    <a:pt x="28776" y="651"/>
                    <a:pt x="28788" y="603"/>
                    <a:pt x="28788" y="555"/>
                  </a:cubicBezTo>
                  <a:cubicBezTo>
                    <a:pt x="28812" y="484"/>
                    <a:pt x="28788" y="424"/>
                    <a:pt x="28752" y="377"/>
                  </a:cubicBezTo>
                  <a:cubicBezTo>
                    <a:pt x="28776" y="270"/>
                    <a:pt x="28740" y="198"/>
                    <a:pt x="28633" y="67"/>
                  </a:cubicBezTo>
                  <a:cubicBezTo>
                    <a:pt x="28596" y="30"/>
                    <a:pt x="28522" y="0"/>
                    <a:pt x="28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6" name="Google Shape;1096;p30"/>
            <p:cNvGrpSpPr/>
            <p:nvPr/>
          </p:nvGrpSpPr>
          <p:grpSpPr>
            <a:xfrm>
              <a:off x="6625316" y="2700725"/>
              <a:ext cx="1808408" cy="660350"/>
              <a:chOff x="6625591" y="3350225"/>
              <a:chExt cx="1808408" cy="660350"/>
            </a:xfrm>
          </p:grpSpPr>
          <p:sp>
            <p:nvSpPr>
              <p:cNvPr id="1097" name="Google Shape;1097;p30"/>
              <p:cNvSpPr txBox="1"/>
              <p:nvPr/>
            </p:nvSpPr>
            <p:spPr>
              <a:xfrm>
                <a:off x="6625591" y="335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98" name="Google Shape;1098;p30"/>
              <p:cNvSpPr txBox="1"/>
              <p:nvPr/>
            </p:nvSpPr>
            <p:spPr>
              <a:xfrm>
                <a:off x="6625599" y="369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99" name="Google Shape;1099;p30"/>
          <p:cNvGrpSpPr/>
          <p:nvPr/>
        </p:nvGrpSpPr>
        <p:grpSpPr>
          <a:xfrm>
            <a:off x="5595975" y="2814538"/>
            <a:ext cx="237250" cy="432725"/>
            <a:chOff x="1325450" y="1707300"/>
            <a:chExt cx="237250" cy="432725"/>
          </a:xfrm>
        </p:grpSpPr>
        <p:sp>
          <p:nvSpPr>
            <p:cNvPr id="1100" name="Google Shape;1100;p30"/>
            <p:cNvSpPr/>
            <p:nvPr/>
          </p:nvSpPr>
          <p:spPr>
            <a:xfrm>
              <a:off x="1325450" y="1707300"/>
              <a:ext cx="237250" cy="432725"/>
            </a:xfrm>
            <a:custGeom>
              <a:avLst/>
              <a:gdLst/>
              <a:ahLst/>
              <a:cxnLst/>
              <a:rect l="l" t="t" r="r" b="b"/>
              <a:pathLst>
                <a:path w="9490" h="17309" extrusionOk="0">
                  <a:moveTo>
                    <a:pt x="3864" y="253"/>
                  </a:moveTo>
                  <a:cubicBezTo>
                    <a:pt x="4072" y="253"/>
                    <a:pt x="4280" y="254"/>
                    <a:pt x="4489" y="258"/>
                  </a:cubicBezTo>
                  <a:cubicBezTo>
                    <a:pt x="5144" y="258"/>
                    <a:pt x="5799" y="270"/>
                    <a:pt x="6454" y="282"/>
                  </a:cubicBezTo>
                  <a:cubicBezTo>
                    <a:pt x="6494" y="283"/>
                    <a:pt x="6537" y="284"/>
                    <a:pt x="6583" y="284"/>
                  </a:cubicBezTo>
                  <a:cubicBezTo>
                    <a:pt x="6794" y="284"/>
                    <a:pt x="7066" y="271"/>
                    <a:pt x="7352" y="271"/>
                  </a:cubicBezTo>
                  <a:cubicBezTo>
                    <a:pt x="8007" y="271"/>
                    <a:pt x="8737" y="338"/>
                    <a:pt x="8978" y="782"/>
                  </a:cubicBezTo>
                  <a:cubicBezTo>
                    <a:pt x="8978" y="794"/>
                    <a:pt x="8966" y="794"/>
                    <a:pt x="8966" y="806"/>
                  </a:cubicBezTo>
                  <a:cubicBezTo>
                    <a:pt x="8787" y="3377"/>
                    <a:pt x="9025" y="6032"/>
                    <a:pt x="9061" y="8616"/>
                  </a:cubicBezTo>
                  <a:cubicBezTo>
                    <a:pt x="9109" y="11212"/>
                    <a:pt x="9121" y="13819"/>
                    <a:pt x="9121" y="16426"/>
                  </a:cubicBezTo>
                  <a:cubicBezTo>
                    <a:pt x="9121" y="16474"/>
                    <a:pt x="9145" y="16522"/>
                    <a:pt x="9168" y="16546"/>
                  </a:cubicBezTo>
                  <a:cubicBezTo>
                    <a:pt x="9091" y="16989"/>
                    <a:pt x="8388" y="17083"/>
                    <a:pt x="7738" y="17083"/>
                  </a:cubicBezTo>
                  <a:cubicBezTo>
                    <a:pt x="7290" y="17083"/>
                    <a:pt x="6867" y="17039"/>
                    <a:pt x="6692" y="17034"/>
                  </a:cubicBezTo>
                  <a:cubicBezTo>
                    <a:pt x="5989" y="17022"/>
                    <a:pt x="5287" y="17010"/>
                    <a:pt x="4584" y="16998"/>
                  </a:cubicBezTo>
                  <a:cubicBezTo>
                    <a:pt x="3930" y="16986"/>
                    <a:pt x="3287" y="16974"/>
                    <a:pt x="2632" y="16962"/>
                  </a:cubicBezTo>
                  <a:cubicBezTo>
                    <a:pt x="2598" y="16962"/>
                    <a:pt x="2561" y="16961"/>
                    <a:pt x="2522" y="16961"/>
                  </a:cubicBezTo>
                  <a:cubicBezTo>
                    <a:pt x="2422" y="16961"/>
                    <a:pt x="2305" y="16963"/>
                    <a:pt x="2178" y="16963"/>
                  </a:cubicBezTo>
                  <a:cubicBezTo>
                    <a:pt x="1418" y="16963"/>
                    <a:pt x="298" y="16910"/>
                    <a:pt x="298" y="16176"/>
                  </a:cubicBezTo>
                  <a:cubicBezTo>
                    <a:pt x="322" y="16153"/>
                    <a:pt x="334" y="16129"/>
                    <a:pt x="346" y="16093"/>
                  </a:cubicBezTo>
                  <a:cubicBezTo>
                    <a:pt x="513" y="14843"/>
                    <a:pt x="441" y="13545"/>
                    <a:pt x="465" y="12283"/>
                  </a:cubicBezTo>
                  <a:cubicBezTo>
                    <a:pt x="489" y="11021"/>
                    <a:pt x="501" y="9759"/>
                    <a:pt x="513" y="8485"/>
                  </a:cubicBezTo>
                  <a:cubicBezTo>
                    <a:pt x="536" y="6068"/>
                    <a:pt x="667" y="3568"/>
                    <a:pt x="453" y="1151"/>
                  </a:cubicBezTo>
                  <a:cubicBezTo>
                    <a:pt x="548" y="722"/>
                    <a:pt x="763" y="425"/>
                    <a:pt x="1382" y="305"/>
                  </a:cubicBezTo>
                  <a:cubicBezTo>
                    <a:pt x="1536" y="276"/>
                    <a:pt x="1703" y="270"/>
                    <a:pt x="1870" y="270"/>
                  </a:cubicBezTo>
                  <a:cubicBezTo>
                    <a:pt x="1981" y="270"/>
                    <a:pt x="2092" y="272"/>
                    <a:pt x="2200" y="272"/>
                  </a:cubicBezTo>
                  <a:cubicBezTo>
                    <a:pt x="2253" y="272"/>
                    <a:pt x="2306" y="272"/>
                    <a:pt x="2358" y="270"/>
                  </a:cubicBezTo>
                  <a:cubicBezTo>
                    <a:pt x="2863" y="261"/>
                    <a:pt x="3362" y="253"/>
                    <a:pt x="3864" y="253"/>
                  </a:cubicBezTo>
                  <a:close/>
                  <a:moveTo>
                    <a:pt x="5676" y="0"/>
                  </a:moveTo>
                  <a:cubicBezTo>
                    <a:pt x="5115" y="0"/>
                    <a:pt x="4555" y="10"/>
                    <a:pt x="4001" y="20"/>
                  </a:cubicBezTo>
                  <a:cubicBezTo>
                    <a:pt x="3346" y="44"/>
                    <a:pt x="2691" y="55"/>
                    <a:pt x="2037" y="79"/>
                  </a:cubicBezTo>
                  <a:cubicBezTo>
                    <a:pt x="1996" y="81"/>
                    <a:pt x="1953" y="81"/>
                    <a:pt x="1909" y="81"/>
                  </a:cubicBezTo>
                  <a:cubicBezTo>
                    <a:pt x="1800" y="81"/>
                    <a:pt x="1683" y="78"/>
                    <a:pt x="1563" y="78"/>
                  </a:cubicBezTo>
                  <a:cubicBezTo>
                    <a:pt x="1281" y="78"/>
                    <a:pt x="987" y="94"/>
                    <a:pt x="763" y="198"/>
                  </a:cubicBezTo>
                  <a:cubicBezTo>
                    <a:pt x="501" y="329"/>
                    <a:pt x="382" y="567"/>
                    <a:pt x="334" y="829"/>
                  </a:cubicBezTo>
                  <a:cubicBezTo>
                    <a:pt x="310" y="829"/>
                    <a:pt x="298" y="853"/>
                    <a:pt x="298" y="889"/>
                  </a:cubicBezTo>
                  <a:cubicBezTo>
                    <a:pt x="96" y="3389"/>
                    <a:pt x="251" y="5973"/>
                    <a:pt x="227" y="8485"/>
                  </a:cubicBezTo>
                  <a:cubicBezTo>
                    <a:pt x="215" y="9699"/>
                    <a:pt x="191" y="10914"/>
                    <a:pt x="167" y="12128"/>
                  </a:cubicBezTo>
                  <a:cubicBezTo>
                    <a:pt x="132" y="13426"/>
                    <a:pt x="1" y="14772"/>
                    <a:pt x="84" y="16069"/>
                  </a:cubicBezTo>
                  <a:cubicBezTo>
                    <a:pt x="1" y="16403"/>
                    <a:pt x="155" y="16736"/>
                    <a:pt x="477" y="16950"/>
                  </a:cubicBezTo>
                  <a:cubicBezTo>
                    <a:pt x="822" y="17188"/>
                    <a:pt x="1263" y="17177"/>
                    <a:pt x="1667" y="17188"/>
                  </a:cubicBezTo>
                  <a:cubicBezTo>
                    <a:pt x="2370" y="17212"/>
                    <a:pt x="3072" y="17212"/>
                    <a:pt x="3775" y="17236"/>
                  </a:cubicBezTo>
                  <a:cubicBezTo>
                    <a:pt x="5180" y="17260"/>
                    <a:pt x="6585" y="17296"/>
                    <a:pt x="7990" y="17308"/>
                  </a:cubicBezTo>
                  <a:cubicBezTo>
                    <a:pt x="8026" y="17308"/>
                    <a:pt x="8063" y="17309"/>
                    <a:pt x="8100" y="17309"/>
                  </a:cubicBezTo>
                  <a:cubicBezTo>
                    <a:pt x="8691" y="17309"/>
                    <a:pt x="9409" y="17205"/>
                    <a:pt x="9454" y="16534"/>
                  </a:cubicBezTo>
                  <a:cubicBezTo>
                    <a:pt x="9478" y="16510"/>
                    <a:pt x="9490" y="16474"/>
                    <a:pt x="9490" y="16426"/>
                  </a:cubicBezTo>
                  <a:cubicBezTo>
                    <a:pt x="9478" y="13759"/>
                    <a:pt x="9430" y="11104"/>
                    <a:pt x="9371" y="8449"/>
                  </a:cubicBezTo>
                  <a:cubicBezTo>
                    <a:pt x="9323" y="6175"/>
                    <a:pt x="9395" y="3830"/>
                    <a:pt x="9156" y="1556"/>
                  </a:cubicBezTo>
                  <a:cubicBezTo>
                    <a:pt x="9216" y="1365"/>
                    <a:pt x="9216" y="1163"/>
                    <a:pt x="9192" y="960"/>
                  </a:cubicBezTo>
                  <a:cubicBezTo>
                    <a:pt x="9192" y="948"/>
                    <a:pt x="9204" y="948"/>
                    <a:pt x="9204" y="936"/>
                  </a:cubicBezTo>
                  <a:cubicBezTo>
                    <a:pt x="9240" y="258"/>
                    <a:pt x="8644" y="151"/>
                    <a:pt x="8097" y="91"/>
                  </a:cubicBezTo>
                  <a:cubicBezTo>
                    <a:pt x="7301" y="21"/>
                    <a:pt x="6488" y="0"/>
                    <a:pt x="5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1344500" y="1778025"/>
              <a:ext cx="203625" cy="292550"/>
            </a:xfrm>
            <a:custGeom>
              <a:avLst/>
              <a:gdLst/>
              <a:ahLst/>
              <a:cxnLst/>
              <a:rect l="l" t="t" r="r" b="b"/>
              <a:pathLst>
                <a:path w="8145" h="11702" extrusionOk="0">
                  <a:moveTo>
                    <a:pt x="453" y="251"/>
                  </a:moveTo>
                  <a:cubicBezTo>
                    <a:pt x="1596" y="370"/>
                    <a:pt x="2751" y="334"/>
                    <a:pt x="3894" y="358"/>
                  </a:cubicBezTo>
                  <a:cubicBezTo>
                    <a:pt x="4025" y="360"/>
                    <a:pt x="4157" y="361"/>
                    <a:pt x="4290" y="361"/>
                  </a:cubicBezTo>
                  <a:cubicBezTo>
                    <a:pt x="4731" y="361"/>
                    <a:pt x="5185" y="350"/>
                    <a:pt x="5637" y="350"/>
                  </a:cubicBezTo>
                  <a:cubicBezTo>
                    <a:pt x="6269" y="350"/>
                    <a:pt x="6898" y="372"/>
                    <a:pt x="7490" y="477"/>
                  </a:cubicBezTo>
                  <a:cubicBezTo>
                    <a:pt x="7728" y="4132"/>
                    <a:pt x="7490" y="7787"/>
                    <a:pt x="7585" y="11442"/>
                  </a:cubicBezTo>
                  <a:cubicBezTo>
                    <a:pt x="7513" y="11443"/>
                    <a:pt x="7440" y="11443"/>
                    <a:pt x="7368" y="11443"/>
                  </a:cubicBezTo>
                  <a:cubicBezTo>
                    <a:pt x="5447" y="11443"/>
                    <a:pt x="3526" y="11319"/>
                    <a:pt x="1612" y="11319"/>
                  </a:cubicBezTo>
                  <a:cubicBezTo>
                    <a:pt x="1237" y="11319"/>
                    <a:pt x="863" y="11324"/>
                    <a:pt x="489" y="11335"/>
                  </a:cubicBezTo>
                  <a:cubicBezTo>
                    <a:pt x="489" y="11323"/>
                    <a:pt x="501" y="11311"/>
                    <a:pt x="501" y="11300"/>
                  </a:cubicBezTo>
                  <a:cubicBezTo>
                    <a:pt x="513" y="11204"/>
                    <a:pt x="513" y="11109"/>
                    <a:pt x="524" y="11014"/>
                  </a:cubicBezTo>
                  <a:cubicBezTo>
                    <a:pt x="1170" y="11001"/>
                    <a:pt x="1812" y="10994"/>
                    <a:pt x="2453" y="10994"/>
                  </a:cubicBezTo>
                  <a:cubicBezTo>
                    <a:pt x="3599" y="10994"/>
                    <a:pt x="4742" y="11016"/>
                    <a:pt x="5894" y="11061"/>
                  </a:cubicBezTo>
                  <a:cubicBezTo>
                    <a:pt x="5942" y="11061"/>
                    <a:pt x="5930" y="11002"/>
                    <a:pt x="5894" y="11002"/>
                  </a:cubicBezTo>
                  <a:cubicBezTo>
                    <a:pt x="4846" y="10910"/>
                    <a:pt x="3785" y="10865"/>
                    <a:pt x="2727" y="10865"/>
                  </a:cubicBezTo>
                  <a:cubicBezTo>
                    <a:pt x="1994" y="10865"/>
                    <a:pt x="1262" y="10887"/>
                    <a:pt x="536" y="10930"/>
                  </a:cubicBezTo>
                  <a:cubicBezTo>
                    <a:pt x="548" y="10752"/>
                    <a:pt x="548" y="10573"/>
                    <a:pt x="548" y="10383"/>
                  </a:cubicBezTo>
                  <a:cubicBezTo>
                    <a:pt x="1141" y="10417"/>
                    <a:pt x="1736" y="10438"/>
                    <a:pt x="2332" y="10438"/>
                  </a:cubicBezTo>
                  <a:cubicBezTo>
                    <a:pt x="2969" y="10438"/>
                    <a:pt x="3605" y="10414"/>
                    <a:pt x="4239" y="10359"/>
                  </a:cubicBezTo>
                  <a:cubicBezTo>
                    <a:pt x="4275" y="10359"/>
                    <a:pt x="4275" y="10299"/>
                    <a:pt x="4239" y="10299"/>
                  </a:cubicBezTo>
                  <a:cubicBezTo>
                    <a:pt x="3377" y="10316"/>
                    <a:pt x="2527" y="10338"/>
                    <a:pt x="1672" y="10338"/>
                  </a:cubicBezTo>
                  <a:cubicBezTo>
                    <a:pt x="1299" y="10338"/>
                    <a:pt x="924" y="10334"/>
                    <a:pt x="548" y="10323"/>
                  </a:cubicBezTo>
                  <a:cubicBezTo>
                    <a:pt x="560" y="10049"/>
                    <a:pt x="548" y="9787"/>
                    <a:pt x="536" y="9514"/>
                  </a:cubicBezTo>
                  <a:cubicBezTo>
                    <a:pt x="2334" y="9490"/>
                    <a:pt x="4144" y="9442"/>
                    <a:pt x="5942" y="9347"/>
                  </a:cubicBezTo>
                  <a:cubicBezTo>
                    <a:pt x="5989" y="9347"/>
                    <a:pt x="5989" y="9276"/>
                    <a:pt x="5942" y="9276"/>
                  </a:cubicBezTo>
                  <a:cubicBezTo>
                    <a:pt x="4144" y="9299"/>
                    <a:pt x="2334" y="9371"/>
                    <a:pt x="536" y="9454"/>
                  </a:cubicBezTo>
                  <a:cubicBezTo>
                    <a:pt x="524" y="9228"/>
                    <a:pt x="524" y="8990"/>
                    <a:pt x="524" y="8764"/>
                  </a:cubicBezTo>
                  <a:cubicBezTo>
                    <a:pt x="1513" y="8728"/>
                    <a:pt x="2513" y="8704"/>
                    <a:pt x="3501" y="8633"/>
                  </a:cubicBezTo>
                  <a:cubicBezTo>
                    <a:pt x="3534" y="8633"/>
                    <a:pt x="3536" y="8572"/>
                    <a:pt x="3509" y="8572"/>
                  </a:cubicBezTo>
                  <a:cubicBezTo>
                    <a:pt x="3506" y="8572"/>
                    <a:pt x="3504" y="8572"/>
                    <a:pt x="3501" y="8573"/>
                  </a:cubicBezTo>
                  <a:cubicBezTo>
                    <a:pt x="2501" y="8585"/>
                    <a:pt x="1513" y="8633"/>
                    <a:pt x="524" y="8680"/>
                  </a:cubicBezTo>
                  <a:cubicBezTo>
                    <a:pt x="513" y="8621"/>
                    <a:pt x="513" y="8561"/>
                    <a:pt x="513" y="8490"/>
                  </a:cubicBezTo>
                  <a:cubicBezTo>
                    <a:pt x="513" y="8252"/>
                    <a:pt x="513" y="8025"/>
                    <a:pt x="513" y="7787"/>
                  </a:cubicBezTo>
                  <a:cubicBezTo>
                    <a:pt x="2061" y="7865"/>
                    <a:pt x="3609" y="7943"/>
                    <a:pt x="5157" y="7943"/>
                  </a:cubicBezTo>
                  <a:cubicBezTo>
                    <a:pt x="5264" y="7943"/>
                    <a:pt x="5371" y="7943"/>
                    <a:pt x="5477" y="7942"/>
                  </a:cubicBezTo>
                  <a:cubicBezTo>
                    <a:pt x="5525" y="7942"/>
                    <a:pt x="5525" y="7871"/>
                    <a:pt x="5477" y="7859"/>
                  </a:cubicBezTo>
                  <a:cubicBezTo>
                    <a:pt x="3834" y="7752"/>
                    <a:pt x="2167" y="7740"/>
                    <a:pt x="513" y="7728"/>
                  </a:cubicBezTo>
                  <a:cubicBezTo>
                    <a:pt x="513" y="7490"/>
                    <a:pt x="513" y="7240"/>
                    <a:pt x="513" y="7001"/>
                  </a:cubicBezTo>
                  <a:cubicBezTo>
                    <a:pt x="1122" y="7072"/>
                    <a:pt x="1764" y="7105"/>
                    <a:pt x="2401" y="7105"/>
                  </a:cubicBezTo>
                  <a:cubicBezTo>
                    <a:pt x="2834" y="7105"/>
                    <a:pt x="3265" y="7090"/>
                    <a:pt x="3680" y="7061"/>
                  </a:cubicBezTo>
                  <a:cubicBezTo>
                    <a:pt x="3727" y="7049"/>
                    <a:pt x="3727" y="6990"/>
                    <a:pt x="3680" y="6990"/>
                  </a:cubicBezTo>
                  <a:cubicBezTo>
                    <a:pt x="2981" y="6958"/>
                    <a:pt x="2272" y="6937"/>
                    <a:pt x="1566" y="6937"/>
                  </a:cubicBezTo>
                  <a:cubicBezTo>
                    <a:pt x="1214" y="6937"/>
                    <a:pt x="862" y="6942"/>
                    <a:pt x="513" y="6954"/>
                  </a:cubicBezTo>
                  <a:lnTo>
                    <a:pt x="513" y="6239"/>
                  </a:lnTo>
                  <a:cubicBezTo>
                    <a:pt x="1561" y="6281"/>
                    <a:pt x="2618" y="6319"/>
                    <a:pt x="3673" y="6319"/>
                  </a:cubicBezTo>
                  <a:cubicBezTo>
                    <a:pt x="4415" y="6319"/>
                    <a:pt x="5157" y="6301"/>
                    <a:pt x="5894" y="6251"/>
                  </a:cubicBezTo>
                  <a:cubicBezTo>
                    <a:pt x="5930" y="6251"/>
                    <a:pt x="5930" y="6204"/>
                    <a:pt x="5894" y="6204"/>
                  </a:cubicBezTo>
                  <a:cubicBezTo>
                    <a:pt x="5502" y="6199"/>
                    <a:pt x="5110" y="6197"/>
                    <a:pt x="4718" y="6197"/>
                  </a:cubicBezTo>
                  <a:cubicBezTo>
                    <a:pt x="3846" y="6197"/>
                    <a:pt x="2974" y="6206"/>
                    <a:pt x="2102" y="6206"/>
                  </a:cubicBezTo>
                  <a:cubicBezTo>
                    <a:pt x="1573" y="6206"/>
                    <a:pt x="1043" y="6202"/>
                    <a:pt x="513" y="6192"/>
                  </a:cubicBezTo>
                  <a:cubicBezTo>
                    <a:pt x="513" y="5978"/>
                    <a:pt x="513" y="5751"/>
                    <a:pt x="513" y="5537"/>
                  </a:cubicBezTo>
                  <a:cubicBezTo>
                    <a:pt x="1182" y="5564"/>
                    <a:pt x="1865" y="5597"/>
                    <a:pt x="2542" y="5597"/>
                  </a:cubicBezTo>
                  <a:cubicBezTo>
                    <a:pt x="2767" y="5597"/>
                    <a:pt x="2992" y="5594"/>
                    <a:pt x="3215" y="5585"/>
                  </a:cubicBezTo>
                  <a:cubicBezTo>
                    <a:pt x="3263" y="5585"/>
                    <a:pt x="3263" y="5513"/>
                    <a:pt x="3215" y="5513"/>
                  </a:cubicBezTo>
                  <a:cubicBezTo>
                    <a:pt x="2545" y="5460"/>
                    <a:pt x="1869" y="5453"/>
                    <a:pt x="1191" y="5453"/>
                  </a:cubicBezTo>
                  <a:cubicBezTo>
                    <a:pt x="965" y="5453"/>
                    <a:pt x="739" y="5454"/>
                    <a:pt x="513" y="5454"/>
                  </a:cubicBezTo>
                  <a:cubicBezTo>
                    <a:pt x="513" y="5251"/>
                    <a:pt x="513" y="5049"/>
                    <a:pt x="524" y="4846"/>
                  </a:cubicBezTo>
                  <a:cubicBezTo>
                    <a:pt x="1858" y="4942"/>
                    <a:pt x="3215" y="5013"/>
                    <a:pt x="4561" y="5049"/>
                  </a:cubicBezTo>
                  <a:cubicBezTo>
                    <a:pt x="4608" y="5049"/>
                    <a:pt x="4608" y="4965"/>
                    <a:pt x="4561" y="4965"/>
                  </a:cubicBezTo>
                  <a:cubicBezTo>
                    <a:pt x="3441" y="4835"/>
                    <a:pt x="2296" y="4781"/>
                    <a:pt x="1168" y="4781"/>
                  </a:cubicBezTo>
                  <a:cubicBezTo>
                    <a:pt x="953" y="4781"/>
                    <a:pt x="738" y="4783"/>
                    <a:pt x="524" y="4787"/>
                  </a:cubicBezTo>
                  <a:cubicBezTo>
                    <a:pt x="524" y="4573"/>
                    <a:pt x="536" y="4358"/>
                    <a:pt x="536" y="4156"/>
                  </a:cubicBezTo>
                  <a:cubicBezTo>
                    <a:pt x="1989" y="4192"/>
                    <a:pt x="3430" y="4287"/>
                    <a:pt x="4882" y="4358"/>
                  </a:cubicBezTo>
                  <a:cubicBezTo>
                    <a:pt x="4942" y="4358"/>
                    <a:pt x="4942" y="4263"/>
                    <a:pt x="4882" y="4251"/>
                  </a:cubicBezTo>
                  <a:cubicBezTo>
                    <a:pt x="3441" y="4120"/>
                    <a:pt x="1989" y="4084"/>
                    <a:pt x="536" y="4084"/>
                  </a:cubicBezTo>
                  <a:cubicBezTo>
                    <a:pt x="548" y="3882"/>
                    <a:pt x="548" y="3692"/>
                    <a:pt x="560" y="3489"/>
                  </a:cubicBezTo>
                  <a:cubicBezTo>
                    <a:pt x="855" y="3477"/>
                    <a:pt x="1148" y="3471"/>
                    <a:pt x="1441" y="3471"/>
                  </a:cubicBezTo>
                  <a:cubicBezTo>
                    <a:pt x="1988" y="3471"/>
                    <a:pt x="2534" y="3490"/>
                    <a:pt x="3084" y="3513"/>
                  </a:cubicBezTo>
                  <a:cubicBezTo>
                    <a:pt x="3120" y="3513"/>
                    <a:pt x="3120" y="3453"/>
                    <a:pt x="3084" y="3441"/>
                  </a:cubicBezTo>
                  <a:cubicBezTo>
                    <a:pt x="2662" y="3394"/>
                    <a:pt x="2239" y="3373"/>
                    <a:pt x="1818" y="3373"/>
                  </a:cubicBezTo>
                  <a:cubicBezTo>
                    <a:pt x="1397" y="3373"/>
                    <a:pt x="977" y="3394"/>
                    <a:pt x="560" y="3430"/>
                  </a:cubicBezTo>
                  <a:cubicBezTo>
                    <a:pt x="560" y="3191"/>
                    <a:pt x="572" y="2965"/>
                    <a:pt x="572" y="2739"/>
                  </a:cubicBezTo>
                  <a:cubicBezTo>
                    <a:pt x="1941" y="2810"/>
                    <a:pt x="3322" y="2894"/>
                    <a:pt x="4692" y="2906"/>
                  </a:cubicBezTo>
                  <a:cubicBezTo>
                    <a:pt x="4739" y="2906"/>
                    <a:pt x="4739" y="2846"/>
                    <a:pt x="4692" y="2834"/>
                  </a:cubicBezTo>
                  <a:cubicBezTo>
                    <a:pt x="3466" y="2705"/>
                    <a:pt x="2212" y="2654"/>
                    <a:pt x="972" y="2654"/>
                  </a:cubicBezTo>
                  <a:cubicBezTo>
                    <a:pt x="838" y="2654"/>
                    <a:pt x="705" y="2655"/>
                    <a:pt x="572" y="2656"/>
                  </a:cubicBezTo>
                  <a:cubicBezTo>
                    <a:pt x="572" y="2477"/>
                    <a:pt x="572" y="2310"/>
                    <a:pt x="572" y="2132"/>
                  </a:cubicBezTo>
                  <a:cubicBezTo>
                    <a:pt x="1441" y="2144"/>
                    <a:pt x="2310" y="2215"/>
                    <a:pt x="3168" y="2275"/>
                  </a:cubicBezTo>
                  <a:cubicBezTo>
                    <a:pt x="3215" y="2275"/>
                    <a:pt x="3215" y="2215"/>
                    <a:pt x="3180" y="2203"/>
                  </a:cubicBezTo>
                  <a:cubicBezTo>
                    <a:pt x="2322" y="2084"/>
                    <a:pt x="1441" y="2060"/>
                    <a:pt x="572" y="2048"/>
                  </a:cubicBezTo>
                  <a:cubicBezTo>
                    <a:pt x="572" y="1763"/>
                    <a:pt x="560" y="1489"/>
                    <a:pt x="548" y="1203"/>
                  </a:cubicBezTo>
                  <a:lnTo>
                    <a:pt x="548" y="1203"/>
                  </a:lnTo>
                  <a:cubicBezTo>
                    <a:pt x="2084" y="1239"/>
                    <a:pt x="3620" y="1358"/>
                    <a:pt x="5156" y="1417"/>
                  </a:cubicBezTo>
                  <a:cubicBezTo>
                    <a:pt x="5192" y="1417"/>
                    <a:pt x="5204" y="1346"/>
                    <a:pt x="5168" y="1346"/>
                  </a:cubicBezTo>
                  <a:cubicBezTo>
                    <a:pt x="3939" y="1173"/>
                    <a:pt x="2679" y="1124"/>
                    <a:pt x="1439" y="1124"/>
                  </a:cubicBezTo>
                  <a:cubicBezTo>
                    <a:pt x="1140" y="1124"/>
                    <a:pt x="843" y="1127"/>
                    <a:pt x="548" y="1132"/>
                  </a:cubicBezTo>
                  <a:cubicBezTo>
                    <a:pt x="524" y="834"/>
                    <a:pt x="501" y="548"/>
                    <a:pt x="453" y="251"/>
                  </a:cubicBezTo>
                  <a:close/>
                  <a:moveTo>
                    <a:pt x="370" y="1"/>
                  </a:moveTo>
                  <a:cubicBezTo>
                    <a:pt x="343" y="1"/>
                    <a:pt x="316" y="12"/>
                    <a:pt x="310" y="36"/>
                  </a:cubicBezTo>
                  <a:cubicBezTo>
                    <a:pt x="1" y="1858"/>
                    <a:pt x="203" y="3846"/>
                    <a:pt x="215" y="5680"/>
                  </a:cubicBezTo>
                  <a:cubicBezTo>
                    <a:pt x="215" y="6359"/>
                    <a:pt x="227" y="7037"/>
                    <a:pt x="239" y="7728"/>
                  </a:cubicBezTo>
                  <a:lnTo>
                    <a:pt x="132" y="7728"/>
                  </a:lnTo>
                  <a:cubicBezTo>
                    <a:pt x="96" y="7728"/>
                    <a:pt x="108" y="7763"/>
                    <a:pt x="132" y="7763"/>
                  </a:cubicBezTo>
                  <a:cubicBezTo>
                    <a:pt x="167" y="7775"/>
                    <a:pt x="203" y="7775"/>
                    <a:pt x="239" y="7775"/>
                  </a:cubicBezTo>
                  <a:cubicBezTo>
                    <a:pt x="239" y="8013"/>
                    <a:pt x="239" y="8252"/>
                    <a:pt x="251" y="8490"/>
                  </a:cubicBezTo>
                  <a:cubicBezTo>
                    <a:pt x="262" y="9430"/>
                    <a:pt x="191" y="10407"/>
                    <a:pt x="334" y="11323"/>
                  </a:cubicBezTo>
                  <a:cubicBezTo>
                    <a:pt x="334" y="11359"/>
                    <a:pt x="346" y="11371"/>
                    <a:pt x="370" y="11383"/>
                  </a:cubicBezTo>
                  <a:cubicBezTo>
                    <a:pt x="346" y="11419"/>
                    <a:pt x="370" y="11490"/>
                    <a:pt x="441" y="11502"/>
                  </a:cubicBezTo>
                  <a:cubicBezTo>
                    <a:pt x="1737" y="11659"/>
                    <a:pt x="3069" y="11701"/>
                    <a:pt x="4399" y="11701"/>
                  </a:cubicBezTo>
                  <a:cubicBezTo>
                    <a:pt x="5489" y="11701"/>
                    <a:pt x="6577" y="11673"/>
                    <a:pt x="7644" y="11657"/>
                  </a:cubicBezTo>
                  <a:cubicBezTo>
                    <a:pt x="7716" y="11657"/>
                    <a:pt x="7752" y="11597"/>
                    <a:pt x="7752" y="11538"/>
                  </a:cubicBezTo>
                  <a:cubicBezTo>
                    <a:pt x="7752" y="11526"/>
                    <a:pt x="7752" y="11526"/>
                    <a:pt x="7752" y="11514"/>
                  </a:cubicBezTo>
                  <a:cubicBezTo>
                    <a:pt x="8144" y="7859"/>
                    <a:pt x="7835" y="4120"/>
                    <a:pt x="7621" y="477"/>
                  </a:cubicBezTo>
                  <a:cubicBezTo>
                    <a:pt x="7680" y="441"/>
                    <a:pt x="7704" y="358"/>
                    <a:pt x="7632" y="322"/>
                  </a:cubicBezTo>
                  <a:cubicBezTo>
                    <a:pt x="7240" y="120"/>
                    <a:pt x="6870" y="155"/>
                    <a:pt x="6442" y="143"/>
                  </a:cubicBezTo>
                  <a:cubicBezTo>
                    <a:pt x="5751" y="132"/>
                    <a:pt x="5061" y="132"/>
                    <a:pt x="4370" y="120"/>
                  </a:cubicBezTo>
                  <a:cubicBezTo>
                    <a:pt x="3431" y="94"/>
                    <a:pt x="2486" y="44"/>
                    <a:pt x="1544" y="44"/>
                  </a:cubicBezTo>
                  <a:cubicBezTo>
                    <a:pt x="1172" y="44"/>
                    <a:pt x="800" y="52"/>
                    <a:pt x="429" y="72"/>
                  </a:cubicBezTo>
                  <a:cubicBezTo>
                    <a:pt x="429" y="60"/>
                    <a:pt x="429" y="48"/>
                    <a:pt x="429" y="36"/>
                  </a:cubicBezTo>
                  <a:cubicBezTo>
                    <a:pt x="423" y="12"/>
                    <a:pt x="396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1415650" y="2082050"/>
              <a:ext cx="47150" cy="41075"/>
            </a:xfrm>
            <a:custGeom>
              <a:avLst/>
              <a:gdLst/>
              <a:ahLst/>
              <a:cxnLst/>
              <a:rect l="l" t="t" r="r" b="b"/>
              <a:pathLst>
                <a:path w="1886" h="1643" extrusionOk="0">
                  <a:moveTo>
                    <a:pt x="941" y="151"/>
                  </a:moveTo>
                  <a:cubicBezTo>
                    <a:pt x="953" y="186"/>
                    <a:pt x="988" y="210"/>
                    <a:pt x="1036" y="210"/>
                  </a:cubicBezTo>
                  <a:cubicBezTo>
                    <a:pt x="1071" y="203"/>
                    <a:pt x="1104" y="200"/>
                    <a:pt x="1135" y="200"/>
                  </a:cubicBezTo>
                  <a:cubicBezTo>
                    <a:pt x="1543" y="200"/>
                    <a:pt x="1653" y="746"/>
                    <a:pt x="1477" y="1055"/>
                  </a:cubicBezTo>
                  <a:cubicBezTo>
                    <a:pt x="1350" y="1264"/>
                    <a:pt x="1112" y="1411"/>
                    <a:pt x="874" y="1411"/>
                  </a:cubicBezTo>
                  <a:cubicBezTo>
                    <a:pt x="800" y="1411"/>
                    <a:pt x="726" y="1396"/>
                    <a:pt x="655" y="1365"/>
                  </a:cubicBezTo>
                  <a:cubicBezTo>
                    <a:pt x="357" y="1222"/>
                    <a:pt x="191" y="853"/>
                    <a:pt x="369" y="555"/>
                  </a:cubicBezTo>
                  <a:cubicBezTo>
                    <a:pt x="488" y="341"/>
                    <a:pt x="715" y="234"/>
                    <a:pt x="941" y="151"/>
                  </a:cubicBezTo>
                  <a:close/>
                  <a:moveTo>
                    <a:pt x="1152" y="0"/>
                  </a:moveTo>
                  <a:cubicBezTo>
                    <a:pt x="1099" y="0"/>
                    <a:pt x="1045" y="7"/>
                    <a:pt x="988" y="20"/>
                  </a:cubicBezTo>
                  <a:cubicBezTo>
                    <a:pt x="988" y="32"/>
                    <a:pt x="976" y="32"/>
                    <a:pt x="976" y="32"/>
                  </a:cubicBezTo>
                  <a:cubicBezTo>
                    <a:pt x="967" y="31"/>
                    <a:pt x="958" y="31"/>
                    <a:pt x="949" y="31"/>
                  </a:cubicBezTo>
                  <a:cubicBezTo>
                    <a:pt x="553" y="31"/>
                    <a:pt x="165" y="279"/>
                    <a:pt x="83" y="686"/>
                  </a:cubicBezTo>
                  <a:cubicBezTo>
                    <a:pt x="0" y="1127"/>
                    <a:pt x="381" y="1591"/>
                    <a:pt x="822" y="1639"/>
                  </a:cubicBezTo>
                  <a:cubicBezTo>
                    <a:pt x="849" y="1642"/>
                    <a:pt x="876" y="1643"/>
                    <a:pt x="903" y="1643"/>
                  </a:cubicBezTo>
                  <a:cubicBezTo>
                    <a:pt x="1348" y="1643"/>
                    <a:pt x="1754" y="1279"/>
                    <a:pt x="1822" y="841"/>
                  </a:cubicBezTo>
                  <a:cubicBezTo>
                    <a:pt x="1885" y="407"/>
                    <a:pt x="1581" y="0"/>
                    <a:pt x="1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1406700" y="1732975"/>
              <a:ext cx="71400" cy="22500"/>
            </a:xfrm>
            <a:custGeom>
              <a:avLst/>
              <a:gdLst/>
              <a:ahLst/>
              <a:cxnLst/>
              <a:rect l="l" t="t" r="r" b="b"/>
              <a:pathLst>
                <a:path w="2856" h="900" extrusionOk="0">
                  <a:moveTo>
                    <a:pt x="572" y="243"/>
                  </a:moveTo>
                  <a:cubicBezTo>
                    <a:pt x="686" y="291"/>
                    <a:pt x="807" y="306"/>
                    <a:pt x="930" y="306"/>
                  </a:cubicBezTo>
                  <a:cubicBezTo>
                    <a:pt x="1079" y="306"/>
                    <a:pt x="1233" y="285"/>
                    <a:pt x="1382" y="279"/>
                  </a:cubicBezTo>
                  <a:cubicBezTo>
                    <a:pt x="1481" y="275"/>
                    <a:pt x="1579" y="274"/>
                    <a:pt x="1677" y="274"/>
                  </a:cubicBezTo>
                  <a:cubicBezTo>
                    <a:pt x="1943" y="274"/>
                    <a:pt x="2207" y="285"/>
                    <a:pt x="2477" y="302"/>
                  </a:cubicBezTo>
                  <a:cubicBezTo>
                    <a:pt x="2525" y="374"/>
                    <a:pt x="2608" y="421"/>
                    <a:pt x="2597" y="529"/>
                  </a:cubicBezTo>
                  <a:cubicBezTo>
                    <a:pt x="2585" y="612"/>
                    <a:pt x="2525" y="683"/>
                    <a:pt x="2454" y="731"/>
                  </a:cubicBezTo>
                  <a:cubicBezTo>
                    <a:pt x="2442" y="719"/>
                    <a:pt x="2430" y="719"/>
                    <a:pt x="2406" y="719"/>
                  </a:cubicBezTo>
                  <a:cubicBezTo>
                    <a:pt x="2023" y="690"/>
                    <a:pt x="1627" y="669"/>
                    <a:pt x="1231" y="669"/>
                  </a:cubicBezTo>
                  <a:cubicBezTo>
                    <a:pt x="987" y="669"/>
                    <a:pt x="742" y="677"/>
                    <a:pt x="501" y="695"/>
                  </a:cubicBezTo>
                  <a:cubicBezTo>
                    <a:pt x="493" y="687"/>
                    <a:pt x="484" y="678"/>
                    <a:pt x="472" y="678"/>
                  </a:cubicBezTo>
                  <a:cubicBezTo>
                    <a:pt x="466" y="678"/>
                    <a:pt x="460" y="680"/>
                    <a:pt x="453" y="683"/>
                  </a:cubicBezTo>
                  <a:cubicBezTo>
                    <a:pt x="430" y="683"/>
                    <a:pt x="358" y="612"/>
                    <a:pt x="334" y="588"/>
                  </a:cubicBezTo>
                  <a:cubicBezTo>
                    <a:pt x="287" y="529"/>
                    <a:pt x="263" y="481"/>
                    <a:pt x="299" y="410"/>
                  </a:cubicBezTo>
                  <a:cubicBezTo>
                    <a:pt x="346" y="302"/>
                    <a:pt x="477" y="290"/>
                    <a:pt x="572" y="243"/>
                  </a:cubicBezTo>
                  <a:close/>
                  <a:moveTo>
                    <a:pt x="904" y="0"/>
                  </a:moveTo>
                  <a:cubicBezTo>
                    <a:pt x="795" y="0"/>
                    <a:pt x="687" y="13"/>
                    <a:pt x="584" y="52"/>
                  </a:cubicBezTo>
                  <a:cubicBezTo>
                    <a:pt x="550" y="39"/>
                    <a:pt x="513" y="33"/>
                    <a:pt x="476" y="33"/>
                  </a:cubicBezTo>
                  <a:cubicBezTo>
                    <a:pt x="382" y="33"/>
                    <a:pt x="283" y="69"/>
                    <a:pt x="215" y="112"/>
                  </a:cubicBezTo>
                  <a:cubicBezTo>
                    <a:pt x="108" y="183"/>
                    <a:pt x="13" y="314"/>
                    <a:pt x="13" y="445"/>
                  </a:cubicBezTo>
                  <a:cubicBezTo>
                    <a:pt x="1" y="576"/>
                    <a:pt x="72" y="707"/>
                    <a:pt x="180" y="791"/>
                  </a:cubicBezTo>
                  <a:cubicBezTo>
                    <a:pt x="227" y="822"/>
                    <a:pt x="269" y="833"/>
                    <a:pt x="307" y="833"/>
                  </a:cubicBezTo>
                  <a:cubicBezTo>
                    <a:pt x="325" y="833"/>
                    <a:pt x="342" y="830"/>
                    <a:pt x="358" y="826"/>
                  </a:cubicBezTo>
                  <a:cubicBezTo>
                    <a:pt x="800" y="881"/>
                    <a:pt x="1253" y="900"/>
                    <a:pt x="1699" y="900"/>
                  </a:cubicBezTo>
                  <a:cubicBezTo>
                    <a:pt x="1937" y="900"/>
                    <a:pt x="2174" y="894"/>
                    <a:pt x="2406" y="886"/>
                  </a:cubicBezTo>
                  <a:cubicBezTo>
                    <a:pt x="2430" y="886"/>
                    <a:pt x="2442" y="874"/>
                    <a:pt x="2454" y="862"/>
                  </a:cubicBezTo>
                  <a:cubicBezTo>
                    <a:pt x="2632" y="862"/>
                    <a:pt x="2787" y="767"/>
                    <a:pt x="2823" y="588"/>
                  </a:cubicBezTo>
                  <a:cubicBezTo>
                    <a:pt x="2855" y="436"/>
                    <a:pt x="2749" y="115"/>
                    <a:pt x="2567" y="115"/>
                  </a:cubicBezTo>
                  <a:cubicBezTo>
                    <a:pt x="2550" y="115"/>
                    <a:pt x="2532" y="118"/>
                    <a:pt x="2513" y="124"/>
                  </a:cubicBezTo>
                  <a:cubicBezTo>
                    <a:pt x="2132" y="100"/>
                    <a:pt x="1763" y="88"/>
                    <a:pt x="1382" y="40"/>
                  </a:cubicBezTo>
                  <a:cubicBezTo>
                    <a:pt x="1221" y="26"/>
                    <a:pt x="1060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30"/>
          <p:cNvSpPr/>
          <p:nvPr/>
        </p:nvSpPr>
        <p:spPr>
          <a:xfrm>
            <a:off x="3614000" y="3428225"/>
            <a:ext cx="1734775" cy="801925"/>
          </a:xfrm>
          <a:custGeom>
            <a:avLst/>
            <a:gdLst/>
            <a:ahLst/>
            <a:cxnLst/>
            <a:rect l="l" t="t" r="r" b="b"/>
            <a:pathLst>
              <a:path w="69391" h="32077" extrusionOk="0">
                <a:moveTo>
                  <a:pt x="16372" y="0"/>
                </a:moveTo>
                <a:cubicBezTo>
                  <a:pt x="14181" y="1036"/>
                  <a:pt x="11609" y="1381"/>
                  <a:pt x="9216" y="1631"/>
                </a:cubicBezTo>
                <a:cubicBezTo>
                  <a:pt x="6863" y="1875"/>
                  <a:pt x="4488" y="2026"/>
                  <a:pt x="2122" y="2026"/>
                </a:cubicBezTo>
                <a:cubicBezTo>
                  <a:pt x="1951" y="2026"/>
                  <a:pt x="1780" y="2026"/>
                  <a:pt x="1608" y="2024"/>
                </a:cubicBezTo>
                <a:lnTo>
                  <a:pt x="1358" y="2024"/>
                </a:lnTo>
                <a:cubicBezTo>
                  <a:pt x="1334" y="4512"/>
                  <a:pt x="906" y="7049"/>
                  <a:pt x="703" y="9525"/>
                </a:cubicBezTo>
                <a:cubicBezTo>
                  <a:pt x="501" y="12049"/>
                  <a:pt x="370" y="14585"/>
                  <a:pt x="144" y="17109"/>
                </a:cubicBezTo>
                <a:cubicBezTo>
                  <a:pt x="132" y="17216"/>
                  <a:pt x="72" y="17300"/>
                  <a:pt x="1" y="17335"/>
                </a:cubicBezTo>
                <a:cubicBezTo>
                  <a:pt x="2382" y="18812"/>
                  <a:pt x="4489" y="20764"/>
                  <a:pt x="6847" y="22300"/>
                </a:cubicBezTo>
                <a:cubicBezTo>
                  <a:pt x="9157" y="23801"/>
                  <a:pt x="11574" y="25146"/>
                  <a:pt x="14062" y="26325"/>
                </a:cubicBezTo>
                <a:cubicBezTo>
                  <a:pt x="22010" y="30079"/>
                  <a:pt x="30728" y="32077"/>
                  <a:pt x="39504" y="32077"/>
                </a:cubicBezTo>
                <a:cubicBezTo>
                  <a:pt x="40968" y="32077"/>
                  <a:pt x="42435" y="32021"/>
                  <a:pt x="43899" y="31909"/>
                </a:cubicBezTo>
                <a:cubicBezTo>
                  <a:pt x="49209" y="31504"/>
                  <a:pt x="54460" y="30373"/>
                  <a:pt x="59473" y="28563"/>
                </a:cubicBezTo>
                <a:cubicBezTo>
                  <a:pt x="62032" y="27646"/>
                  <a:pt x="64521" y="26539"/>
                  <a:pt x="66914" y="25265"/>
                </a:cubicBezTo>
                <a:cubicBezTo>
                  <a:pt x="67557" y="24920"/>
                  <a:pt x="68176" y="24574"/>
                  <a:pt x="68795" y="24217"/>
                </a:cubicBezTo>
                <a:cubicBezTo>
                  <a:pt x="68974" y="24110"/>
                  <a:pt x="69176" y="23967"/>
                  <a:pt x="69390" y="23812"/>
                </a:cubicBezTo>
                <a:cubicBezTo>
                  <a:pt x="64164" y="22884"/>
                  <a:pt x="58949" y="21788"/>
                  <a:pt x="53746" y="20705"/>
                </a:cubicBezTo>
                <a:cubicBezTo>
                  <a:pt x="53740" y="20766"/>
                  <a:pt x="53693" y="20796"/>
                  <a:pt x="53643" y="20796"/>
                </a:cubicBezTo>
                <a:cubicBezTo>
                  <a:pt x="53586" y="20796"/>
                  <a:pt x="53526" y="20757"/>
                  <a:pt x="53519" y="20681"/>
                </a:cubicBezTo>
                <a:cubicBezTo>
                  <a:pt x="53507" y="20669"/>
                  <a:pt x="53507" y="20669"/>
                  <a:pt x="53507" y="20657"/>
                </a:cubicBezTo>
                <a:cubicBezTo>
                  <a:pt x="52710" y="20491"/>
                  <a:pt x="51912" y="20324"/>
                  <a:pt x="51102" y="20157"/>
                </a:cubicBezTo>
                <a:cubicBezTo>
                  <a:pt x="50852" y="20110"/>
                  <a:pt x="50876" y="19776"/>
                  <a:pt x="51067" y="19681"/>
                </a:cubicBezTo>
                <a:cubicBezTo>
                  <a:pt x="51769" y="17014"/>
                  <a:pt x="52662" y="14383"/>
                  <a:pt x="53484" y="11740"/>
                </a:cubicBezTo>
                <a:cubicBezTo>
                  <a:pt x="54305" y="9132"/>
                  <a:pt x="55020" y="6453"/>
                  <a:pt x="55972" y="3881"/>
                </a:cubicBezTo>
                <a:lnTo>
                  <a:pt x="55972" y="3881"/>
                </a:lnTo>
                <a:cubicBezTo>
                  <a:pt x="54603" y="5203"/>
                  <a:pt x="52793" y="6167"/>
                  <a:pt x="50900" y="6846"/>
                </a:cubicBezTo>
                <a:cubicBezTo>
                  <a:pt x="50908" y="6901"/>
                  <a:pt x="50859" y="6940"/>
                  <a:pt x="50814" y="6940"/>
                </a:cubicBezTo>
                <a:cubicBezTo>
                  <a:pt x="50791" y="6940"/>
                  <a:pt x="50769" y="6930"/>
                  <a:pt x="50757" y="6906"/>
                </a:cubicBezTo>
                <a:cubicBezTo>
                  <a:pt x="50114" y="7132"/>
                  <a:pt x="49459" y="7322"/>
                  <a:pt x="48816" y="7489"/>
                </a:cubicBezTo>
                <a:cubicBezTo>
                  <a:pt x="48816" y="7553"/>
                  <a:pt x="48769" y="7592"/>
                  <a:pt x="48721" y="7592"/>
                </a:cubicBezTo>
                <a:cubicBezTo>
                  <a:pt x="48689" y="7592"/>
                  <a:pt x="48657" y="7575"/>
                  <a:pt x="48638" y="7537"/>
                </a:cubicBezTo>
                <a:cubicBezTo>
                  <a:pt x="47816" y="7751"/>
                  <a:pt x="47007" y="7918"/>
                  <a:pt x="46221" y="8049"/>
                </a:cubicBezTo>
                <a:cubicBezTo>
                  <a:pt x="44315" y="8368"/>
                  <a:pt x="42385" y="8507"/>
                  <a:pt x="40453" y="8507"/>
                </a:cubicBezTo>
                <a:cubicBezTo>
                  <a:pt x="38717" y="8507"/>
                  <a:pt x="36980" y="8395"/>
                  <a:pt x="35255" y="8203"/>
                </a:cubicBezTo>
                <a:cubicBezTo>
                  <a:pt x="31683" y="7811"/>
                  <a:pt x="28123" y="7060"/>
                  <a:pt x="24790" y="5703"/>
                </a:cubicBezTo>
                <a:cubicBezTo>
                  <a:pt x="21730" y="4465"/>
                  <a:pt x="18467" y="2655"/>
                  <a:pt x="16420" y="0"/>
                </a:cubicBezTo>
                <a:close/>
              </a:path>
            </a:pathLst>
          </a:custGeom>
          <a:solidFill>
            <a:srgbClr val="69E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0"/>
          <p:cNvSpPr/>
          <p:nvPr/>
        </p:nvSpPr>
        <p:spPr>
          <a:xfrm>
            <a:off x="3604175" y="3348150"/>
            <a:ext cx="478675" cy="515850"/>
          </a:xfrm>
          <a:custGeom>
            <a:avLst/>
            <a:gdLst/>
            <a:ahLst/>
            <a:cxnLst/>
            <a:rect l="l" t="t" r="r" b="b"/>
            <a:pathLst>
              <a:path w="19147" h="20634" extrusionOk="0">
                <a:moveTo>
                  <a:pt x="18920" y="0"/>
                </a:moveTo>
                <a:cubicBezTo>
                  <a:pt x="16384" y="143"/>
                  <a:pt x="13836" y="738"/>
                  <a:pt x="11312" y="1072"/>
                </a:cubicBezTo>
                <a:cubicBezTo>
                  <a:pt x="8966" y="1381"/>
                  <a:pt x="6645" y="1381"/>
                  <a:pt x="4299" y="1512"/>
                </a:cubicBezTo>
                <a:cubicBezTo>
                  <a:pt x="4251" y="1465"/>
                  <a:pt x="4189" y="1438"/>
                  <a:pt x="4126" y="1438"/>
                </a:cubicBezTo>
                <a:cubicBezTo>
                  <a:pt x="4064" y="1438"/>
                  <a:pt x="4001" y="1465"/>
                  <a:pt x="3954" y="1524"/>
                </a:cubicBezTo>
                <a:cubicBezTo>
                  <a:pt x="3918" y="1524"/>
                  <a:pt x="3894" y="1536"/>
                  <a:pt x="3870" y="1536"/>
                </a:cubicBezTo>
                <a:cubicBezTo>
                  <a:pt x="3763" y="1536"/>
                  <a:pt x="3716" y="1691"/>
                  <a:pt x="3799" y="1739"/>
                </a:cubicBezTo>
                <a:cubicBezTo>
                  <a:pt x="3382" y="2370"/>
                  <a:pt x="2989" y="3013"/>
                  <a:pt x="2525" y="3620"/>
                </a:cubicBezTo>
                <a:cubicBezTo>
                  <a:pt x="2299" y="3905"/>
                  <a:pt x="2061" y="4191"/>
                  <a:pt x="1823" y="4465"/>
                </a:cubicBezTo>
                <a:cubicBezTo>
                  <a:pt x="1811" y="4489"/>
                  <a:pt x="1680" y="4632"/>
                  <a:pt x="1561" y="4787"/>
                </a:cubicBezTo>
                <a:cubicBezTo>
                  <a:pt x="1543" y="4783"/>
                  <a:pt x="1525" y="4781"/>
                  <a:pt x="1507" y="4781"/>
                </a:cubicBezTo>
                <a:cubicBezTo>
                  <a:pt x="1417" y="4781"/>
                  <a:pt x="1330" y="4832"/>
                  <a:pt x="1311" y="4941"/>
                </a:cubicBezTo>
                <a:cubicBezTo>
                  <a:pt x="1299" y="4977"/>
                  <a:pt x="1299" y="5001"/>
                  <a:pt x="1287" y="5025"/>
                </a:cubicBezTo>
                <a:cubicBezTo>
                  <a:pt x="1263" y="5025"/>
                  <a:pt x="1239" y="5048"/>
                  <a:pt x="1215" y="5072"/>
                </a:cubicBezTo>
                <a:cubicBezTo>
                  <a:pt x="1168" y="5156"/>
                  <a:pt x="1168" y="5239"/>
                  <a:pt x="1239" y="5299"/>
                </a:cubicBezTo>
                <a:cubicBezTo>
                  <a:pt x="811" y="7656"/>
                  <a:pt x="763" y="10144"/>
                  <a:pt x="572" y="12514"/>
                </a:cubicBezTo>
                <a:cubicBezTo>
                  <a:pt x="358" y="15121"/>
                  <a:pt x="227" y="17729"/>
                  <a:pt x="13" y="20324"/>
                </a:cubicBezTo>
                <a:cubicBezTo>
                  <a:pt x="1" y="20479"/>
                  <a:pt x="108" y="20562"/>
                  <a:pt x="227" y="20574"/>
                </a:cubicBezTo>
                <a:cubicBezTo>
                  <a:pt x="239" y="20598"/>
                  <a:pt x="263" y="20610"/>
                  <a:pt x="275" y="20634"/>
                </a:cubicBezTo>
                <a:lnTo>
                  <a:pt x="394" y="20538"/>
                </a:lnTo>
                <a:cubicBezTo>
                  <a:pt x="465" y="20503"/>
                  <a:pt x="525" y="20419"/>
                  <a:pt x="537" y="20312"/>
                </a:cubicBezTo>
                <a:cubicBezTo>
                  <a:pt x="763" y="17788"/>
                  <a:pt x="894" y="15252"/>
                  <a:pt x="1096" y="12728"/>
                </a:cubicBezTo>
                <a:cubicBezTo>
                  <a:pt x="1299" y="10252"/>
                  <a:pt x="1727" y="7715"/>
                  <a:pt x="1751" y="5227"/>
                </a:cubicBezTo>
                <a:lnTo>
                  <a:pt x="2001" y="5227"/>
                </a:lnTo>
                <a:lnTo>
                  <a:pt x="2001" y="4906"/>
                </a:lnTo>
                <a:cubicBezTo>
                  <a:pt x="2894" y="4025"/>
                  <a:pt x="3739" y="2929"/>
                  <a:pt x="4311" y="1810"/>
                </a:cubicBezTo>
                <a:cubicBezTo>
                  <a:pt x="4835" y="1870"/>
                  <a:pt x="5347" y="1893"/>
                  <a:pt x="5871" y="1905"/>
                </a:cubicBezTo>
                <a:cubicBezTo>
                  <a:pt x="6037" y="1908"/>
                  <a:pt x="6204" y="1910"/>
                  <a:pt x="6371" y="1910"/>
                </a:cubicBezTo>
                <a:cubicBezTo>
                  <a:pt x="6871" y="1910"/>
                  <a:pt x="7371" y="1896"/>
                  <a:pt x="7871" y="1870"/>
                </a:cubicBezTo>
                <a:lnTo>
                  <a:pt x="7871" y="1870"/>
                </a:lnTo>
                <a:cubicBezTo>
                  <a:pt x="7323" y="2643"/>
                  <a:pt x="6859" y="3536"/>
                  <a:pt x="6406" y="4406"/>
                </a:cubicBezTo>
                <a:lnTo>
                  <a:pt x="6645" y="4525"/>
                </a:lnTo>
                <a:cubicBezTo>
                  <a:pt x="7216" y="3667"/>
                  <a:pt x="7823" y="2762"/>
                  <a:pt x="8240" y="1846"/>
                </a:cubicBezTo>
                <a:cubicBezTo>
                  <a:pt x="9026" y="1798"/>
                  <a:pt x="9800" y="1715"/>
                  <a:pt x="10574" y="1631"/>
                </a:cubicBezTo>
                <a:cubicBezTo>
                  <a:pt x="10574" y="1643"/>
                  <a:pt x="10574" y="1655"/>
                  <a:pt x="10586" y="1667"/>
                </a:cubicBezTo>
                <a:lnTo>
                  <a:pt x="10597" y="1715"/>
                </a:lnTo>
                <a:cubicBezTo>
                  <a:pt x="10621" y="1750"/>
                  <a:pt x="10645" y="1786"/>
                  <a:pt x="10681" y="1798"/>
                </a:cubicBezTo>
                <a:cubicBezTo>
                  <a:pt x="10514" y="1989"/>
                  <a:pt x="10324" y="2274"/>
                  <a:pt x="10300" y="2298"/>
                </a:cubicBezTo>
                <a:cubicBezTo>
                  <a:pt x="10121" y="2584"/>
                  <a:pt x="9943" y="2870"/>
                  <a:pt x="9752" y="3155"/>
                </a:cubicBezTo>
                <a:cubicBezTo>
                  <a:pt x="9514" y="3501"/>
                  <a:pt x="9276" y="3834"/>
                  <a:pt x="9038" y="4179"/>
                </a:cubicBezTo>
                <a:lnTo>
                  <a:pt x="9252" y="4334"/>
                </a:lnTo>
                <a:cubicBezTo>
                  <a:pt x="9574" y="3894"/>
                  <a:pt x="9907" y="3465"/>
                  <a:pt x="10205" y="3024"/>
                </a:cubicBezTo>
                <a:cubicBezTo>
                  <a:pt x="10466" y="2655"/>
                  <a:pt x="11074" y="2072"/>
                  <a:pt x="11002" y="1572"/>
                </a:cubicBezTo>
                <a:cubicBezTo>
                  <a:pt x="11109" y="1560"/>
                  <a:pt x="11217" y="1548"/>
                  <a:pt x="11324" y="1536"/>
                </a:cubicBezTo>
                <a:cubicBezTo>
                  <a:pt x="11967" y="1453"/>
                  <a:pt x="12633" y="1381"/>
                  <a:pt x="13288" y="1298"/>
                </a:cubicBezTo>
                <a:lnTo>
                  <a:pt x="13288" y="1298"/>
                </a:lnTo>
                <a:cubicBezTo>
                  <a:pt x="12717" y="2060"/>
                  <a:pt x="12229" y="2941"/>
                  <a:pt x="11740" y="3786"/>
                </a:cubicBezTo>
                <a:lnTo>
                  <a:pt x="11979" y="3917"/>
                </a:lnTo>
                <a:cubicBezTo>
                  <a:pt x="12586" y="3060"/>
                  <a:pt x="13253" y="2179"/>
                  <a:pt x="13705" y="1250"/>
                </a:cubicBezTo>
                <a:cubicBezTo>
                  <a:pt x="14479" y="1155"/>
                  <a:pt x="15253" y="1060"/>
                  <a:pt x="16027" y="941"/>
                </a:cubicBezTo>
                <a:lnTo>
                  <a:pt x="16027" y="941"/>
                </a:lnTo>
                <a:cubicBezTo>
                  <a:pt x="15586" y="1405"/>
                  <a:pt x="15241" y="1977"/>
                  <a:pt x="14860" y="2477"/>
                </a:cubicBezTo>
                <a:cubicBezTo>
                  <a:pt x="14693" y="2703"/>
                  <a:pt x="14515" y="2941"/>
                  <a:pt x="14336" y="3179"/>
                </a:cubicBezTo>
                <a:lnTo>
                  <a:pt x="14550" y="3334"/>
                </a:lnTo>
                <a:cubicBezTo>
                  <a:pt x="14777" y="3060"/>
                  <a:pt x="15003" y="2762"/>
                  <a:pt x="15229" y="2489"/>
                </a:cubicBezTo>
                <a:cubicBezTo>
                  <a:pt x="15622" y="1989"/>
                  <a:pt x="16074" y="1512"/>
                  <a:pt x="16384" y="965"/>
                </a:cubicBezTo>
                <a:cubicBezTo>
                  <a:pt x="16396" y="941"/>
                  <a:pt x="16396" y="917"/>
                  <a:pt x="16396" y="881"/>
                </a:cubicBezTo>
                <a:cubicBezTo>
                  <a:pt x="17241" y="750"/>
                  <a:pt x="18086" y="596"/>
                  <a:pt x="18908" y="405"/>
                </a:cubicBezTo>
                <a:cubicBezTo>
                  <a:pt x="18932" y="393"/>
                  <a:pt x="18956" y="393"/>
                  <a:pt x="18979" y="381"/>
                </a:cubicBezTo>
                <a:cubicBezTo>
                  <a:pt x="19134" y="346"/>
                  <a:pt x="19146" y="167"/>
                  <a:pt x="19063" y="60"/>
                </a:cubicBezTo>
                <a:cubicBezTo>
                  <a:pt x="19027" y="24"/>
                  <a:pt x="18979" y="0"/>
                  <a:pt x="18920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6" name="Google Shape;1106;p30"/>
          <p:cNvGrpSpPr/>
          <p:nvPr/>
        </p:nvGrpSpPr>
        <p:grpSpPr>
          <a:xfrm>
            <a:off x="1666096" y="3342575"/>
            <a:ext cx="3723754" cy="1288950"/>
            <a:chOff x="1666096" y="3342575"/>
            <a:chExt cx="3723754" cy="1288950"/>
          </a:xfrm>
        </p:grpSpPr>
        <p:sp>
          <p:nvSpPr>
            <p:cNvPr id="1107" name="Google Shape;1107;p30"/>
            <p:cNvSpPr/>
            <p:nvPr/>
          </p:nvSpPr>
          <p:spPr>
            <a:xfrm>
              <a:off x="4078150" y="3342575"/>
              <a:ext cx="898550" cy="284800"/>
            </a:xfrm>
            <a:custGeom>
              <a:avLst/>
              <a:gdLst/>
              <a:ahLst/>
              <a:cxnLst/>
              <a:rect l="l" t="t" r="r" b="b"/>
              <a:pathLst>
                <a:path w="35942" h="11392" extrusionOk="0">
                  <a:moveTo>
                    <a:pt x="254" y="1"/>
                  </a:moveTo>
                  <a:cubicBezTo>
                    <a:pt x="126" y="1"/>
                    <a:pt x="1" y="140"/>
                    <a:pt x="92" y="259"/>
                  </a:cubicBezTo>
                  <a:cubicBezTo>
                    <a:pt x="104" y="271"/>
                    <a:pt x="104" y="283"/>
                    <a:pt x="104" y="283"/>
                  </a:cubicBezTo>
                  <a:cubicBezTo>
                    <a:pt x="592" y="890"/>
                    <a:pt x="1128" y="1461"/>
                    <a:pt x="1699" y="1973"/>
                  </a:cubicBezTo>
                  <a:cubicBezTo>
                    <a:pt x="1688" y="1971"/>
                    <a:pt x="1676" y="1969"/>
                    <a:pt x="1664" y="1969"/>
                  </a:cubicBezTo>
                  <a:cubicBezTo>
                    <a:pt x="1625" y="1969"/>
                    <a:pt x="1584" y="1985"/>
                    <a:pt x="1556" y="2021"/>
                  </a:cubicBezTo>
                  <a:lnTo>
                    <a:pt x="1794" y="2057"/>
                  </a:lnTo>
                  <a:cubicBezTo>
                    <a:pt x="2414" y="2616"/>
                    <a:pt x="3080" y="3116"/>
                    <a:pt x="3783" y="3569"/>
                  </a:cubicBezTo>
                  <a:cubicBezTo>
                    <a:pt x="3735" y="3581"/>
                    <a:pt x="3699" y="3593"/>
                    <a:pt x="3676" y="3628"/>
                  </a:cubicBezTo>
                  <a:lnTo>
                    <a:pt x="3926" y="3664"/>
                  </a:lnTo>
                  <a:cubicBezTo>
                    <a:pt x="4652" y="4128"/>
                    <a:pt x="5402" y="4533"/>
                    <a:pt x="6176" y="4914"/>
                  </a:cubicBezTo>
                  <a:cubicBezTo>
                    <a:pt x="6152" y="4926"/>
                    <a:pt x="6140" y="4938"/>
                    <a:pt x="6128" y="4950"/>
                  </a:cubicBezTo>
                  <a:cubicBezTo>
                    <a:pt x="5593" y="5879"/>
                    <a:pt x="5212" y="6926"/>
                    <a:pt x="4783" y="7927"/>
                  </a:cubicBezTo>
                  <a:lnTo>
                    <a:pt x="4985" y="8022"/>
                  </a:lnTo>
                  <a:cubicBezTo>
                    <a:pt x="5474" y="7057"/>
                    <a:pt x="6021" y="6081"/>
                    <a:pt x="6390" y="5057"/>
                  </a:cubicBezTo>
                  <a:cubicBezTo>
                    <a:pt x="6402" y="5045"/>
                    <a:pt x="6402" y="5033"/>
                    <a:pt x="6402" y="5010"/>
                  </a:cubicBezTo>
                  <a:cubicBezTo>
                    <a:pt x="7033" y="5307"/>
                    <a:pt x="7688" y="5581"/>
                    <a:pt x="8355" y="5831"/>
                  </a:cubicBezTo>
                  <a:cubicBezTo>
                    <a:pt x="8081" y="6260"/>
                    <a:pt x="7950" y="6795"/>
                    <a:pt x="7783" y="7284"/>
                  </a:cubicBezTo>
                  <a:cubicBezTo>
                    <a:pt x="7605" y="7843"/>
                    <a:pt x="7390" y="8415"/>
                    <a:pt x="7307" y="8998"/>
                  </a:cubicBezTo>
                  <a:lnTo>
                    <a:pt x="7509" y="9070"/>
                  </a:lnTo>
                  <a:cubicBezTo>
                    <a:pt x="7724" y="8593"/>
                    <a:pt x="7855" y="8081"/>
                    <a:pt x="8033" y="7593"/>
                  </a:cubicBezTo>
                  <a:cubicBezTo>
                    <a:pt x="8224" y="7046"/>
                    <a:pt x="8498" y="6486"/>
                    <a:pt x="8605" y="5914"/>
                  </a:cubicBezTo>
                  <a:cubicBezTo>
                    <a:pt x="9284" y="6153"/>
                    <a:pt x="9974" y="6379"/>
                    <a:pt x="10665" y="6581"/>
                  </a:cubicBezTo>
                  <a:lnTo>
                    <a:pt x="10903" y="6641"/>
                  </a:lnTo>
                  <a:cubicBezTo>
                    <a:pt x="11617" y="6831"/>
                    <a:pt x="12332" y="7010"/>
                    <a:pt x="13046" y="7165"/>
                  </a:cubicBezTo>
                  <a:cubicBezTo>
                    <a:pt x="13939" y="7367"/>
                    <a:pt x="14820" y="7534"/>
                    <a:pt x="15689" y="7677"/>
                  </a:cubicBezTo>
                  <a:cubicBezTo>
                    <a:pt x="15844" y="7700"/>
                    <a:pt x="16011" y="7724"/>
                    <a:pt x="16165" y="7748"/>
                  </a:cubicBezTo>
                  <a:cubicBezTo>
                    <a:pt x="16749" y="7843"/>
                    <a:pt x="17356" y="7927"/>
                    <a:pt x="17963" y="7998"/>
                  </a:cubicBezTo>
                  <a:cubicBezTo>
                    <a:pt x="17951" y="8010"/>
                    <a:pt x="17939" y="8010"/>
                    <a:pt x="17939" y="8010"/>
                  </a:cubicBezTo>
                  <a:lnTo>
                    <a:pt x="18106" y="8022"/>
                  </a:lnTo>
                  <a:cubicBezTo>
                    <a:pt x="18832" y="8105"/>
                    <a:pt x="19571" y="8189"/>
                    <a:pt x="20321" y="8248"/>
                  </a:cubicBezTo>
                  <a:cubicBezTo>
                    <a:pt x="20178" y="9260"/>
                    <a:pt x="20213" y="10355"/>
                    <a:pt x="20225" y="11379"/>
                  </a:cubicBezTo>
                  <a:lnTo>
                    <a:pt x="20452" y="11391"/>
                  </a:lnTo>
                  <a:cubicBezTo>
                    <a:pt x="20535" y="10367"/>
                    <a:pt x="20654" y="9284"/>
                    <a:pt x="20594" y="8272"/>
                  </a:cubicBezTo>
                  <a:lnTo>
                    <a:pt x="20594" y="8272"/>
                  </a:lnTo>
                  <a:cubicBezTo>
                    <a:pt x="21285" y="8319"/>
                    <a:pt x="21987" y="8355"/>
                    <a:pt x="22678" y="8367"/>
                  </a:cubicBezTo>
                  <a:lnTo>
                    <a:pt x="22690" y="8367"/>
                  </a:lnTo>
                  <a:cubicBezTo>
                    <a:pt x="22698" y="8367"/>
                    <a:pt x="22701" y="8362"/>
                    <a:pt x="22705" y="8362"/>
                  </a:cubicBezTo>
                  <a:cubicBezTo>
                    <a:pt x="22707" y="8362"/>
                    <a:pt x="22710" y="8363"/>
                    <a:pt x="22714" y="8367"/>
                  </a:cubicBezTo>
                  <a:cubicBezTo>
                    <a:pt x="22867" y="8370"/>
                    <a:pt x="23020" y="8372"/>
                    <a:pt x="23173" y="8372"/>
                  </a:cubicBezTo>
                  <a:cubicBezTo>
                    <a:pt x="23591" y="8372"/>
                    <a:pt x="24007" y="8361"/>
                    <a:pt x="24416" y="8343"/>
                  </a:cubicBezTo>
                  <a:cubicBezTo>
                    <a:pt x="24583" y="9343"/>
                    <a:pt x="24774" y="10284"/>
                    <a:pt x="24762" y="11296"/>
                  </a:cubicBezTo>
                  <a:lnTo>
                    <a:pt x="24988" y="11296"/>
                  </a:lnTo>
                  <a:cubicBezTo>
                    <a:pt x="25059" y="10320"/>
                    <a:pt x="25035" y="9260"/>
                    <a:pt x="24714" y="8331"/>
                  </a:cubicBezTo>
                  <a:cubicBezTo>
                    <a:pt x="25381" y="8296"/>
                    <a:pt x="26036" y="8236"/>
                    <a:pt x="26690" y="8153"/>
                  </a:cubicBezTo>
                  <a:cubicBezTo>
                    <a:pt x="26821" y="8617"/>
                    <a:pt x="27060" y="9046"/>
                    <a:pt x="27202" y="9522"/>
                  </a:cubicBezTo>
                  <a:cubicBezTo>
                    <a:pt x="27345" y="9998"/>
                    <a:pt x="27429" y="10486"/>
                    <a:pt x="27488" y="10986"/>
                  </a:cubicBezTo>
                  <a:lnTo>
                    <a:pt x="27691" y="10951"/>
                  </a:lnTo>
                  <a:cubicBezTo>
                    <a:pt x="27631" y="10010"/>
                    <a:pt x="27476" y="8903"/>
                    <a:pt x="26964" y="8117"/>
                  </a:cubicBezTo>
                  <a:cubicBezTo>
                    <a:pt x="27607" y="8022"/>
                    <a:pt x="28238" y="7903"/>
                    <a:pt x="28857" y="7760"/>
                  </a:cubicBezTo>
                  <a:cubicBezTo>
                    <a:pt x="29155" y="8677"/>
                    <a:pt x="29572" y="9558"/>
                    <a:pt x="29905" y="10475"/>
                  </a:cubicBezTo>
                  <a:lnTo>
                    <a:pt x="30143" y="10403"/>
                  </a:lnTo>
                  <a:cubicBezTo>
                    <a:pt x="29917" y="9486"/>
                    <a:pt x="29631" y="8486"/>
                    <a:pt x="29167" y="7677"/>
                  </a:cubicBezTo>
                  <a:cubicBezTo>
                    <a:pt x="29703" y="7534"/>
                    <a:pt x="30239" y="7379"/>
                    <a:pt x="30762" y="7176"/>
                  </a:cubicBezTo>
                  <a:cubicBezTo>
                    <a:pt x="31012" y="8081"/>
                    <a:pt x="31489" y="8974"/>
                    <a:pt x="31929" y="9832"/>
                  </a:cubicBezTo>
                  <a:lnTo>
                    <a:pt x="32144" y="9748"/>
                  </a:lnTo>
                  <a:cubicBezTo>
                    <a:pt x="31810" y="8855"/>
                    <a:pt x="31477" y="7891"/>
                    <a:pt x="30989" y="7093"/>
                  </a:cubicBezTo>
                  <a:cubicBezTo>
                    <a:pt x="31536" y="6879"/>
                    <a:pt x="32072" y="6641"/>
                    <a:pt x="32596" y="6367"/>
                  </a:cubicBezTo>
                  <a:cubicBezTo>
                    <a:pt x="32941" y="7236"/>
                    <a:pt x="33501" y="8105"/>
                    <a:pt x="33965" y="8915"/>
                  </a:cubicBezTo>
                  <a:lnTo>
                    <a:pt x="34156" y="8820"/>
                  </a:lnTo>
                  <a:cubicBezTo>
                    <a:pt x="33751" y="7962"/>
                    <a:pt x="33382" y="7010"/>
                    <a:pt x="32870" y="6212"/>
                  </a:cubicBezTo>
                  <a:cubicBezTo>
                    <a:pt x="33334" y="5950"/>
                    <a:pt x="33787" y="5664"/>
                    <a:pt x="34227" y="5355"/>
                  </a:cubicBezTo>
                  <a:cubicBezTo>
                    <a:pt x="34441" y="6260"/>
                    <a:pt x="35120" y="7141"/>
                    <a:pt x="35763" y="7843"/>
                  </a:cubicBezTo>
                  <a:lnTo>
                    <a:pt x="35942" y="7736"/>
                  </a:lnTo>
                  <a:cubicBezTo>
                    <a:pt x="35644" y="7367"/>
                    <a:pt x="35382" y="6974"/>
                    <a:pt x="35132" y="6569"/>
                  </a:cubicBezTo>
                  <a:cubicBezTo>
                    <a:pt x="34882" y="6117"/>
                    <a:pt x="34715" y="5629"/>
                    <a:pt x="34441" y="5188"/>
                  </a:cubicBezTo>
                  <a:cubicBezTo>
                    <a:pt x="34751" y="4962"/>
                    <a:pt x="35049" y="4724"/>
                    <a:pt x="35334" y="4474"/>
                  </a:cubicBezTo>
                  <a:lnTo>
                    <a:pt x="35453" y="4319"/>
                  </a:lnTo>
                  <a:cubicBezTo>
                    <a:pt x="35497" y="4171"/>
                    <a:pt x="35362" y="4029"/>
                    <a:pt x="35212" y="4029"/>
                  </a:cubicBezTo>
                  <a:cubicBezTo>
                    <a:pt x="35157" y="4029"/>
                    <a:pt x="35100" y="4048"/>
                    <a:pt x="35049" y="4093"/>
                  </a:cubicBezTo>
                  <a:cubicBezTo>
                    <a:pt x="31673" y="6986"/>
                    <a:pt x="27454" y="7891"/>
                    <a:pt x="23160" y="7891"/>
                  </a:cubicBezTo>
                  <a:cubicBezTo>
                    <a:pt x="20669" y="7891"/>
                    <a:pt x="18152" y="7586"/>
                    <a:pt x="15761" y="7188"/>
                  </a:cubicBezTo>
                  <a:cubicBezTo>
                    <a:pt x="12891" y="6712"/>
                    <a:pt x="10034" y="6010"/>
                    <a:pt x="7367" y="4855"/>
                  </a:cubicBezTo>
                  <a:cubicBezTo>
                    <a:pt x="4688" y="3700"/>
                    <a:pt x="2461" y="2057"/>
                    <a:pt x="366" y="45"/>
                  </a:cubicBezTo>
                  <a:cubicBezTo>
                    <a:pt x="332" y="14"/>
                    <a:pt x="293" y="1"/>
                    <a:pt x="2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8" name="Google Shape;1108;p30"/>
            <p:cNvGrpSpPr/>
            <p:nvPr/>
          </p:nvGrpSpPr>
          <p:grpSpPr>
            <a:xfrm flipH="1">
              <a:off x="3604165" y="3940188"/>
              <a:ext cx="429596" cy="425502"/>
              <a:chOff x="9545663" y="583975"/>
              <a:chExt cx="333175" cy="330000"/>
            </a:xfrm>
          </p:grpSpPr>
          <p:sp>
            <p:nvSpPr>
              <p:cNvPr id="1109" name="Google Shape;1109;p30"/>
              <p:cNvSpPr/>
              <p:nvPr/>
            </p:nvSpPr>
            <p:spPr>
              <a:xfrm>
                <a:off x="9545663" y="583975"/>
                <a:ext cx="320650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12826" h="10929" extrusionOk="0">
                    <a:moveTo>
                      <a:pt x="309" y="0"/>
                    </a:moveTo>
                    <a:cubicBezTo>
                      <a:pt x="150" y="0"/>
                      <a:pt x="0" y="100"/>
                      <a:pt x="17" y="300"/>
                    </a:cubicBezTo>
                    <a:cubicBezTo>
                      <a:pt x="659" y="6434"/>
                      <a:pt x="5598" y="10929"/>
                      <a:pt x="11709" y="10929"/>
                    </a:cubicBezTo>
                    <a:cubicBezTo>
                      <a:pt x="11946" y="10929"/>
                      <a:pt x="12185" y="10922"/>
                      <a:pt x="12426" y="10908"/>
                    </a:cubicBezTo>
                    <a:cubicBezTo>
                      <a:pt x="12816" y="10908"/>
                      <a:pt x="12826" y="10306"/>
                      <a:pt x="12456" y="10306"/>
                    </a:cubicBezTo>
                    <a:cubicBezTo>
                      <a:pt x="12446" y="10306"/>
                      <a:pt x="12436" y="10307"/>
                      <a:pt x="12426" y="10308"/>
                    </a:cubicBezTo>
                    <a:cubicBezTo>
                      <a:pt x="12222" y="10318"/>
                      <a:pt x="12019" y="10323"/>
                      <a:pt x="11817" y="10323"/>
                    </a:cubicBezTo>
                    <a:cubicBezTo>
                      <a:pt x="5987" y="10323"/>
                      <a:pt x="1231" y="6169"/>
                      <a:pt x="651" y="300"/>
                    </a:cubicBezTo>
                    <a:cubicBezTo>
                      <a:pt x="634" y="100"/>
                      <a:pt x="467" y="0"/>
                      <a:pt x="3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9824513" y="800750"/>
                <a:ext cx="5432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29" extrusionOk="0">
                    <a:moveTo>
                      <a:pt x="445" y="1"/>
                    </a:moveTo>
                    <a:cubicBezTo>
                      <a:pt x="204" y="1"/>
                      <a:pt x="1" y="307"/>
                      <a:pt x="204" y="536"/>
                    </a:cubicBezTo>
                    <a:cubicBezTo>
                      <a:pt x="671" y="1036"/>
                      <a:pt x="1739" y="1770"/>
                      <a:pt x="1338" y="2504"/>
                    </a:cubicBezTo>
                    <a:cubicBezTo>
                      <a:pt x="1071" y="3071"/>
                      <a:pt x="705" y="3571"/>
                      <a:pt x="338" y="4072"/>
                    </a:cubicBezTo>
                    <a:cubicBezTo>
                      <a:pt x="172" y="4309"/>
                      <a:pt x="393" y="4529"/>
                      <a:pt x="619" y="4529"/>
                    </a:cubicBezTo>
                    <a:cubicBezTo>
                      <a:pt x="711" y="4529"/>
                      <a:pt x="804" y="4492"/>
                      <a:pt x="871" y="4405"/>
                    </a:cubicBezTo>
                    <a:cubicBezTo>
                      <a:pt x="1305" y="3838"/>
                      <a:pt x="2106" y="2904"/>
                      <a:pt x="2139" y="2204"/>
                    </a:cubicBezTo>
                    <a:cubicBezTo>
                      <a:pt x="2172" y="1336"/>
                      <a:pt x="1172" y="669"/>
                      <a:pt x="671" y="102"/>
                    </a:cubicBezTo>
                    <a:cubicBezTo>
                      <a:pt x="600" y="31"/>
                      <a:pt x="521" y="1"/>
                      <a:pt x="4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1" name="Google Shape;1111;p30"/>
            <p:cNvSpPr/>
            <p:nvPr/>
          </p:nvSpPr>
          <p:spPr>
            <a:xfrm>
              <a:off x="3611025" y="3361075"/>
              <a:ext cx="1778825" cy="881500"/>
            </a:xfrm>
            <a:custGeom>
              <a:avLst/>
              <a:gdLst/>
              <a:ahLst/>
              <a:cxnLst/>
              <a:rect l="l" t="t" r="r" b="b"/>
              <a:pathLst>
                <a:path w="71153" h="35260" extrusionOk="0">
                  <a:moveTo>
                    <a:pt x="52603" y="19438"/>
                  </a:moveTo>
                  <a:cubicBezTo>
                    <a:pt x="52710" y="19462"/>
                    <a:pt x="52829" y="19498"/>
                    <a:pt x="52936" y="19521"/>
                  </a:cubicBezTo>
                  <a:cubicBezTo>
                    <a:pt x="53126" y="20617"/>
                    <a:pt x="53388" y="21676"/>
                    <a:pt x="53555" y="22784"/>
                  </a:cubicBezTo>
                  <a:cubicBezTo>
                    <a:pt x="52900" y="22653"/>
                    <a:pt x="52245" y="22522"/>
                    <a:pt x="51591" y="22403"/>
                  </a:cubicBezTo>
                  <a:cubicBezTo>
                    <a:pt x="51948" y="21415"/>
                    <a:pt x="52281" y="20426"/>
                    <a:pt x="52603" y="19438"/>
                  </a:cubicBezTo>
                  <a:close/>
                  <a:moveTo>
                    <a:pt x="53293" y="19605"/>
                  </a:moveTo>
                  <a:lnTo>
                    <a:pt x="53293" y="19605"/>
                  </a:lnTo>
                  <a:cubicBezTo>
                    <a:pt x="53865" y="19736"/>
                    <a:pt x="54448" y="19879"/>
                    <a:pt x="55031" y="20021"/>
                  </a:cubicBezTo>
                  <a:cubicBezTo>
                    <a:pt x="55031" y="20033"/>
                    <a:pt x="55031" y="20045"/>
                    <a:pt x="55043" y="20069"/>
                  </a:cubicBezTo>
                  <a:cubicBezTo>
                    <a:pt x="55317" y="21129"/>
                    <a:pt x="55627" y="22212"/>
                    <a:pt x="55972" y="23248"/>
                  </a:cubicBezTo>
                  <a:cubicBezTo>
                    <a:pt x="55258" y="23117"/>
                    <a:pt x="54543" y="22974"/>
                    <a:pt x="53817" y="22831"/>
                  </a:cubicBezTo>
                  <a:cubicBezTo>
                    <a:pt x="53734" y="21760"/>
                    <a:pt x="53591" y="20629"/>
                    <a:pt x="53293" y="19605"/>
                  </a:cubicBezTo>
                  <a:close/>
                  <a:moveTo>
                    <a:pt x="55401" y="20105"/>
                  </a:moveTo>
                  <a:cubicBezTo>
                    <a:pt x="55996" y="20248"/>
                    <a:pt x="56603" y="20391"/>
                    <a:pt x="57210" y="20533"/>
                  </a:cubicBezTo>
                  <a:cubicBezTo>
                    <a:pt x="57401" y="21581"/>
                    <a:pt x="57829" y="22665"/>
                    <a:pt x="58175" y="23689"/>
                  </a:cubicBezTo>
                  <a:cubicBezTo>
                    <a:pt x="57532" y="23558"/>
                    <a:pt x="56901" y="23439"/>
                    <a:pt x="56246" y="23308"/>
                  </a:cubicBezTo>
                  <a:cubicBezTo>
                    <a:pt x="56103" y="22236"/>
                    <a:pt x="55782" y="21105"/>
                    <a:pt x="55401" y="20105"/>
                  </a:cubicBezTo>
                  <a:close/>
                  <a:moveTo>
                    <a:pt x="57567" y="20617"/>
                  </a:moveTo>
                  <a:lnTo>
                    <a:pt x="57567" y="20617"/>
                  </a:lnTo>
                  <a:cubicBezTo>
                    <a:pt x="58127" y="20748"/>
                    <a:pt x="58699" y="20867"/>
                    <a:pt x="59258" y="20998"/>
                  </a:cubicBezTo>
                  <a:cubicBezTo>
                    <a:pt x="59258" y="21022"/>
                    <a:pt x="59258" y="21034"/>
                    <a:pt x="59270" y="21057"/>
                  </a:cubicBezTo>
                  <a:cubicBezTo>
                    <a:pt x="59675" y="22081"/>
                    <a:pt x="60080" y="23034"/>
                    <a:pt x="60318" y="24105"/>
                  </a:cubicBezTo>
                  <a:cubicBezTo>
                    <a:pt x="59675" y="23974"/>
                    <a:pt x="59044" y="23855"/>
                    <a:pt x="58413" y="23724"/>
                  </a:cubicBezTo>
                  <a:cubicBezTo>
                    <a:pt x="58413" y="23724"/>
                    <a:pt x="58413" y="23712"/>
                    <a:pt x="58413" y="23701"/>
                  </a:cubicBezTo>
                  <a:cubicBezTo>
                    <a:pt x="58163" y="22700"/>
                    <a:pt x="57948" y="21593"/>
                    <a:pt x="57567" y="20617"/>
                  </a:cubicBezTo>
                  <a:close/>
                  <a:moveTo>
                    <a:pt x="59603" y="21081"/>
                  </a:moveTo>
                  <a:cubicBezTo>
                    <a:pt x="60258" y="21224"/>
                    <a:pt x="60925" y="21367"/>
                    <a:pt x="61580" y="21510"/>
                  </a:cubicBezTo>
                  <a:cubicBezTo>
                    <a:pt x="61556" y="21534"/>
                    <a:pt x="61544" y="21569"/>
                    <a:pt x="61556" y="21617"/>
                  </a:cubicBezTo>
                  <a:cubicBezTo>
                    <a:pt x="61747" y="22605"/>
                    <a:pt x="62187" y="23593"/>
                    <a:pt x="62532" y="24546"/>
                  </a:cubicBezTo>
                  <a:cubicBezTo>
                    <a:pt x="61866" y="24415"/>
                    <a:pt x="61199" y="24284"/>
                    <a:pt x="60532" y="24141"/>
                  </a:cubicBezTo>
                  <a:cubicBezTo>
                    <a:pt x="60532" y="24141"/>
                    <a:pt x="60532" y="24129"/>
                    <a:pt x="60532" y="24117"/>
                  </a:cubicBezTo>
                  <a:cubicBezTo>
                    <a:pt x="60354" y="23093"/>
                    <a:pt x="60092" y="22010"/>
                    <a:pt x="59603" y="21081"/>
                  </a:cubicBezTo>
                  <a:close/>
                  <a:moveTo>
                    <a:pt x="61806" y="21557"/>
                  </a:moveTo>
                  <a:cubicBezTo>
                    <a:pt x="62413" y="21676"/>
                    <a:pt x="63009" y="21796"/>
                    <a:pt x="63616" y="21915"/>
                  </a:cubicBezTo>
                  <a:cubicBezTo>
                    <a:pt x="63592" y="21938"/>
                    <a:pt x="63580" y="21974"/>
                    <a:pt x="63592" y="22010"/>
                  </a:cubicBezTo>
                  <a:cubicBezTo>
                    <a:pt x="63783" y="23010"/>
                    <a:pt x="64259" y="24010"/>
                    <a:pt x="64664" y="24974"/>
                  </a:cubicBezTo>
                  <a:cubicBezTo>
                    <a:pt x="64033" y="24844"/>
                    <a:pt x="63413" y="24724"/>
                    <a:pt x="62782" y="24593"/>
                  </a:cubicBezTo>
                  <a:cubicBezTo>
                    <a:pt x="62485" y="23593"/>
                    <a:pt x="62247" y="22498"/>
                    <a:pt x="61806" y="21557"/>
                  </a:cubicBezTo>
                  <a:close/>
                  <a:moveTo>
                    <a:pt x="63806" y="21950"/>
                  </a:moveTo>
                  <a:lnTo>
                    <a:pt x="63806" y="21950"/>
                  </a:lnTo>
                  <a:cubicBezTo>
                    <a:pt x="64545" y="22093"/>
                    <a:pt x="65283" y="22224"/>
                    <a:pt x="66009" y="22355"/>
                  </a:cubicBezTo>
                  <a:cubicBezTo>
                    <a:pt x="66009" y="22367"/>
                    <a:pt x="66009" y="22391"/>
                    <a:pt x="66009" y="22427"/>
                  </a:cubicBezTo>
                  <a:cubicBezTo>
                    <a:pt x="66223" y="23439"/>
                    <a:pt x="66569" y="24451"/>
                    <a:pt x="66890" y="25439"/>
                  </a:cubicBezTo>
                  <a:cubicBezTo>
                    <a:pt x="66235" y="25296"/>
                    <a:pt x="65568" y="25165"/>
                    <a:pt x="64914" y="25022"/>
                  </a:cubicBezTo>
                  <a:cubicBezTo>
                    <a:pt x="64592" y="24010"/>
                    <a:pt x="64306" y="22879"/>
                    <a:pt x="63806" y="21950"/>
                  </a:cubicBezTo>
                  <a:close/>
                  <a:moveTo>
                    <a:pt x="66283" y="22391"/>
                  </a:moveTo>
                  <a:cubicBezTo>
                    <a:pt x="66831" y="22474"/>
                    <a:pt x="67378" y="22558"/>
                    <a:pt x="67926" y="22641"/>
                  </a:cubicBezTo>
                  <a:cubicBezTo>
                    <a:pt x="67926" y="22665"/>
                    <a:pt x="67926" y="22677"/>
                    <a:pt x="67926" y="22700"/>
                  </a:cubicBezTo>
                  <a:cubicBezTo>
                    <a:pt x="68140" y="23760"/>
                    <a:pt x="68462" y="24832"/>
                    <a:pt x="68807" y="25856"/>
                  </a:cubicBezTo>
                  <a:cubicBezTo>
                    <a:pt x="68247" y="25736"/>
                    <a:pt x="67688" y="25606"/>
                    <a:pt x="67128" y="25486"/>
                  </a:cubicBezTo>
                  <a:cubicBezTo>
                    <a:pt x="66866" y="24463"/>
                    <a:pt x="66628" y="23391"/>
                    <a:pt x="66283" y="22391"/>
                  </a:cubicBezTo>
                  <a:close/>
                  <a:moveTo>
                    <a:pt x="68224" y="22677"/>
                  </a:moveTo>
                  <a:lnTo>
                    <a:pt x="68224" y="22677"/>
                  </a:lnTo>
                  <a:cubicBezTo>
                    <a:pt x="68450" y="22712"/>
                    <a:pt x="68676" y="22736"/>
                    <a:pt x="68902" y="22772"/>
                  </a:cubicBezTo>
                  <a:cubicBezTo>
                    <a:pt x="69105" y="23605"/>
                    <a:pt x="69569" y="24415"/>
                    <a:pt x="69926" y="25201"/>
                  </a:cubicBezTo>
                  <a:cubicBezTo>
                    <a:pt x="70033" y="25439"/>
                    <a:pt x="70117" y="25784"/>
                    <a:pt x="70271" y="26046"/>
                  </a:cubicBezTo>
                  <a:cubicBezTo>
                    <a:pt x="70212" y="26070"/>
                    <a:pt x="70140" y="26106"/>
                    <a:pt x="70081" y="26141"/>
                  </a:cubicBezTo>
                  <a:cubicBezTo>
                    <a:pt x="69736" y="26058"/>
                    <a:pt x="69378" y="25987"/>
                    <a:pt x="69033" y="25903"/>
                  </a:cubicBezTo>
                  <a:cubicBezTo>
                    <a:pt x="68819" y="24820"/>
                    <a:pt x="68557" y="23712"/>
                    <a:pt x="68224" y="22677"/>
                  </a:cubicBezTo>
                  <a:close/>
                  <a:moveTo>
                    <a:pt x="18709" y="0"/>
                  </a:moveTo>
                  <a:cubicBezTo>
                    <a:pt x="18692" y="0"/>
                    <a:pt x="18675" y="2"/>
                    <a:pt x="18658" y="7"/>
                  </a:cubicBezTo>
                  <a:cubicBezTo>
                    <a:pt x="18634" y="7"/>
                    <a:pt x="18622" y="19"/>
                    <a:pt x="18610" y="31"/>
                  </a:cubicBezTo>
                  <a:cubicBezTo>
                    <a:pt x="18134" y="352"/>
                    <a:pt x="17753" y="864"/>
                    <a:pt x="17372" y="1281"/>
                  </a:cubicBezTo>
                  <a:cubicBezTo>
                    <a:pt x="17074" y="1603"/>
                    <a:pt x="16741" y="1912"/>
                    <a:pt x="16467" y="2269"/>
                  </a:cubicBezTo>
                  <a:cubicBezTo>
                    <a:pt x="16455" y="2257"/>
                    <a:pt x="16431" y="2257"/>
                    <a:pt x="16419" y="2257"/>
                  </a:cubicBezTo>
                  <a:cubicBezTo>
                    <a:pt x="16396" y="2257"/>
                    <a:pt x="16372" y="2252"/>
                    <a:pt x="16344" y="2252"/>
                  </a:cubicBezTo>
                  <a:cubicBezTo>
                    <a:pt x="16331" y="2252"/>
                    <a:pt x="16316" y="2253"/>
                    <a:pt x="16300" y="2257"/>
                  </a:cubicBezTo>
                  <a:cubicBezTo>
                    <a:pt x="15622" y="2460"/>
                    <a:pt x="14955" y="2650"/>
                    <a:pt x="14276" y="2817"/>
                  </a:cubicBezTo>
                  <a:lnTo>
                    <a:pt x="14062" y="2662"/>
                  </a:lnTo>
                  <a:cubicBezTo>
                    <a:pt x="14002" y="2746"/>
                    <a:pt x="13931" y="2829"/>
                    <a:pt x="13872" y="2924"/>
                  </a:cubicBezTo>
                  <a:cubicBezTo>
                    <a:pt x="13157" y="3103"/>
                    <a:pt x="12431" y="3258"/>
                    <a:pt x="11705" y="3400"/>
                  </a:cubicBezTo>
                  <a:lnTo>
                    <a:pt x="11466" y="3269"/>
                  </a:lnTo>
                  <a:cubicBezTo>
                    <a:pt x="11431" y="3329"/>
                    <a:pt x="11395" y="3400"/>
                    <a:pt x="11347" y="3472"/>
                  </a:cubicBezTo>
                  <a:cubicBezTo>
                    <a:pt x="10573" y="3615"/>
                    <a:pt x="9776" y="3722"/>
                    <a:pt x="8978" y="3817"/>
                  </a:cubicBezTo>
                  <a:lnTo>
                    <a:pt x="8764" y="3662"/>
                  </a:lnTo>
                  <a:cubicBezTo>
                    <a:pt x="8716" y="3722"/>
                    <a:pt x="8668" y="3781"/>
                    <a:pt x="8621" y="3841"/>
                  </a:cubicBezTo>
                  <a:cubicBezTo>
                    <a:pt x="8585" y="3853"/>
                    <a:pt x="8538" y="3853"/>
                    <a:pt x="8502" y="3865"/>
                  </a:cubicBezTo>
                  <a:cubicBezTo>
                    <a:pt x="7787" y="3924"/>
                    <a:pt x="7073" y="3960"/>
                    <a:pt x="6371" y="4008"/>
                  </a:cubicBezTo>
                  <a:lnTo>
                    <a:pt x="6132" y="3889"/>
                  </a:lnTo>
                  <a:cubicBezTo>
                    <a:pt x="6109" y="3936"/>
                    <a:pt x="6085" y="3972"/>
                    <a:pt x="6061" y="4020"/>
                  </a:cubicBezTo>
                  <a:cubicBezTo>
                    <a:pt x="5430" y="4055"/>
                    <a:pt x="4799" y="4103"/>
                    <a:pt x="4168" y="4139"/>
                  </a:cubicBezTo>
                  <a:cubicBezTo>
                    <a:pt x="4418" y="3829"/>
                    <a:pt x="4620" y="3460"/>
                    <a:pt x="4847" y="3127"/>
                  </a:cubicBezTo>
                  <a:cubicBezTo>
                    <a:pt x="5144" y="2662"/>
                    <a:pt x="5513" y="2198"/>
                    <a:pt x="5740" y="1698"/>
                  </a:cubicBezTo>
                  <a:cubicBezTo>
                    <a:pt x="5799" y="1579"/>
                    <a:pt x="5704" y="1448"/>
                    <a:pt x="5597" y="1448"/>
                  </a:cubicBezTo>
                  <a:cubicBezTo>
                    <a:pt x="5561" y="1448"/>
                    <a:pt x="5525" y="1472"/>
                    <a:pt x="5490" y="1507"/>
                  </a:cubicBezTo>
                  <a:cubicBezTo>
                    <a:pt x="5144" y="1912"/>
                    <a:pt x="4882" y="2412"/>
                    <a:pt x="4597" y="2877"/>
                  </a:cubicBezTo>
                  <a:cubicBezTo>
                    <a:pt x="4335" y="3293"/>
                    <a:pt x="4025" y="3710"/>
                    <a:pt x="3835" y="4162"/>
                  </a:cubicBezTo>
                  <a:cubicBezTo>
                    <a:pt x="3132" y="4222"/>
                    <a:pt x="2430" y="4293"/>
                    <a:pt x="1727" y="4389"/>
                  </a:cubicBezTo>
                  <a:lnTo>
                    <a:pt x="1727" y="4710"/>
                  </a:lnTo>
                  <a:cubicBezTo>
                    <a:pt x="1899" y="4712"/>
                    <a:pt x="2070" y="4712"/>
                    <a:pt x="2241" y="4712"/>
                  </a:cubicBezTo>
                  <a:cubicBezTo>
                    <a:pt x="4607" y="4712"/>
                    <a:pt x="6982" y="4561"/>
                    <a:pt x="9335" y="4317"/>
                  </a:cubicBezTo>
                  <a:cubicBezTo>
                    <a:pt x="11728" y="4067"/>
                    <a:pt x="14300" y="3722"/>
                    <a:pt x="16491" y="2686"/>
                  </a:cubicBezTo>
                  <a:lnTo>
                    <a:pt x="16539" y="2686"/>
                  </a:lnTo>
                  <a:cubicBezTo>
                    <a:pt x="18586" y="5341"/>
                    <a:pt x="21849" y="7151"/>
                    <a:pt x="24909" y="8389"/>
                  </a:cubicBezTo>
                  <a:cubicBezTo>
                    <a:pt x="28242" y="9746"/>
                    <a:pt x="31802" y="10497"/>
                    <a:pt x="35374" y="10889"/>
                  </a:cubicBezTo>
                  <a:cubicBezTo>
                    <a:pt x="37099" y="11081"/>
                    <a:pt x="38836" y="11193"/>
                    <a:pt x="40572" y="11193"/>
                  </a:cubicBezTo>
                  <a:cubicBezTo>
                    <a:pt x="42504" y="11193"/>
                    <a:pt x="44434" y="11054"/>
                    <a:pt x="46340" y="10735"/>
                  </a:cubicBezTo>
                  <a:cubicBezTo>
                    <a:pt x="47126" y="10604"/>
                    <a:pt x="47935" y="10437"/>
                    <a:pt x="48757" y="10223"/>
                  </a:cubicBezTo>
                  <a:cubicBezTo>
                    <a:pt x="48776" y="10261"/>
                    <a:pt x="48808" y="10278"/>
                    <a:pt x="48840" y="10278"/>
                  </a:cubicBezTo>
                  <a:cubicBezTo>
                    <a:pt x="48888" y="10278"/>
                    <a:pt x="48935" y="10239"/>
                    <a:pt x="48935" y="10175"/>
                  </a:cubicBezTo>
                  <a:cubicBezTo>
                    <a:pt x="49578" y="10008"/>
                    <a:pt x="50233" y="9818"/>
                    <a:pt x="50876" y="9592"/>
                  </a:cubicBezTo>
                  <a:cubicBezTo>
                    <a:pt x="50888" y="9616"/>
                    <a:pt x="50910" y="9626"/>
                    <a:pt x="50933" y="9626"/>
                  </a:cubicBezTo>
                  <a:cubicBezTo>
                    <a:pt x="50978" y="9626"/>
                    <a:pt x="51027" y="9587"/>
                    <a:pt x="51019" y="9532"/>
                  </a:cubicBezTo>
                  <a:cubicBezTo>
                    <a:pt x="52912" y="8853"/>
                    <a:pt x="54722" y="7889"/>
                    <a:pt x="56079" y="6567"/>
                  </a:cubicBezTo>
                  <a:lnTo>
                    <a:pt x="56079" y="6567"/>
                  </a:lnTo>
                  <a:cubicBezTo>
                    <a:pt x="55139" y="9139"/>
                    <a:pt x="54424" y="11818"/>
                    <a:pt x="53603" y="14426"/>
                  </a:cubicBezTo>
                  <a:cubicBezTo>
                    <a:pt x="52781" y="17069"/>
                    <a:pt x="51888" y="19700"/>
                    <a:pt x="51186" y="22367"/>
                  </a:cubicBezTo>
                  <a:cubicBezTo>
                    <a:pt x="50995" y="22462"/>
                    <a:pt x="50971" y="22796"/>
                    <a:pt x="51221" y="22843"/>
                  </a:cubicBezTo>
                  <a:cubicBezTo>
                    <a:pt x="52031" y="23010"/>
                    <a:pt x="52829" y="23177"/>
                    <a:pt x="53626" y="23343"/>
                  </a:cubicBezTo>
                  <a:cubicBezTo>
                    <a:pt x="53626" y="23355"/>
                    <a:pt x="53626" y="23355"/>
                    <a:pt x="53638" y="23367"/>
                  </a:cubicBezTo>
                  <a:cubicBezTo>
                    <a:pt x="53645" y="23443"/>
                    <a:pt x="53705" y="23482"/>
                    <a:pt x="53762" y="23482"/>
                  </a:cubicBezTo>
                  <a:cubicBezTo>
                    <a:pt x="53812" y="23482"/>
                    <a:pt x="53859" y="23452"/>
                    <a:pt x="53865" y="23391"/>
                  </a:cubicBezTo>
                  <a:cubicBezTo>
                    <a:pt x="59068" y="24474"/>
                    <a:pt x="64283" y="25570"/>
                    <a:pt x="69509" y="26498"/>
                  </a:cubicBezTo>
                  <a:cubicBezTo>
                    <a:pt x="69295" y="26653"/>
                    <a:pt x="69093" y="26796"/>
                    <a:pt x="68914" y="26903"/>
                  </a:cubicBezTo>
                  <a:cubicBezTo>
                    <a:pt x="68295" y="27260"/>
                    <a:pt x="67676" y="27606"/>
                    <a:pt x="67033" y="27951"/>
                  </a:cubicBezTo>
                  <a:cubicBezTo>
                    <a:pt x="64640" y="29225"/>
                    <a:pt x="62151" y="30332"/>
                    <a:pt x="59592" y="31249"/>
                  </a:cubicBezTo>
                  <a:cubicBezTo>
                    <a:pt x="54579" y="33059"/>
                    <a:pt x="49328" y="34190"/>
                    <a:pt x="44018" y="34595"/>
                  </a:cubicBezTo>
                  <a:cubicBezTo>
                    <a:pt x="42554" y="34707"/>
                    <a:pt x="41087" y="34763"/>
                    <a:pt x="39623" y="34763"/>
                  </a:cubicBezTo>
                  <a:cubicBezTo>
                    <a:pt x="30847" y="34763"/>
                    <a:pt x="22129" y="32765"/>
                    <a:pt x="14181" y="29011"/>
                  </a:cubicBezTo>
                  <a:cubicBezTo>
                    <a:pt x="11693" y="27832"/>
                    <a:pt x="9276" y="26487"/>
                    <a:pt x="6966" y="24986"/>
                  </a:cubicBezTo>
                  <a:cubicBezTo>
                    <a:pt x="4608" y="23450"/>
                    <a:pt x="2501" y="21498"/>
                    <a:pt x="120" y="20021"/>
                  </a:cubicBezTo>
                  <a:lnTo>
                    <a:pt x="1" y="20117"/>
                  </a:lnTo>
                  <a:cubicBezTo>
                    <a:pt x="1489" y="21903"/>
                    <a:pt x="3561" y="23284"/>
                    <a:pt x="5466" y="24593"/>
                  </a:cubicBezTo>
                  <a:cubicBezTo>
                    <a:pt x="7537" y="26010"/>
                    <a:pt x="9681" y="27308"/>
                    <a:pt x="11907" y="28463"/>
                  </a:cubicBezTo>
                  <a:cubicBezTo>
                    <a:pt x="16158" y="30666"/>
                    <a:pt x="20658" y="32368"/>
                    <a:pt x="25302" y="33523"/>
                  </a:cubicBezTo>
                  <a:cubicBezTo>
                    <a:pt x="29957" y="34684"/>
                    <a:pt x="34738" y="35260"/>
                    <a:pt x="39519" y="35260"/>
                  </a:cubicBezTo>
                  <a:cubicBezTo>
                    <a:pt x="44692" y="35260"/>
                    <a:pt x="49865" y="34586"/>
                    <a:pt x="54877" y="33249"/>
                  </a:cubicBezTo>
                  <a:cubicBezTo>
                    <a:pt x="57651" y="32499"/>
                    <a:pt x="60365" y="31559"/>
                    <a:pt x="63009" y="30428"/>
                  </a:cubicBezTo>
                  <a:cubicBezTo>
                    <a:pt x="64283" y="29880"/>
                    <a:pt x="65545" y="29285"/>
                    <a:pt x="66771" y="28642"/>
                  </a:cubicBezTo>
                  <a:cubicBezTo>
                    <a:pt x="67128" y="28463"/>
                    <a:pt x="69486" y="27332"/>
                    <a:pt x="70450" y="26665"/>
                  </a:cubicBezTo>
                  <a:cubicBezTo>
                    <a:pt x="70498" y="26677"/>
                    <a:pt x="70545" y="26689"/>
                    <a:pt x="70593" y="26689"/>
                  </a:cubicBezTo>
                  <a:cubicBezTo>
                    <a:pt x="70611" y="26692"/>
                    <a:pt x="70628" y="26693"/>
                    <a:pt x="70644" y="26693"/>
                  </a:cubicBezTo>
                  <a:cubicBezTo>
                    <a:pt x="70693" y="26693"/>
                    <a:pt x="70736" y="26680"/>
                    <a:pt x="70771" y="26653"/>
                  </a:cubicBezTo>
                  <a:cubicBezTo>
                    <a:pt x="70786" y="26655"/>
                    <a:pt x="70799" y="26655"/>
                    <a:pt x="70812" y="26655"/>
                  </a:cubicBezTo>
                  <a:cubicBezTo>
                    <a:pt x="70906" y="26655"/>
                    <a:pt x="70966" y="26616"/>
                    <a:pt x="71081" y="26522"/>
                  </a:cubicBezTo>
                  <a:cubicBezTo>
                    <a:pt x="71129" y="26475"/>
                    <a:pt x="71152" y="26368"/>
                    <a:pt x="71129" y="26296"/>
                  </a:cubicBezTo>
                  <a:cubicBezTo>
                    <a:pt x="71057" y="26106"/>
                    <a:pt x="70962" y="26010"/>
                    <a:pt x="70831" y="25975"/>
                  </a:cubicBezTo>
                  <a:cubicBezTo>
                    <a:pt x="70819" y="25915"/>
                    <a:pt x="70783" y="25856"/>
                    <a:pt x="70736" y="25796"/>
                  </a:cubicBezTo>
                  <a:cubicBezTo>
                    <a:pt x="70664" y="25617"/>
                    <a:pt x="70593" y="25439"/>
                    <a:pt x="70510" y="25260"/>
                  </a:cubicBezTo>
                  <a:cubicBezTo>
                    <a:pt x="70379" y="24951"/>
                    <a:pt x="70248" y="24629"/>
                    <a:pt x="70105" y="24320"/>
                  </a:cubicBezTo>
                  <a:cubicBezTo>
                    <a:pt x="69855" y="23724"/>
                    <a:pt x="69640" y="23081"/>
                    <a:pt x="69283" y="22546"/>
                  </a:cubicBezTo>
                  <a:cubicBezTo>
                    <a:pt x="69236" y="22486"/>
                    <a:pt x="69188" y="22462"/>
                    <a:pt x="69128" y="22450"/>
                  </a:cubicBezTo>
                  <a:cubicBezTo>
                    <a:pt x="63711" y="21129"/>
                    <a:pt x="58187" y="20236"/>
                    <a:pt x="52757" y="18962"/>
                  </a:cubicBezTo>
                  <a:cubicBezTo>
                    <a:pt x="53222" y="17497"/>
                    <a:pt x="53662" y="16021"/>
                    <a:pt x="54127" y="14568"/>
                  </a:cubicBezTo>
                  <a:cubicBezTo>
                    <a:pt x="54984" y="11854"/>
                    <a:pt x="55960" y="9151"/>
                    <a:pt x="56663" y="6389"/>
                  </a:cubicBezTo>
                  <a:cubicBezTo>
                    <a:pt x="56710" y="6222"/>
                    <a:pt x="56591" y="6115"/>
                    <a:pt x="56460" y="6103"/>
                  </a:cubicBezTo>
                  <a:cubicBezTo>
                    <a:pt x="56270" y="5698"/>
                    <a:pt x="55936" y="5377"/>
                    <a:pt x="55639" y="5043"/>
                  </a:cubicBezTo>
                  <a:cubicBezTo>
                    <a:pt x="55246" y="4591"/>
                    <a:pt x="54865" y="4127"/>
                    <a:pt x="54508" y="3639"/>
                  </a:cubicBezTo>
                  <a:cubicBezTo>
                    <a:pt x="54451" y="3568"/>
                    <a:pt x="54373" y="3535"/>
                    <a:pt x="54297" y="3535"/>
                  </a:cubicBezTo>
                  <a:cubicBezTo>
                    <a:pt x="54245" y="3535"/>
                    <a:pt x="54194" y="3550"/>
                    <a:pt x="54150" y="3579"/>
                  </a:cubicBezTo>
                  <a:lnTo>
                    <a:pt x="54019" y="3734"/>
                  </a:lnTo>
                  <a:cubicBezTo>
                    <a:pt x="54007" y="3781"/>
                    <a:pt x="54019" y="3853"/>
                    <a:pt x="54067" y="3912"/>
                  </a:cubicBezTo>
                  <a:cubicBezTo>
                    <a:pt x="54424" y="4377"/>
                    <a:pt x="54793" y="4829"/>
                    <a:pt x="55186" y="5270"/>
                  </a:cubicBezTo>
                  <a:cubicBezTo>
                    <a:pt x="55460" y="5567"/>
                    <a:pt x="55734" y="5913"/>
                    <a:pt x="56079" y="6139"/>
                  </a:cubicBezTo>
                  <a:cubicBezTo>
                    <a:pt x="56062" y="6134"/>
                    <a:pt x="56044" y="6132"/>
                    <a:pt x="56026" y="6132"/>
                  </a:cubicBezTo>
                  <a:cubicBezTo>
                    <a:pt x="55995" y="6132"/>
                    <a:pt x="55962" y="6140"/>
                    <a:pt x="55924" y="6163"/>
                  </a:cubicBezTo>
                  <a:cubicBezTo>
                    <a:pt x="55484" y="6436"/>
                    <a:pt x="55055" y="6722"/>
                    <a:pt x="54627" y="6996"/>
                  </a:cubicBezTo>
                  <a:lnTo>
                    <a:pt x="54448" y="7103"/>
                  </a:lnTo>
                  <a:cubicBezTo>
                    <a:pt x="53912" y="7449"/>
                    <a:pt x="53388" y="7770"/>
                    <a:pt x="52841" y="8080"/>
                  </a:cubicBezTo>
                  <a:lnTo>
                    <a:pt x="52650" y="8175"/>
                  </a:lnTo>
                  <a:cubicBezTo>
                    <a:pt x="52186" y="8437"/>
                    <a:pt x="51710" y="8663"/>
                    <a:pt x="51198" y="8865"/>
                  </a:cubicBezTo>
                  <a:cubicBezTo>
                    <a:pt x="51079" y="8913"/>
                    <a:pt x="50948" y="8961"/>
                    <a:pt x="50829" y="9008"/>
                  </a:cubicBezTo>
                  <a:lnTo>
                    <a:pt x="50614" y="9092"/>
                  </a:lnTo>
                  <a:cubicBezTo>
                    <a:pt x="50031" y="9306"/>
                    <a:pt x="49435" y="9496"/>
                    <a:pt x="48828" y="9663"/>
                  </a:cubicBezTo>
                  <a:lnTo>
                    <a:pt x="48590" y="9735"/>
                  </a:lnTo>
                  <a:cubicBezTo>
                    <a:pt x="47864" y="9925"/>
                    <a:pt x="47126" y="10080"/>
                    <a:pt x="46376" y="10211"/>
                  </a:cubicBezTo>
                  <a:lnTo>
                    <a:pt x="46173" y="10246"/>
                  </a:lnTo>
                  <a:cubicBezTo>
                    <a:pt x="45340" y="10389"/>
                    <a:pt x="44518" y="10485"/>
                    <a:pt x="43673" y="10556"/>
                  </a:cubicBezTo>
                  <a:lnTo>
                    <a:pt x="43447" y="10556"/>
                  </a:lnTo>
                  <a:lnTo>
                    <a:pt x="43447" y="10580"/>
                  </a:lnTo>
                  <a:cubicBezTo>
                    <a:pt x="42863" y="10627"/>
                    <a:pt x="42268" y="10651"/>
                    <a:pt x="41685" y="10663"/>
                  </a:cubicBezTo>
                  <a:cubicBezTo>
                    <a:pt x="41673" y="9687"/>
                    <a:pt x="41661" y="8675"/>
                    <a:pt x="41506" y="7722"/>
                  </a:cubicBezTo>
                  <a:cubicBezTo>
                    <a:pt x="41494" y="7651"/>
                    <a:pt x="41458" y="7627"/>
                    <a:pt x="41399" y="7627"/>
                  </a:cubicBezTo>
                  <a:lnTo>
                    <a:pt x="41363" y="7627"/>
                  </a:lnTo>
                  <a:cubicBezTo>
                    <a:pt x="41304" y="7639"/>
                    <a:pt x="41232" y="7687"/>
                    <a:pt x="41232" y="7758"/>
                  </a:cubicBezTo>
                  <a:cubicBezTo>
                    <a:pt x="41220" y="8722"/>
                    <a:pt x="41363" y="9723"/>
                    <a:pt x="41494" y="10675"/>
                  </a:cubicBezTo>
                  <a:cubicBezTo>
                    <a:pt x="41283" y="10678"/>
                    <a:pt x="41073" y="10680"/>
                    <a:pt x="40862" y="10680"/>
                  </a:cubicBezTo>
                  <a:cubicBezTo>
                    <a:pt x="40287" y="10680"/>
                    <a:pt x="39712" y="10669"/>
                    <a:pt x="39137" y="10651"/>
                  </a:cubicBezTo>
                  <a:lnTo>
                    <a:pt x="38910" y="10639"/>
                  </a:lnTo>
                  <a:cubicBezTo>
                    <a:pt x="38077" y="10604"/>
                    <a:pt x="37255" y="10556"/>
                    <a:pt x="36434" y="10473"/>
                  </a:cubicBezTo>
                  <a:cubicBezTo>
                    <a:pt x="36601" y="9473"/>
                    <a:pt x="36839" y="8389"/>
                    <a:pt x="36839" y="7377"/>
                  </a:cubicBezTo>
                  <a:cubicBezTo>
                    <a:pt x="36839" y="7341"/>
                    <a:pt x="36815" y="7306"/>
                    <a:pt x="36791" y="7282"/>
                  </a:cubicBezTo>
                  <a:lnTo>
                    <a:pt x="36624" y="7282"/>
                  </a:lnTo>
                  <a:cubicBezTo>
                    <a:pt x="36601" y="7294"/>
                    <a:pt x="36577" y="7318"/>
                    <a:pt x="36565" y="7353"/>
                  </a:cubicBezTo>
                  <a:cubicBezTo>
                    <a:pt x="36315" y="8330"/>
                    <a:pt x="36279" y="9437"/>
                    <a:pt x="36196" y="10449"/>
                  </a:cubicBezTo>
                  <a:cubicBezTo>
                    <a:pt x="36029" y="10437"/>
                    <a:pt x="35874" y="10425"/>
                    <a:pt x="35719" y="10413"/>
                  </a:cubicBezTo>
                  <a:cubicBezTo>
                    <a:pt x="35065" y="10342"/>
                    <a:pt x="34422" y="10258"/>
                    <a:pt x="33767" y="10163"/>
                  </a:cubicBezTo>
                  <a:lnTo>
                    <a:pt x="33767" y="10151"/>
                  </a:lnTo>
                  <a:cubicBezTo>
                    <a:pt x="33767" y="10102"/>
                    <a:pt x="33732" y="10078"/>
                    <a:pt x="33696" y="10078"/>
                  </a:cubicBezTo>
                  <a:cubicBezTo>
                    <a:pt x="33663" y="10078"/>
                    <a:pt x="33630" y="10099"/>
                    <a:pt x="33624" y="10139"/>
                  </a:cubicBezTo>
                  <a:cubicBezTo>
                    <a:pt x="33660" y="9675"/>
                    <a:pt x="33910" y="9163"/>
                    <a:pt x="34041" y="8711"/>
                  </a:cubicBezTo>
                  <a:cubicBezTo>
                    <a:pt x="34207" y="8211"/>
                    <a:pt x="34398" y="7699"/>
                    <a:pt x="34481" y="7175"/>
                  </a:cubicBezTo>
                  <a:cubicBezTo>
                    <a:pt x="34493" y="7091"/>
                    <a:pt x="34434" y="7020"/>
                    <a:pt x="34362" y="7008"/>
                  </a:cubicBezTo>
                  <a:cubicBezTo>
                    <a:pt x="34352" y="7005"/>
                    <a:pt x="34341" y="7004"/>
                    <a:pt x="34330" y="7004"/>
                  </a:cubicBezTo>
                  <a:cubicBezTo>
                    <a:pt x="34291" y="7004"/>
                    <a:pt x="34250" y="7023"/>
                    <a:pt x="34231" y="7079"/>
                  </a:cubicBezTo>
                  <a:cubicBezTo>
                    <a:pt x="34053" y="7496"/>
                    <a:pt x="33945" y="7960"/>
                    <a:pt x="33826" y="8401"/>
                  </a:cubicBezTo>
                  <a:cubicBezTo>
                    <a:pt x="33695" y="8853"/>
                    <a:pt x="33410" y="9473"/>
                    <a:pt x="33410" y="9949"/>
                  </a:cubicBezTo>
                  <a:cubicBezTo>
                    <a:pt x="33410" y="9996"/>
                    <a:pt x="33410" y="10056"/>
                    <a:pt x="33410" y="10116"/>
                  </a:cubicBezTo>
                  <a:cubicBezTo>
                    <a:pt x="32624" y="9996"/>
                    <a:pt x="31838" y="9854"/>
                    <a:pt x="31052" y="9687"/>
                  </a:cubicBezTo>
                  <a:cubicBezTo>
                    <a:pt x="31350" y="8675"/>
                    <a:pt x="31683" y="7627"/>
                    <a:pt x="31850" y="6591"/>
                  </a:cubicBezTo>
                  <a:cubicBezTo>
                    <a:pt x="31862" y="6508"/>
                    <a:pt x="31802" y="6448"/>
                    <a:pt x="31731" y="6425"/>
                  </a:cubicBezTo>
                  <a:cubicBezTo>
                    <a:pt x="31671" y="6425"/>
                    <a:pt x="31600" y="6448"/>
                    <a:pt x="31576" y="6532"/>
                  </a:cubicBezTo>
                  <a:cubicBezTo>
                    <a:pt x="31231" y="7520"/>
                    <a:pt x="31040" y="8592"/>
                    <a:pt x="30814" y="9639"/>
                  </a:cubicBezTo>
                  <a:cubicBezTo>
                    <a:pt x="30135" y="9484"/>
                    <a:pt x="29457" y="9318"/>
                    <a:pt x="28778" y="9139"/>
                  </a:cubicBezTo>
                  <a:cubicBezTo>
                    <a:pt x="29100" y="8091"/>
                    <a:pt x="29504" y="6972"/>
                    <a:pt x="29588" y="5901"/>
                  </a:cubicBezTo>
                  <a:lnTo>
                    <a:pt x="29362" y="5841"/>
                  </a:lnTo>
                  <a:cubicBezTo>
                    <a:pt x="28933" y="6817"/>
                    <a:pt x="28754" y="7996"/>
                    <a:pt x="28540" y="9080"/>
                  </a:cubicBezTo>
                  <a:cubicBezTo>
                    <a:pt x="27754" y="8853"/>
                    <a:pt x="26968" y="8603"/>
                    <a:pt x="26194" y="8330"/>
                  </a:cubicBezTo>
                  <a:lnTo>
                    <a:pt x="25992" y="8258"/>
                  </a:lnTo>
                  <a:cubicBezTo>
                    <a:pt x="25897" y="8222"/>
                    <a:pt x="25790" y="8175"/>
                    <a:pt x="25694" y="8139"/>
                  </a:cubicBezTo>
                  <a:cubicBezTo>
                    <a:pt x="25004" y="7877"/>
                    <a:pt x="24337" y="7591"/>
                    <a:pt x="23670" y="7282"/>
                  </a:cubicBezTo>
                  <a:lnTo>
                    <a:pt x="23468" y="7187"/>
                  </a:lnTo>
                  <a:cubicBezTo>
                    <a:pt x="22694" y="6806"/>
                    <a:pt x="21932" y="6389"/>
                    <a:pt x="21182" y="5936"/>
                  </a:cubicBezTo>
                  <a:cubicBezTo>
                    <a:pt x="21444" y="5436"/>
                    <a:pt x="21694" y="4948"/>
                    <a:pt x="21932" y="4460"/>
                  </a:cubicBezTo>
                  <a:cubicBezTo>
                    <a:pt x="22170" y="3984"/>
                    <a:pt x="22468" y="3508"/>
                    <a:pt x="22611" y="2996"/>
                  </a:cubicBezTo>
                  <a:cubicBezTo>
                    <a:pt x="22623" y="2972"/>
                    <a:pt x="22623" y="2948"/>
                    <a:pt x="22611" y="2924"/>
                  </a:cubicBezTo>
                  <a:lnTo>
                    <a:pt x="22361" y="2888"/>
                  </a:lnTo>
                  <a:cubicBezTo>
                    <a:pt x="22039" y="3341"/>
                    <a:pt x="21837" y="3900"/>
                    <a:pt x="21611" y="4401"/>
                  </a:cubicBezTo>
                  <a:cubicBezTo>
                    <a:pt x="21384" y="4865"/>
                    <a:pt x="21170" y="5329"/>
                    <a:pt x="20968" y="5794"/>
                  </a:cubicBezTo>
                  <a:cubicBezTo>
                    <a:pt x="20289" y="5365"/>
                    <a:pt x="19658" y="4889"/>
                    <a:pt x="19039" y="4389"/>
                  </a:cubicBezTo>
                  <a:cubicBezTo>
                    <a:pt x="19313" y="3877"/>
                    <a:pt x="19563" y="3353"/>
                    <a:pt x="19813" y="2829"/>
                  </a:cubicBezTo>
                  <a:cubicBezTo>
                    <a:pt x="20051" y="2365"/>
                    <a:pt x="20349" y="1888"/>
                    <a:pt x="20468" y="1376"/>
                  </a:cubicBezTo>
                  <a:cubicBezTo>
                    <a:pt x="20479" y="1353"/>
                    <a:pt x="20479" y="1341"/>
                    <a:pt x="20479" y="1317"/>
                  </a:cubicBezTo>
                  <a:lnTo>
                    <a:pt x="20241" y="1281"/>
                  </a:lnTo>
                  <a:cubicBezTo>
                    <a:pt x="19920" y="1722"/>
                    <a:pt x="19729" y="2293"/>
                    <a:pt x="19503" y="2793"/>
                  </a:cubicBezTo>
                  <a:cubicBezTo>
                    <a:pt x="19277" y="3269"/>
                    <a:pt x="19063" y="3746"/>
                    <a:pt x="18860" y="4234"/>
                  </a:cubicBezTo>
                  <a:cubicBezTo>
                    <a:pt x="18170" y="3674"/>
                    <a:pt x="17515" y="3079"/>
                    <a:pt x="16836" y="2496"/>
                  </a:cubicBezTo>
                  <a:cubicBezTo>
                    <a:pt x="17181" y="2210"/>
                    <a:pt x="17479" y="1864"/>
                    <a:pt x="17777" y="1555"/>
                  </a:cubicBezTo>
                  <a:cubicBezTo>
                    <a:pt x="18158" y="1162"/>
                    <a:pt x="18622" y="781"/>
                    <a:pt x="18908" y="317"/>
                  </a:cubicBezTo>
                  <a:cubicBezTo>
                    <a:pt x="18993" y="178"/>
                    <a:pt x="18858" y="0"/>
                    <a:pt x="187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2" name="Google Shape;1112;p30"/>
            <p:cNvGrpSpPr/>
            <p:nvPr/>
          </p:nvGrpSpPr>
          <p:grpSpPr>
            <a:xfrm>
              <a:off x="1666096" y="3971175"/>
              <a:ext cx="1795504" cy="660350"/>
              <a:chOff x="723021" y="3350225"/>
              <a:chExt cx="1795504" cy="660350"/>
            </a:xfrm>
          </p:grpSpPr>
          <p:sp>
            <p:nvSpPr>
              <p:cNvPr id="1113" name="Google Shape;1113;p30"/>
              <p:cNvSpPr txBox="1"/>
              <p:nvPr/>
            </p:nvSpPr>
            <p:spPr>
              <a:xfrm>
                <a:off x="723021" y="335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14" name="Google Shape;1114;p30"/>
              <p:cNvSpPr txBox="1"/>
              <p:nvPr/>
            </p:nvSpPr>
            <p:spPr>
              <a:xfrm>
                <a:off x="723025" y="369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15" name="Google Shape;1115;p30"/>
          <p:cNvGrpSpPr/>
          <p:nvPr/>
        </p:nvGrpSpPr>
        <p:grpSpPr>
          <a:xfrm>
            <a:off x="3907788" y="3739875"/>
            <a:ext cx="798325" cy="292075"/>
            <a:chOff x="1009050" y="3192775"/>
            <a:chExt cx="798325" cy="292075"/>
          </a:xfrm>
        </p:grpSpPr>
        <p:sp>
          <p:nvSpPr>
            <p:cNvPr id="1116" name="Google Shape;1116;p30"/>
            <p:cNvSpPr/>
            <p:nvPr/>
          </p:nvSpPr>
          <p:spPr>
            <a:xfrm>
              <a:off x="1009050" y="3192775"/>
              <a:ext cx="290225" cy="164450"/>
            </a:xfrm>
            <a:custGeom>
              <a:avLst/>
              <a:gdLst/>
              <a:ahLst/>
              <a:cxnLst/>
              <a:rect l="l" t="t" r="r" b="b"/>
              <a:pathLst>
                <a:path w="11609" h="6578" extrusionOk="0">
                  <a:moveTo>
                    <a:pt x="10692" y="358"/>
                  </a:moveTo>
                  <a:lnTo>
                    <a:pt x="10692" y="358"/>
                  </a:lnTo>
                  <a:cubicBezTo>
                    <a:pt x="9942" y="1001"/>
                    <a:pt x="9180" y="1632"/>
                    <a:pt x="8394" y="2227"/>
                  </a:cubicBezTo>
                  <a:cubicBezTo>
                    <a:pt x="7696" y="2763"/>
                    <a:pt x="6725" y="3741"/>
                    <a:pt x="5848" y="3741"/>
                  </a:cubicBezTo>
                  <a:cubicBezTo>
                    <a:pt x="5827" y="3741"/>
                    <a:pt x="5807" y="3741"/>
                    <a:pt x="5787" y="3739"/>
                  </a:cubicBezTo>
                  <a:cubicBezTo>
                    <a:pt x="4822" y="3704"/>
                    <a:pt x="3798" y="2704"/>
                    <a:pt x="3001" y="2180"/>
                  </a:cubicBezTo>
                  <a:cubicBezTo>
                    <a:pt x="2143" y="1620"/>
                    <a:pt x="1298" y="1025"/>
                    <a:pt x="417" y="513"/>
                  </a:cubicBezTo>
                  <a:cubicBezTo>
                    <a:pt x="417" y="501"/>
                    <a:pt x="417" y="489"/>
                    <a:pt x="417" y="477"/>
                  </a:cubicBezTo>
                  <a:cubicBezTo>
                    <a:pt x="816" y="546"/>
                    <a:pt x="1228" y="562"/>
                    <a:pt x="1642" y="562"/>
                  </a:cubicBezTo>
                  <a:cubicBezTo>
                    <a:pt x="2017" y="562"/>
                    <a:pt x="2394" y="549"/>
                    <a:pt x="2762" y="549"/>
                  </a:cubicBezTo>
                  <a:cubicBezTo>
                    <a:pt x="3679" y="549"/>
                    <a:pt x="4584" y="537"/>
                    <a:pt x="5501" y="525"/>
                  </a:cubicBezTo>
                  <a:cubicBezTo>
                    <a:pt x="7239" y="501"/>
                    <a:pt x="8966" y="441"/>
                    <a:pt x="10692" y="358"/>
                  </a:cubicBezTo>
                  <a:close/>
                  <a:moveTo>
                    <a:pt x="393" y="751"/>
                  </a:moveTo>
                  <a:lnTo>
                    <a:pt x="393" y="751"/>
                  </a:lnTo>
                  <a:cubicBezTo>
                    <a:pt x="1310" y="1442"/>
                    <a:pt x="2286" y="2073"/>
                    <a:pt x="3239" y="2715"/>
                  </a:cubicBezTo>
                  <a:cubicBezTo>
                    <a:pt x="3263" y="2727"/>
                    <a:pt x="3274" y="2739"/>
                    <a:pt x="3286" y="2751"/>
                  </a:cubicBezTo>
                  <a:cubicBezTo>
                    <a:pt x="2322" y="3775"/>
                    <a:pt x="1298" y="4740"/>
                    <a:pt x="345" y="5775"/>
                  </a:cubicBezTo>
                  <a:cubicBezTo>
                    <a:pt x="369" y="4871"/>
                    <a:pt x="381" y="3954"/>
                    <a:pt x="393" y="3049"/>
                  </a:cubicBezTo>
                  <a:cubicBezTo>
                    <a:pt x="405" y="2311"/>
                    <a:pt x="334" y="1501"/>
                    <a:pt x="393" y="751"/>
                  </a:cubicBezTo>
                  <a:close/>
                  <a:moveTo>
                    <a:pt x="10942" y="620"/>
                  </a:moveTo>
                  <a:lnTo>
                    <a:pt x="10942" y="620"/>
                  </a:lnTo>
                  <a:cubicBezTo>
                    <a:pt x="10918" y="2311"/>
                    <a:pt x="11061" y="4025"/>
                    <a:pt x="11121" y="5716"/>
                  </a:cubicBezTo>
                  <a:cubicBezTo>
                    <a:pt x="11097" y="5740"/>
                    <a:pt x="11085" y="5763"/>
                    <a:pt x="11073" y="5787"/>
                  </a:cubicBezTo>
                  <a:cubicBezTo>
                    <a:pt x="10049" y="4835"/>
                    <a:pt x="9037" y="3823"/>
                    <a:pt x="7954" y="2954"/>
                  </a:cubicBezTo>
                  <a:cubicBezTo>
                    <a:pt x="8073" y="2870"/>
                    <a:pt x="8192" y="2775"/>
                    <a:pt x="8311" y="2692"/>
                  </a:cubicBezTo>
                  <a:cubicBezTo>
                    <a:pt x="9216" y="2025"/>
                    <a:pt x="10097" y="1334"/>
                    <a:pt x="10942" y="620"/>
                  </a:cubicBezTo>
                  <a:close/>
                  <a:moveTo>
                    <a:pt x="3584" y="2954"/>
                  </a:moveTo>
                  <a:cubicBezTo>
                    <a:pt x="4036" y="3275"/>
                    <a:pt x="4501" y="3597"/>
                    <a:pt x="4977" y="3882"/>
                  </a:cubicBezTo>
                  <a:cubicBezTo>
                    <a:pt x="5242" y="4055"/>
                    <a:pt x="5518" y="4228"/>
                    <a:pt x="5838" y="4228"/>
                  </a:cubicBezTo>
                  <a:cubicBezTo>
                    <a:pt x="5849" y="4228"/>
                    <a:pt x="5859" y="4228"/>
                    <a:pt x="5870" y="4228"/>
                  </a:cubicBezTo>
                  <a:cubicBezTo>
                    <a:pt x="6239" y="4216"/>
                    <a:pt x="6561" y="3942"/>
                    <a:pt x="6846" y="3751"/>
                  </a:cubicBezTo>
                  <a:cubicBezTo>
                    <a:pt x="7156" y="3537"/>
                    <a:pt x="7465" y="3311"/>
                    <a:pt x="7763" y="3096"/>
                  </a:cubicBezTo>
                  <a:cubicBezTo>
                    <a:pt x="7775" y="3096"/>
                    <a:pt x="7775" y="3108"/>
                    <a:pt x="7775" y="3120"/>
                  </a:cubicBezTo>
                  <a:cubicBezTo>
                    <a:pt x="8692" y="4120"/>
                    <a:pt x="9728" y="5025"/>
                    <a:pt x="10704" y="5954"/>
                  </a:cubicBezTo>
                  <a:cubicBezTo>
                    <a:pt x="10037" y="6025"/>
                    <a:pt x="8680" y="6109"/>
                    <a:pt x="8525" y="6121"/>
                  </a:cubicBezTo>
                  <a:cubicBezTo>
                    <a:pt x="7608" y="6156"/>
                    <a:pt x="6692" y="6168"/>
                    <a:pt x="5763" y="6168"/>
                  </a:cubicBezTo>
                  <a:cubicBezTo>
                    <a:pt x="5693" y="6169"/>
                    <a:pt x="5622" y="6169"/>
                    <a:pt x="5552" y="6169"/>
                  </a:cubicBezTo>
                  <a:cubicBezTo>
                    <a:pt x="3861" y="6169"/>
                    <a:pt x="2181" y="6036"/>
                    <a:pt x="500" y="6014"/>
                  </a:cubicBezTo>
                  <a:cubicBezTo>
                    <a:pt x="1619" y="5109"/>
                    <a:pt x="2620" y="4013"/>
                    <a:pt x="3584" y="2954"/>
                  </a:cubicBezTo>
                  <a:close/>
                  <a:moveTo>
                    <a:pt x="11002" y="1"/>
                  </a:moveTo>
                  <a:cubicBezTo>
                    <a:pt x="9168" y="84"/>
                    <a:pt x="7334" y="156"/>
                    <a:pt x="5501" y="179"/>
                  </a:cubicBezTo>
                  <a:cubicBezTo>
                    <a:pt x="4644" y="203"/>
                    <a:pt x="3786" y="215"/>
                    <a:pt x="2917" y="215"/>
                  </a:cubicBezTo>
                  <a:cubicBezTo>
                    <a:pt x="2473" y="215"/>
                    <a:pt x="2019" y="193"/>
                    <a:pt x="1567" y="193"/>
                  </a:cubicBezTo>
                  <a:cubicBezTo>
                    <a:pt x="1147" y="193"/>
                    <a:pt x="729" y="212"/>
                    <a:pt x="322" y="287"/>
                  </a:cubicBezTo>
                  <a:cubicBezTo>
                    <a:pt x="309" y="282"/>
                    <a:pt x="296" y="279"/>
                    <a:pt x="283" y="279"/>
                  </a:cubicBezTo>
                  <a:cubicBezTo>
                    <a:pt x="234" y="279"/>
                    <a:pt x="186" y="313"/>
                    <a:pt x="167" y="370"/>
                  </a:cubicBezTo>
                  <a:cubicBezTo>
                    <a:pt x="48" y="644"/>
                    <a:pt x="95" y="1001"/>
                    <a:pt x="84" y="1287"/>
                  </a:cubicBezTo>
                  <a:cubicBezTo>
                    <a:pt x="72" y="1823"/>
                    <a:pt x="60" y="2358"/>
                    <a:pt x="60" y="2894"/>
                  </a:cubicBezTo>
                  <a:cubicBezTo>
                    <a:pt x="36" y="3906"/>
                    <a:pt x="0" y="4918"/>
                    <a:pt x="0" y="5942"/>
                  </a:cubicBezTo>
                  <a:cubicBezTo>
                    <a:pt x="0" y="6014"/>
                    <a:pt x="48" y="6061"/>
                    <a:pt x="95" y="6085"/>
                  </a:cubicBezTo>
                  <a:cubicBezTo>
                    <a:pt x="95" y="6097"/>
                    <a:pt x="107" y="6109"/>
                    <a:pt x="107" y="6121"/>
                  </a:cubicBezTo>
                  <a:cubicBezTo>
                    <a:pt x="95" y="6204"/>
                    <a:pt x="119" y="6287"/>
                    <a:pt x="215" y="6299"/>
                  </a:cubicBezTo>
                  <a:cubicBezTo>
                    <a:pt x="1814" y="6519"/>
                    <a:pt x="3470" y="6577"/>
                    <a:pt x="5112" y="6577"/>
                  </a:cubicBezTo>
                  <a:cubicBezTo>
                    <a:pt x="5878" y="6577"/>
                    <a:pt x="6641" y="6564"/>
                    <a:pt x="7394" y="6549"/>
                  </a:cubicBezTo>
                  <a:cubicBezTo>
                    <a:pt x="7544" y="6546"/>
                    <a:pt x="7697" y="6545"/>
                    <a:pt x="7853" y="6545"/>
                  </a:cubicBezTo>
                  <a:cubicBezTo>
                    <a:pt x="8176" y="6545"/>
                    <a:pt x="8510" y="6550"/>
                    <a:pt x="8846" y="6550"/>
                  </a:cubicBezTo>
                  <a:cubicBezTo>
                    <a:pt x="9568" y="6550"/>
                    <a:pt x="10299" y="6528"/>
                    <a:pt x="10954" y="6395"/>
                  </a:cubicBezTo>
                  <a:cubicBezTo>
                    <a:pt x="11299" y="6323"/>
                    <a:pt x="11609" y="6168"/>
                    <a:pt x="11454" y="5823"/>
                  </a:cubicBezTo>
                  <a:cubicBezTo>
                    <a:pt x="11466" y="5799"/>
                    <a:pt x="11478" y="5763"/>
                    <a:pt x="11478" y="5728"/>
                  </a:cubicBezTo>
                  <a:cubicBezTo>
                    <a:pt x="11406" y="3942"/>
                    <a:pt x="11430" y="2132"/>
                    <a:pt x="11228" y="358"/>
                  </a:cubicBezTo>
                  <a:cubicBezTo>
                    <a:pt x="11252" y="310"/>
                    <a:pt x="11240" y="263"/>
                    <a:pt x="11216" y="215"/>
                  </a:cubicBezTo>
                  <a:cubicBezTo>
                    <a:pt x="11216" y="215"/>
                    <a:pt x="11216" y="203"/>
                    <a:pt x="11216" y="191"/>
                  </a:cubicBezTo>
                  <a:cubicBezTo>
                    <a:pt x="11204" y="144"/>
                    <a:pt x="11180" y="108"/>
                    <a:pt x="11144" y="84"/>
                  </a:cubicBezTo>
                  <a:cubicBezTo>
                    <a:pt x="11121" y="37"/>
                    <a:pt x="11073" y="1"/>
                    <a:pt x="110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1316600" y="3229250"/>
              <a:ext cx="490775" cy="255600"/>
            </a:xfrm>
            <a:custGeom>
              <a:avLst/>
              <a:gdLst/>
              <a:ahLst/>
              <a:cxnLst/>
              <a:rect l="l" t="t" r="r" b="b"/>
              <a:pathLst>
                <a:path w="19631" h="10224" extrusionOk="0">
                  <a:moveTo>
                    <a:pt x="6855" y="2399"/>
                  </a:moveTo>
                  <a:cubicBezTo>
                    <a:pt x="6974" y="2650"/>
                    <a:pt x="7046" y="2911"/>
                    <a:pt x="7058" y="3185"/>
                  </a:cubicBezTo>
                  <a:cubicBezTo>
                    <a:pt x="6888" y="3729"/>
                    <a:pt x="6659" y="4006"/>
                    <a:pt x="6380" y="4006"/>
                  </a:cubicBezTo>
                  <a:cubicBezTo>
                    <a:pt x="6286" y="4006"/>
                    <a:pt x="6186" y="3974"/>
                    <a:pt x="6081" y="3912"/>
                  </a:cubicBezTo>
                  <a:cubicBezTo>
                    <a:pt x="5867" y="3233"/>
                    <a:pt x="6272" y="2733"/>
                    <a:pt x="6855" y="2399"/>
                  </a:cubicBezTo>
                  <a:close/>
                  <a:moveTo>
                    <a:pt x="14446" y="6022"/>
                  </a:moveTo>
                  <a:cubicBezTo>
                    <a:pt x="14490" y="6022"/>
                    <a:pt x="14535" y="6025"/>
                    <a:pt x="14583" y="6031"/>
                  </a:cubicBezTo>
                  <a:cubicBezTo>
                    <a:pt x="14559" y="6293"/>
                    <a:pt x="14499" y="6555"/>
                    <a:pt x="14368" y="6781"/>
                  </a:cubicBezTo>
                  <a:lnTo>
                    <a:pt x="14130" y="7091"/>
                  </a:lnTo>
                  <a:cubicBezTo>
                    <a:pt x="13957" y="7270"/>
                    <a:pt x="13781" y="7357"/>
                    <a:pt x="13600" y="7357"/>
                  </a:cubicBezTo>
                  <a:cubicBezTo>
                    <a:pt x="13469" y="7357"/>
                    <a:pt x="13336" y="7312"/>
                    <a:pt x="13201" y="7222"/>
                  </a:cubicBezTo>
                  <a:cubicBezTo>
                    <a:pt x="13094" y="6555"/>
                    <a:pt x="13249" y="6186"/>
                    <a:pt x="13690" y="6114"/>
                  </a:cubicBezTo>
                  <a:cubicBezTo>
                    <a:pt x="13892" y="6055"/>
                    <a:pt x="14094" y="6031"/>
                    <a:pt x="14309" y="6031"/>
                  </a:cubicBezTo>
                  <a:cubicBezTo>
                    <a:pt x="14356" y="6025"/>
                    <a:pt x="14401" y="6022"/>
                    <a:pt x="14446" y="6022"/>
                  </a:cubicBezTo>
                  <a:close/>
                  <a:moveTo>
                    <a:pt x="3436" y="1"/>
                  </a:moveTo>
                  <a:cubicBezTo>
                    <a:pt x="2084" y="1"/>
                    <a:pt x="751" y="625"/>
                    <a:pt x="45" y="1899"/>
                  </a:cubicBezTo>
                  <a:cubicBezTo>
                    <a:pt x="1" y="1987"/>
                    <a:pt x="74" y="2082"/>
                    <a:pt x="149" y="2082"/>
                  </a:cubicBezTo>
                  <a:cubicBezTo>
                    <a:pt x="175" y="2082"/>
                    <a:pt x="202" y="2070"/>
                    <a:pt x="224" y="2042"/>
                  </a:cubicBezTo>
                  <a:cubicBezTo>
                    <a:pt x="1094" y="1062"/>
                    <a:pt x="2208" y="342"/>
                    <a:pt x="3496" y="342"/>
                  </a:cubicBezTo>
                  <a:cubicBezTo>
                    <a:pt x="3740" y="342"/>
                    <a:pt x="3991" y="368"/>
                    <a:pt x="4248" y="423"/>
                  </a:cubicBezTo>
                  <a:cubicBezTo>
                    <a:pt x="4903" y="566"/>
                    <a:pt x="5534" y="899"/>
                    <a:pt x="6034" y="1352"/>
                  </a:cubicBezTo>
                  <a:cubicBezTo>
                    <a:pt x="6284" y="1566"/>
                    <a:pt x="6498" y="1816"/>
                    <a:pt x="6665" y="2090"/>
                  </a:cubicBezTo>
                  <a:cubicBezTo>
                    <a:pt x="6451" y="2233"/>
                    <a:pt x="6260" y="2411"/>
                    <a:pt x="6093" y="2614"/>
                  </a:cubicBezTo>
                  <a:cubicBezTo>
                    <a:pt x="5974" y="2780"/>
                    <a:pt x="5867" y="2971"/>
                    <a:pt x="5808" y="3173"/>
                  </a:cubicBezTo>
                  <a:cubicBezTo>
                    <a:pt x="5677" y="3269"/>
                    <a:pt x="5617" y="3435"/>
                    <a:pt x="5617" y="3590"/>
                  </a:cubicBezTo>
                  <a:cubicBezTo>
                    <a:pt x="5617" y="3673"/>
                    <a:pt x="5629" y="3733"/>
                    <a:pt x="5653" y="3804"/>
                  </a:cubicBezTo>
                  <a:cubicBezTo>
                    <a:pt x="5653" y="3816"/>
                    <a:pt x="5653" y="3840"/>
                    <a:pt x="5665" y="3852"/>
                  </a:cubicBezTo>
                  <a:cubicBezTo>
                    <a:pt x="5788" y="4198"/>
                    <a:pt x="6070" y="4351"/>
                    <a:pt x="6371" y="4351"/>
                  </a:cubicBezTo>
                  <a:cubicBezTo>
                    <a:pt x="6679" y="4351"/>
                    <a:pt x="7007" y="4189"/>
                    <a:pt x="7201" y="3912"/>
                  </a:cubicBezTo>
                  <a:cubicBezTo>
                    <a:pt x="7546" y="3388"/>
                    <a:pt x="7463" y="2792"/>
                    <a:pt x="7189" y="2245"/>
                  </a:cubicBezTo>
                  <a:cubicBezTo>
                    <a:pt x="7629" y="2054"/>
                    <a:pt x="8117" y="1947"/>
                    <a:pt x="8498" y="1911"/>
                  </a:cubicBezTo>
                  <a:cubicBezTo>
                    <a:pt x="8759" y="1889"/>
                    <a:pt x="9025" y="1878"/>
                    <a:pt x="9293" y="1878"/>
                  </a:cubicBezTo>
                  <a:cubicBezTo>
                    <a:pt x="10039" y="1878"/>
                    <a:pt x="10801" y="1965"/>
                    <a:pt x="11511" y="2149"/>
                  </a:cubicBezTo>
                  <a:cubicBezTo>
                    <a:pt x="12582" y="2435"/>
                    <a:pt x="13499" y="3078"/>
                    <a:pt x="14059" y="4043"/>
                  </a:cubicBezTo>
                  <a:cubicBezTo>
                    <a:pt x="14297" y="4447"/>
                    <a:pt x="14463" y="4888"/>
                    <a:pt x="14535" y="5340"/>
                  </a:cubicBezTo>
                  <a:cubicBezTo>
                    <a:pt x="14559" y="5459"/>
                    <a:pt x="14571" y="5567"/>
                    <a:pt x="14583" y="5686"/>
                  </a:cubicBezTo>
                  <a:cubicBezTo>
                    <a:pt x="14547" y="5685"/>
                    <a:pt x="14511" y="5684"/>
                    <a:pt x="14475" y="5684"/>
                  </a:cubicBezTo>
                  <a:cubicBezTo>
                    <a:pt x="13983" y="5684"/>
                    <a:pt x="13471" y="5763"/>
                    <a:pt x="13094" y="6007"/>
                  </a:cubicBezTo>
                  <a:cubicBezTo>
                    <a:pt x="13070" y="6007"/>
                    <a:pt x="13035" y="6019"/>
                    <a:pt x="13011" y="6031"/>
                  </a:cubicBezTo>
                  <a:cubicBezTo>
                    <a:pt x="12880" y="6079"/>
                    <a:pt x="12749" y="6138"/>
                    <a:pt x="12630" y="6233"/>
                  </a:cubicBezTo>
                  <a:cubicBezTo>
                    <a:pt x="12535" y="6329"/>
                    <a:pt x="12451" y="6436"/>
                    <a:pt x="12416" y="6555"/>
                  </a:cubicBezTo>
                  <a:cubicBezTo>
                    <a:pt x="12118" y="7031"/>
                    <a:pt x="12392" y="7591"/>
                    <a:pt x="12892" y="7793"/>
                  </a:cubicBezTo>
                  <a:cubicBezTo>
                    <a:pt x="13032" y="7849"/>
                    <a:pt x="13178" y="7875"/>
                    <a:pt x="13324" y="7875"/>
                  </a:cubicBezTo>
                  <a:cubicBezTo>
                    <a:pt x="13827" y="7875"/>
                    <a:pt x="14338" y="7576"/>
                    <a:pt x="14642" y="7198"/>
                  </a:cubicBezTo>
                  <a:cubicBezTo>
                    <a:pt x="14904" y="6864"/>
                    <a:pt x="15047" y="6483"/>
                    <a:pt x="15083" y="6079"/>
                  </a:cubicBezTo>
                  <a:lnTo>
                    <a:pt x="15106" y="6079"/>
                  </a:lnTo>
                  <a:cubicBezTo>
                    <a:pt x="15726" y="6174"/>
                    <a:pt x="16321" y="6400"/>
                    <a:pt x="16845" y="6745"/>
                  </a:cubicBezTo>
                  <a:cubicBezTo>
                    <a:pt x="18023" y="7495"/>
                    <a:pt x="18654" y="8638"/>
                    <a:pt x="18440" y="10055"/>
                  </a:cubicBezTo>
                  <a:cubicBezTo>
                    <a:pt x="18424" y="10142"/>
                    <a:pt x="18508" y="10224"/>
                    <a:pt x="18584" y="10224"/>
                  </a:cubicBezTo>
                  <a:cubicBezTo>
                    <a:pt x="18622" y="10224"/>
                    <a:pt x="18658" y="10203"/>
                    <a:pt x="18678" y="10150"/>
                  </a:cubicBezTo>
                  <a:cubicBezTo>
                    <a:pt x="19631" y="8019"/>
                    <a:pt x="17190" y="6090"/>
                    <a:pt x="15309" y="5769"/>
                  </a:cubicBezTo>
                  <a:cubicBezTo>
                    <a:pt x="15249" y="5757"/>
                    <a:pt x="15178" y="5745"/>
                    <a:pt x="15094" y="5733"/>
                  </a:cubicBezTo>
                  <a:cubicBezTo>
                    <a:pt x="15059" y="4531"/>
                    <a:pt x="14237" y="3233"/>
                    <a:pt x="13416" y="2566"/>
                  </a:cubicBezTo>
                  <a:cubicBezTo>
                    <a:pt x="12410" y="1754"/>
                    <a:pt x="10992" y="1430"/>
                    <a:pt x="9630" y="1430"/>
                  </a:cubicBezTo>
                  <a:cubicBezTo>
                    <a:pt x="9057" y="1430"/>
                    <a:pt x="8493" y="1488"/>
                    <a:pt x="7975" y="1590"/>
                  </a:cubicBezTo>
                  <a:cubicBezTo>
                    <a:pt x="7641" y="1661"/>
                    <a:pt x="7308" y="1757"/>
                    <a:pt x="6998" y="1911"/>
                  </a:cubicBezTo>
                  <a:cubicBezTo>
                    <a:pt x="6772" y="1554"/>
                    <a:pt x="6486" y="1233"/>
                    <a:pt x="6212" y="1006"/>
                  </a:cubicBezTo>
                  <a:cubicBezTo>
                    <a:pt x="5439" y="340"/>
                    <a:pt x="4433" y="1"/>
                    <a:pt x="3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123" name="Google Shape;1123;p31"/>
          <p:cNvGrpSpPr/>
          <p:nvPr/>
        </p:nvGrpSpPr>
        <p:grpSpPr>
          <a:xfrm>
            <a:off x="938875" y="1266013"/>
            <a:ext cx="4017150" cy="1445450"/>
            <a:chOff x="938875" y="1266013"/>
            <a:chExt cx="4017150" cy="1445450"/>
          </a:xfrm>
        </p:grpSpPr>
        <p:sp>
          <p:nvSpPr>
            <p:cNvPr id="1124" name="Google Shape;1124;p31"/>
            <p:cNvSpPr txBox="1"/>
            <p:nvPr/>
          </p:nvSpPr>
          <p:spPr>
            <a:xfrm>
              <a:off x="938878" y="1682800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5" name="Google Shape;1125;p31"/>
            <p:cNvSpPr txBox="1"/>
            <p:nvPr/>
          </p:nvSpPr>
          <p:spPr>
            <a:xfrm>
              <a:off x="938875" y="2029650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26" name="Google Shape;1126;p31"/>
            <p:cNvCxnSpPr>
              <a:stCxn id="1124" idx="3"/>
            </p:cNvCxnSpPr>
            <p:nvPr/>
          </p:nvCxnSpPr>
          <p:spPr>
            <a:xfrm>
              <a:off x="2734378" y="1897600"/>
              <a:ext cx="820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127" name="Google Shape;1127;p31"/>
            <p:cNvSpPr/>
            <p:nvPr/>
          </p:nvSpPr>
          <p:spPr>
            <a:xfrm>
              <a:off x="3083725" y="1266013"/>
              <a:ext cx="1872300" cy="1445450"/>
            </a:xfrm>
            <a:custGeom>
              <a:avLst/>
              <a:gdLst/>
              <a:ahLst/>
              <a:cxnLst/>
              <a:rect l="l" t="t" r="r" b="b"/>
              <a:pathLst>
                <a:path w="74892" h="57818" extrusionOk="0">
                  <a:moveTo>
                    <a:pt x="57830" y="0"/>
                  </a:moveTo>
                  <a:cubicBezTo>
                    <a:pt x="26349" y="893"/>
                    <a:pt x="894" y="26337"/>
                    <a:pt x="1" y="57817"/>
                  </a:cubicBezTo>
                  <a:lnTo>
                    <a:pt x="5775" y="57805"/>
                  </a:lnTo>
                  <a:cubicBezTo>
                    <a:pt x="6430" y="57698"/>
                    <a:pt x="7240" y="57424"/>
                    <a:pt x="7657" y="56734"/>
                  </a:cubicBezTo>
                  <a:cubicBezTo>
                    <a:pt x="8085" y="56007"/>
                    <a:pt x="7823" y="55174"/>
                    <a:pt x="7538" y="54602"/>
                  </a:cubicBezTo>
                  <a:cubicBezTo>
                    <a:pt x="7323" y="54186"/>
                    <a:pt x="5466" y="50459"/>
                    <a:pt x="5466" y="48363"/>
                  </a:cubicBezTo>
                  <a:cubicBezTo>
                    <a:pt x="5466" y="44172"/>
                    <a:pt x="9347" y="40755"/>
                    <a:pt x="14122" y="40755"/>
                  </a:cubicBezTo>
                  <a:cubicBezTo>
                    <a:pt x="18896" y="40755"/>
                    <a:pt x="22778" y="44172"/>
                    <a:pt x="22778" y="48363"/>
                  </a:cubicBezTo>
                  <a:cubicBezTo>
                    <a:pt x="22778" y="50459"/>
                    <a:pt x="20908" y="54186"/>
                    <a:pt x="20694" y="54602"/>
                  </a:cubicBezTo>
                  <a:cubicBezTo>
                    <a:pt x="20408" y="55174"/>
                    <a:pt x="20146" y="56007"/>
                    <a:pt x="20587" y="56734"/>
                  </a:cubicBezTo>
                  <a:cubicBezTo>
                    <a:pt x="21027" y="57484"/>
                    <a:pt x="21992" y="57734"/>
                    <a:pt x="22575" y="57817"/>
                  </a:cubicBezTo>
                  <a:lnTo>
                    <a:pt x="28695" y="57817"/>
                  </a:lnTo>
                  <a:cubicBezTo>
                    <a:pt x="29552" y="42148"/>
                    <a:pt x="42149" y="29552"/>
                    <a:pt x="57830" y="28694"/>
                  </a:cubicBezTo>
                  <a:lnTo>
                    <a:pt x="57841" y="23194"/>
                  </a:lnTo>
                  <a:cubicBezTo>
                    <a:pt x="58032" y="21658"/>
                    <a:pt x="58627" y="20360"/>
                    <a:pt x="59532" y="19419"/>
                  </a:cubicBezTo>
                  <a:cubicBezTo>
                    <a:pt x="59842" y="19098"/>
                    <a:pt x="60187" y="18824"/>
                    <a:pt x="60580" y="18598"/>
                  </a:cubicBezTo>
                  <a:cubicBezTo>
                    <a:pt x="60794" y="18467"/>
                    <a:pt x="61009" y="18360"/>
                    <a:pt x="61247" y="18265"/>
                  </a:cubicBezTo>
                  <a:cubicBezTo>
                    <a:pt x="61855" y="18013"/>
                    <a:pt x="62510" y="17887"/>
                    <a:pt x="63186" y="17887"/>
                  </a:cubicBezTo>
                  <a:cubicBezTo>
                    <a:pt x="64110" y="17887"/>
                    <a:pt x="65074" y="18123"/>
                    <a:pt x="66009" y="18598"/>
                  </a:cubicBezTo>
                  <a:cubicBezTo>
                    <a:pt x="67593" y="19408"/>
                    <a:pt x="69914" y="20301"/>
                    <a:pt x="70700" y="20301"/>
                  </a:cubicBezTo>
                  <a:cubicBezTo>
                    <a:pt x="73010" y="20301"/>
                    <a:pt x="74891" y="17955"/>
                    <a:pt x="74891" y="15062"/>
                  </a:cubicBezTo>
                  <a:cubicBezTo>
                    <a:pt x="74891" y="12169"/>
                    <a:pt x="73010" y="9811"/>
                    <a:pt x="70700" y="9811"/>
                  </a:cubicBezTo>
                  <a:cubicBezTo>
                    <a:pt x="69914" y="9811"/>
                    <a:pt x="67593" y="10716"/>
                    <a:pt x="66009" y="11526"/>
                  </a:cubicBezTo>
                  <a:cubicBezTo>
                    <a:pt x="65074" y="12000"/>
                    <a:pt x="64114" y="12236"/>
                    <a:pt x="63191" y="12236"/>
                  </a:cubicBezTo>
                  <a:cubicBezTo>
                    <a:pt x="62516" y="12236"/>
                    <a:pt x="61860" y="12110"/>
                    <a:pt x="61247" y="11859"/>
                  </a:cubicBezTo>
                  <a:cubicBezTo>
                    <a:pt x="61009" y="11764"/>
                    <a:pt x="60794" y="11645"/>
                    <a:pt x="60580" y="11526"/>
                  </a:cubicBezTo>
                  <a:cubicBezTo>
                    <a:pt x="60187" y="11288"/>
                    <a:pt x="59842" y="11014"/>
                    <a:pt x="59532" y="10692"/>
                  </a:cubicBezTo>
                  <a:cubicBezTo>
                    <a:pt x="58651" y="9787"/>
                    <a:pt x="58068" y="8561"/>
                    <a:pt x="57853" y="7097"/>
                  </a:cubicBezTo>
                  <a:lnTo>
                    <a:pt x="57841" y="6977"/>
                  </a:lnTo>
                  <a:lnTo>
                    <a:pt x="57841" y="6275"/>
                  </a:lnTo>
                  <a:lnTo>
                    <a:pt x="57830" y="6120"/>
                  </a:lnTo>
                  <a:lnTo>
                    <a:pt x="57830" y="5692"/>
                  </a:lnTo>
                  <a:lnTo>
                    <a:pt x="57830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1"/>
          <p:cNvGrpSpPr/>
          <p:nvPr/>
        </p:nvGrpSpPr>
        <p:grpSpPr>
          <a:xfrm>
            <a:off x="3631561" y="1722561"/>
            <a:ext cx="350079" cy="350079"/>
            <a:chOff x="583100" y="3982600"/>
            <a:chExt cx="296175" cy="296175"/>
          </a:xfrm>
        </p:grpSpPr>
        <p:sp>
          <p:nvSpPr>
            <p:cNvPr id="1129" name="Google Shape;1129;p31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31"/>
          <p:cNvGrpSpPr/>
          <p:nvPr/>
        </p:nvGrpSpPr>
        <p:grpSpPr>
          <a:xfrm>
            <a:off x="4188050" y="2796863"/>
            <a:ext cx="4017349" cy="1445725"/>
            <a:chOff x="4188050" y="2796863"/>
            <a:chExt cx="4017349" cy="1445725"/>
          </a:xfrm>
        </p:grpSpPr>
        <p:sp>
          <p:nvSpPr>
            <p:cNvPr id="1137" name="Google Shape;1137;p31"/>
            <p:cNvSpPr txBox="1"/>
            <p:nvPr/>
          </p:nvSpPr>
          <p:spPr>
            <a:xfrm>
              <a:off x="6396991" y="3289101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38" name="Google Shape;1138;p31"/>
            <p:cNvSpPr txBox="1"/>
            <p:nvPr/>
          </p:nvSpPr>
          <p:spPr>
            <a:xfrm>
              <a:off x="6396999" y="36427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39" name="Google Shape;1139;p31"/>
            <p:cNvCxnSpPr>
              <a:stCxn id="1137" idx="1"/>
            </p:cNvCxnSpPr>
            <p:nvPr/>
          </p:nvCxnSpPr>
          <p:spPr>
            <a:xfrm rot="10800000">
              <a:off x="5675191" y="3503901"/>
              <a:ext cx="72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140" name="Google Shape;1140;p31"/>
            <p:cNvSpPr/>
            <p:nvPr/>
          </p:nvSpPr>
          <p:spPr>
            <a:xfrm>
              <a:off x="4188050" y="2796863"/>
              <a:ext cx="1872275" cy="1445725"/>
            </a:xfrm>
            <a:custGeom>
              <a:avLst/>
              <a:gdLst/>
              <a:ahLst/>
              <a:cxnLst/>
              <a:rect l="l" t="t" r="r" b="b"/>
              <a:pathLst>
                <a:path w="74891" h="57829" extrusionOk="0">
                  <a:moveTo>
                    <a:pt x="46196" y="0"/>
                  </a:moveTo>
                  <a:cubicBezTo>
                    <a:pt x="45339" y="15681"/>
                    <a:pt x="32742" y="28277"/>
                    <a:pt x="17062" y="29135"/>
                  </a:cubicBezTo>
                  <a:lnTo>
                    <a:pt x="17050" y="35385"/>
                  </a:lnTo>
                  <a:cubicBezTo>
                    <a:pt x="16859" y="36921"/>
                    <a:pt x="16276" y="38219"/>
                    <a:pt x="15359" y="39160"/>
                  </a:cubicBezTo>
                  <a:cubicBezTo>
                    <a:pt x="15050" y="39481"/>
                    <a:pt x="14704" y="39755"/>
                    <a:pt x="14323" y="39981"/>
                  </a:cubicBezTo>
                  <a:cubicBezTo>
                    <a:pt x="14109" y="40112"/>
                    <a:pt x="13883" y="40219"/>
                    <a:pt x="13657" y="40315"/>
                  </a:cubicBezTo>
                  <a:cubicBezTo>
                    <a:pt x="13043" y="40566"/>
                    <a:pt x="12388" y="40692"/>
                    <a:pt x="11713" y="40692"/>
                  </a:cubicBezTo>
                  <a:cubicBezTo>
                    <a:pt x="10789" y="40692"/>
                    <a:pt x="9830" y="40456"/>
                    <a:pt x="8894" y="39981"/>
                  </a:cubicBezTo>
                  <a:cubicBezTo>
                    <a:pt x="7299" y="39172"/>
                    <a:pt x="4977" y="38279"/>
                    <a:pt x="4191" y="38279"/>
                  </a:cubicBezTo>
                  <a:cubicBezTo>
                    <a:pt x="1881" y="38279"/>
                    <a:pt x="0" y="40624"/>
                    <a:pt x="0" y="43517"/>
                  </a:cubicBezTo>
                  <a:cubicBezTo>
                    <a:pt x="0" y="46411"/>
                    <a:pt x="1881" y="48768"/>
                    <a:pt x="4191" y="48768"/>
                  </a:cubicBezTo>
                  <a:cubicBezTo>
                    <a:pt x="4989" y="48768"/>
                    <a:pt x="7299" y="47863"/>
                    <a:pt x="8894" y="47054"/>
                  </a:cubicBezTo>
                  <a:cubicBezTo>
                    <a:pt x="9823" y="46579"/>
                    <a:pt x="10783" y="46343"/>
                    <a:pt x="11709" y="46343"/>
                  </a:cubicBezTo>
                  <a:cubicBezTo>
                    <a:pt x="12385" y="46343"/>
                    <a:pt x="13043" y="46469"/>
                    <a:pt x="13657" y="46720"/>
                  </a:cubicBezTo>
                  <a:cubicBezTo>
                    <a:pt x="13883" y="46815"/>
                    <a:pt x="14109" y="46934"/>
                    <a:pt x="14323" y="47054"/>
                  </a:cubicBezTo>
                  <a:cubicBezTo>
                    <a:pt x="14704" y="47292"/>
                    <a:pt x="15050" y="47565"/>
                    <a:pt x="15359" y="47887"/>
                  </a:cubicBezTo>
                  <a:cubicBezTo>
                    <a:pt x="16240" y="48792"/>
                    <a:pt x="16824" y="50018"/>
                    <a:pt x="17038" y="51483"/>
                  </a:cubicBezTo>
                  <a:lnTo>
                    <a:pt x="17050" y="51602"/>
                  </a:lnTo>
                  <a:lnTo>
                    <a:pt x="17050" y="52304"/>
                  </a:lnTo>
                  <a:lnTo>
                    <a:pt x="17062" y="52459"/>
                  </a:lnTo>
                  <a:lnTo>
                    <a:pt x="17062" y="52888"/>
                  </a:lnTo>
                  <a:lnTo>
                    <a:pt x="17062" y="57829"/>
                  </a:lnTo>
                  <a:cubicBezTo>
                    <a:pt x="48554" y="56936"/>
                    <a:pt x="73997" y="31492"/>
                    <a:pt x="74890" y="0"/>
                  </a:cubicBezTo>
                  <a:lnTo>
                    <a:pt x="74890" y="0"/>
                  </a:lnTo>
                  <a:lnTo>
                    <a:pt x="68151" y="12"/>
                  </a:lnTo>
                  <a:cubicBezTo>
                    <a:pt x="67556" y="119"/>
                    <a:pt x="66818" y="369"/>
                    <a:pt x="66437" y="988"/>
                  </a:cubicBezTo>
                  <a:cubicBezTo>
                    <a:pt x="66056" y="1643"/>
                    <a:pt x="66294" y="2405"/>
                    <a:pt x="66556" y="2929"/>
                  </a:cubicBezTo>
                  <a:cubicBezTo>
                    <a:pt x="66758" y="3334"/>
                    <a:pt x="68532" y="6882"/>
                    <a:pt x="68532" y="8894"/>
                  </a:cubicBezTo>
                  <a:cubicBezTo>
                    <a:pt x="68532" y="12918"/>
                    <a:pt x="64806" y="16193"/>
                    <a:pt x="60234" y="16193"/>
                  </a:cubicBezTo>
                  <a:cubicBezTo>
                    <a:pt x="55650" y="16193"/>
                    <a:pt x="51935" y="12918"/>
                    <a:pt x="51935" y="8894"/>
                  </a:cubicBezTo>
                  <a:cubicBezTo>
                    <a:pt x="51935" y="6882"/>
                    <a:pt x="53709" y="3334"/>
                    <a:pt x="53912" y="2929"/>
                  </a:cubicBezTo>
                  <a:cubicBezTo>
                    <a:pt x="54174" y="2405"/>
                    <a:pt x="54412" y="1643"/>
                    <a:pt x="54019" y="988"/>
                  </a:cubicBezTo>
                  <a:cubicBezTo>
                    <a:pt x="53614" y="310"/>
                    <a:pt x="52745" y="83"/>
                    <a:pt x="5219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31"/>
          <p:cNvGrpSpPr/>
          <p:nvPr/>
        </p:nvGrpSpPr>
        <p:grpSpPr>
          <a:xfrm>
            <a:off x="5198455" y="3329320"/>
            <a:ext cx="351940" cy="349163"/>
            <a:chOff x="3133425" y="3955025"/>
            <a:chExt cx="297750" cy="295400"/>
          </a:xfrm>
        </p:grpSpPr>
        <p:sp>
          <p:nvSpPr>
            <p:cNvPr id="1142" name="Google Shape;1142;p31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1"/>
          <p:cNvGrpSpPr/>
          <p:nvPr/>
        </p:nvGrpSpPr>
        <p:grpSpPr>
          <a:xfrm>
            <a:off x="951621" y="2370313"/>
            <a:ext cx="3577854" cy="1872275"/>
            <a:chOff x="951621" y="2370313"/>
            <a:chExt cx="3577854" cy="1872275"/>
          </a:xfrm>
        </p:grpSpPr>
        <p:sp>
          <p:nvSpPr>
            <p:cNvPr id="1146" name="Google Shape;1146;p31"/>
            <p:cNvSpPr txBox="1"/>
            <p:nvPr/>
          </p:nvSpPr>
          <p:spPr>
            <a:xfrm>
              <a:off x="951621" y="3289101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47" name="Google Shape;1147;p31"/>
            <p:cNvSpPr txBox="1"/>
            <p:nvPr/>
          </p:nvSpPr>
          <p:spPr>
            <a:xfrm>
              <a:off x="951625" y="36427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48" name="Google Shape;1148;p31"/>
            <p:cNvCxnSpPr>
              <a:stCxn id="1146" idx="3"/>
            </p:cNvCxnSpPr>
            <p:nvPr/>
          </p:nvCxnSpPr>
          <p:spPr>
            <a:xfrm>
              <a:off x="2747121" y="3503901"/>
              <a:ext cx="73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149" name="Google Shape;1149;p31"/>
            <p:cNvSpPr/>
            <p:nvPr/>
          </p:nvSpPr>
          <p:spPr>
            <a:xfrm>
              <a:off x="3083725" y="2370313"/>
              <a:ext cx="1445750" cy="1872275"/>
            </a:xfrm>
            <a:custGeom>
              <a:avLst/>
              <a:gdLst/>
              <a:ahLst/>
              <a:cxnLst/>
              <a:rect l="l" t="t" r="r" b="b"/>
              <a:pathLst>
                <a:path w="57830" h="74891" extrusionOk="0">
                  <a:moveTo>
                    <a:pt x="14122" y="0"/>
                  </a:moveTo>
                  <a:cubicBezTo>
                    <a:pt x="11229" y="0"/>
                    <a:pt x="8871" y="1882"/>
                    <a:pt x="8871" y="4191"/>
                  </a:cubicBezTo>
                  <a:cubicBezTo>
                    <a:pt x="8871" y="4977"/>
                    <a:pt x="9776" y="7299"/>
                    <a:pt x="10574" y="8883"/>
                  </a:cubicBezTo>
                  <a:cubicBezTo>
                    <a:pt x="11395" y="10502"/>
                    <a:pt x="11514" y="12192"/>
                    <a:pt x="10907" y="13645"/>
                  </a:cubicBezTo>
                  <a:cubicBezTo>
                    <a:pt x="10824" y="13883"/>
                    <a:pt x="10705" y="14097"/>
                    <a:pt x="10586" y="14312"/>
                  </a:cubicBezTo>
                  <a:cubicBezTo>
                    <a:pt x="9705" y="15776"/>
                    <a:pt x="8133" y="16741"/>
                    <a:pt x="6156" y="17038"/>
                  </a:cubicBezTo>
                  <a:lnTo>
                    <a:pt x="6037" y="17050"/>
                  </a:lnTo>
                  <a:lnTo>
                    <a:pt x="5335" y="17050"/>
                  </a:lnTo>
                  <a:lnTo>
                    <a:pt x="5180" y="17062"/>
                  </a:lnTo>
                  <a:lnTo>
                    <a:pt x="1" y="17062"/>
                  </a:lnTo>
                  <a:cubicBezTo>
                    <a:pt x="894" y="48542"/>
                    <a:pt x="26338" y="73998"/>
                    <a:pt x="57818" y="74891"/>
                  </a:cubicBezTo>
                  <a:lnTo>
                    <a:pt x="57818" y="68926"/>
                  </a:lnTo>
                  <a:cubicBezTo>
                    <a:pt x="57699" y="68271"/>
                    <a:pt x="57425" y="67461"/>
                    <a:pt x="56734" y="67044"/>
                  </a:cubicBezTo>
                  <a:cubicBezTo>
                    <a:pt x="56480" y="66891"/>
                    <a:pt x="56192" y="66815"/>
                    <a:pt x="55880" y="66815"/>
                  </a:cubicBezTo>
                  <a:cubicBezTo>
                    <a:pt x="55491" y="66815"/>
                    <a:pt x="55064" y="66932"/>
                    <a:pt x="54615" y="67164"/>
                  </a:cubicBezTo>
                  <a:cubicBezTo>
                    <a:pt x="54186" y="67378"/>
                    <a:pt x="50460" y="69235"/>
                    <a:pt x="48364" y="69235"/>
                  </a:cubicBezTo>
                  <a:cubicBezTo>
                    <a:pt x="44173" y="69235"/>
                    <a:pt x="40768" y="65354"/>
                    <a:pt x="40768" y="60579"/>
                  </a:cubicBezTo>
                  <a:cubicBezTo>
                    <a:pt x="40768" y="55805"/>
                    <a:pt x="44173" y="51924"/>
                    <a:pt x="48364" y="51924"/>
                  </a:cubicBezTo>
                  <a:cubicBezTo>
                    <a:pt x="50460" y="51924"/>
                    <a:pt x="54186" y="53793"/>
                    <a:pt x="54615" y="54007"/>
                  </a:cubicBezTo>
                  <a:cubicBezTo>
                    <a:pt x="55061" y="54230"/>
                    <a:pt x="55486" y="54345"/>
                    <a:pt x="55875" y="54345"/>
                  </a:cubicBezTo>
                  <a:cubicBezTo>
                    <a:pt x="56192" y="54345"/>
                    <a:pt x="56484" y="54269"/>
                    <a:pt x="56746" y="54114"/>
                  </a:cubicBezTo>
                  <a:cubicBezTo>
                    <a:pt x="57484" y="53674"/>
                    <a:pt x="57746" y="52709"/>
                    <a:pt x="57830" y="52126"/>
                  </a:cubicBezTo>
                  <a:lnTo>
                    <a:pt x="57830" y="46197"/>
                  </a:lnTo>
                  <a:cubicBezTo>
                    <a:pt x="42149" y="45339"/>
                    <a:pt x="29552" y="32743"/>
                    <a:pt x="28695" y="17062"/>
                  </a:cubicBezTo>
                  <a:lnTo>
                    <a:pt x="22254" y="17050"/>
                  </a:lnTo>
                  <a:cubicBezTo>
                    <a:pt x="20194" y="16800"/>
                    <a:pt x="18563" y="15824"/>
                    <a:pt x="17658" y="14312"/>
                  </a:cubicBezTo>
                  <a:cubicBezTo>
                    <a:pt x="17527" y="14097"/>
                    <a:pt x="17420" y="13883"/>
                    <a:pt x="17325" y="13645"/>
                  </a:cubicBezTo>
                  <a:cubicBezTo>
                    <a:pt x="16729" y="12192"/>
                    <a:pt x="16836" y="10502"/>
                    <a:pt x="17658" y="8883"/>
                  </a:cubicBezTo>
                  <a:cubicBezTo>
                    <a:pt x="18468" y="7299"/>
                    <a:pt x="19360" y="4977"/>
                    <a:pt x="19360" y="4191"/>
                  </a:cubicBezTo>
                  <a:cubicBezTo>
                    <a:pt x="19360" y="1882"/>
                    <a:pt x="17015" y="0"/>
                    <a:pt x="1412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31"/>
          <p:cNvGrpSpPr/>
          <p:nvPr/>
        </p:nvGrpSpPr>
        <p:grpSpPr>
          <a:xfrm>
            <a:off x="3630630" y="3329335"/>
            <a:ext cx="351940" cy="349133"/>
            <a:chOff x="1672375" y="3982600"/>
            <a:chExt cx="297750" cy="295375"/>
          </a:xfrm>
        </p:grpSpPr>
        <p:sp>
          <p:nvSpPr>
            <p:cNvPr id="1151" name="Google Shape;1151;p31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1154;p31"/>
          <p:cNvGrpSpPr/>
          <p:nvPr/>
        </p:nvGrpSpPr>
        <p:grpSpPr>
          <a:xfrm>
            <a:off x="4614875" y="1266013"/>
            <a:ext cx="3590522" cy="1850550"/>
            <a:chOff x="4614875" y="1266013"/>
            <a:chExt cx="3590522" cy="1850550"/>
          </a:xfrm>
        </p:grpSpPr>
        <p:sp>
          <p:nvSpPr>
            <p:cNvPr id="1155" name="Google Shape;1155;p31"/>
            <p:cNvSpPr txBox="1"/>
            <p:nvPr/>
          </p:nvSpPr>
          <p:spPr>
            <a:xfrm>
              <a:off x="6396991" y="1682800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56" name="Google Shape;1156;p31"/>
            <p:cNvSpPr txBox="1"/>
            <p:nvPr/>
          </p:nvSpPr>
          <p:spPr>
            <a:xfrm>
              <a:off x="6396997" y="2029650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57" name="Google Shape;1157;p31"/>
            <p:cNvCxnSpPr>
              <a:stCxn id="1155" idx="1"/>
            </p:cNvCxnSpPr>
            <p:nvPr/>
          </p:nvCxnSpPr>
          <p:spPr>
            <a:xfrm rot="10800000">
              <a:off x="5550391" y="1897600"/>
              <a:ext cx="846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158" name="Google Shape;1158;p31"/>
            <p:cNvSpPr/>
            <p:nvPr/>
          </p:nvSpPr>
          <p:spPr>
            <a:xfrm>
              <a:off x="4614875" y="1266013"/>
              <a:ext cx="1445450" cy="1850550"/>
            </a:xfrm>
            <a:custGeom>
              <a:avLst/>
              <a:gdLst/>
              <a:ahLst/>
              <a:cxnLst/>
              <a:rect l="l" t="t" r="r" b="b"/>
              <a:pathLst>
                <a:path w="57818" h="74022" extrusionOk="0">
                  <a:moveTo>
                    <a:pt x="1" y="0"/>
                  </a:moveTo>
                  <a:lnTo>
                    <a:pt x="13" y="6716"/>
                  </a:lnTo>
                  <a:cubicBezTo>
                    <a:pt x="120" y="7370"/>
                    <a:pt x="394" y="8180"/>
                    <a:pt x="1084" y="8597"/>
                  </a:cubicBezTo>
                  <a:cubicBezTo>
                    <a:pt x="1344" y="8750"/>
                    <a:pt x="1632" y="8826"/>
                    <a:pt x="1945" y="8826"/>
                  </a:cubicBezTo>
                  <a:cubicBezTo>
                    <a:pt x="2333" y="8826"/>
                    <a:pt x="2760" y="8709"/>
                    <a:pt x="3215" y="8478"/>
                  </a:cubicBezTo>
                  <a:cubicBezTo>
                    <a:pt x="3632" y="8263"/>
                    <a:pt x="7359" y="6406"/>
                    <a:pt x="9454" y="6406"/>
                  </a:cubicBezTo>
                  <a:cubicBezTo>
                    <a:pt x="13645" y="6406"/>
                    <a:pt x="17062" y="10287"/>
                    <a:pt x="17062" y="15062"/>
                  </a:cubicBezTo>
                  <a:cubicBezTo>
                    <a:pt x="17062" y="19836"/>
                    <a:pt x="13645" y="23718"/>
                    <a:pt x="9454" y="23718"/>
                  </a:cubicBezTo>
                  <a:cubicBezTo>
                    <a:pt x="7359" y="23718"/>
                    <a:pt x="3632" y="21848"/>
                    <a:pt x="3215" y="21634"/>
                  </a:cubicBezTo>
                  <a:cubicBezTo>
                    <a:pt x="2762" y="21411"/>
                    <a:pt x="2338" y="21296"/>
                    <a:pt x="1951" y="21296"/>
                  </a:cubicBezTo>
                  <a:cubicBezTo>
                    <a:pt x="1636" y="21296"/>
                    <a:pt x="1346" y="21372"/>
                    <a:pt x="1084" y="21527"/>
                  </a:cubicBezTo>
                  <a:cubicBezTo>
                    <a:pt x="334" y="21967"/>
                    <a:pt x="84" y="22932"/>
                    <a:pt x="1" y="23515"/>
                  </a:cubicBezTo>
                  <a:lnTo>
                    <a:pt x="1" y="28694"/>
                  </a:lnTo>
                  <a:cubicBezTo>
                    <a:pt x="15669" y="29552"/>
                    <a:pt x="28266" y="42148"/>
                    <a:pt x="29123" y="57817"/>
                  </a:cubicBezTo>
                  <a:lnTo>
                    <a:pt x="35446" y="57841"/>
                  </a:lnTo>
                  <a:cubicBezTo>
                    <a:pt x="36958" y="58019"/>
                    <a:pt x="38232" y="58615"/>
                    <a:pt x="39137" y="59532"/>
                  </a:cubicBezTo>
                  <a:cubicBezTo>
                    <a:pt x="39422" y="59817"/>
                    <a:pt x="39672" y="60127"/>
                    <a:pt x="39875" y="60472"/>
                  </a:cubicBezTo>
                  <a:cubicBezTo>
                    <a:pt x="39946" y="60591"/>
                    <a:pt x="40006" y="60710"/>
                    <a:pt x="40065" y="60829"/>
                  </a:cubicBezTo>
                  <a:cubicBezTo>
                    <a:pt x="40077" y="60841"/>
                    <a:pt x="40077" y="60865"/>
                    <a:pt x="40089" y="60877"/>
                  </a:cubicBezTo>
                  <a:cubicBezTo>
                    <a:pt x="40149" y="60996"/>
                    <a:pt x="40196" y="61115"/>
                    <a:pt x="40244" y="61234"/>
                  </a:cubicBezTo>
                  <a:cubicBezTo>
                    <a:pt x="40434" y="61746"/>
                    <a:pt x="40541" y="62282"/>
                    <a:pt x="40565" y="62841"/>
                  </a:cubicBezTo>
                  <a:lnTo>
                    <a:pt x="40565" y="62865"/>
                  </a:lnTo>
                  <a:cubicBezTo>
                    <a:pt x="40565" y="63044"/>
                    <a:pt x="40565" y="63222"/>
                    <a:pt x="40541" y="63413"/>
                  </a:cubicBezTo>
                  <a:cubicBezTo>
                    <a:pt x="40541" y="63425"/>
                    <a:pt x="40541" y="63437"/>
                    <a:pt x="40541" y="63449"/>
                  </a:cubicBezTo>
                  <a:cubicBezTo>
                    <a:pt x="40518" y="63806"/>
                    <a:pt x="40446" y="64163"/>
                    <a:pt x="40351" y="64520"/>
                  </a:cubicBezTo>
                  <a:cubicBezTo>
                    <a:pt x="40339" y="64544"/>
                    <a:pt x="40327" y="64568"/>
                    <a:pt x="40327" y="64604"/>
                  </a:cubicBezTo>
                  <a:cubicBezTo>
                    <a:pt x="40268" y="64770"/>
                    <a:pt x="40220" y="64937"/>
                    <a:pt x="40149" y="65104"/>
                  </a:cubicBezTo>
                  <a:cubicBezTo>
                    <a:pt x="40137" y="65127"/>
                    <a:pt x="40125" y="65163"/>
                    <a:pt x="40113" y="65187"/>
                  </a:cubicBezTo>
                  <a:cubicBezTo>
                    <a:pt x="40041" y="65366"/>
                    <a:pt x="39970" y="65532"/>
                    <a:pt x="39887" y="65711"/>
                  </a:cubicBezTo>
                  <a:cubicBezTo>
                    <a:pt x="39125" y="67211"/>
                    <a:pt x="38267" y="69390"/>
                    <a:pt x="38267" y="70128"/>
                  </a:cubicBezTo>
                  <a:cubicBezTo>
                    <a:pt x="38267" y="72271"/>
                    <a:pt x="40470" y="74021"/>
                    <a:pt x="43161" y="74021"/>
                  </a:cubicBezTo>
                  <a:cubicBezTo>
                    <a:pt x="45852" y="74021"/>
                    <a:pt x="48054" y="72271"/>
                    <a:pt x="48054" y="70128"/>
                  </a:cubicBezTo>
                  <a:cubicBezTo>
                    <a:pt x="48054" y="69390"/>
                    <a:pt x="47197" y="67211"/>
                    <a:pt x="46435" y="65711"/>
                  </a:cubicBezTo>
                  <a:cubicBezTo>
                    <a:pt x="46352" y="65532"/>
                    <a:pt x="46280" y="65366"/>
                    <a:pt x="46209" y="65199"/>
                  </a:cubicBezTo>
                  <a:cubicBezTo>
                    <a:pt x="46197" y="65163"/>
                    <a:pt x="46185" y="65139"/>
                    <a:pt x="46173" y="65104"/>
                  </a:cubicBezTo>
                  <a:cubicBezTo>
                    <a:pt x="46102" y="64937"/>
                    <a:pt x="46042" y="64770"/>
                    <a:pt x="45995" y="64604"/>
                  </a:cubicBezTo>
                  <a:cubicBezTo>
                    <a:pt x="45995" y="64568"/>
                    <a:pt x="45983" y="64544"/>
                    <a:pt x="45971" y="64520"/>
                  </a:cubicBezTo>
                  <a:cubicBezTo>
                    <a:pt x="45875" y="64163"/>
                    <a:pt x="45804" y="63806"/>
                    <a:pt x="45780" y="63449"/>
                  </a:cubicBezTo>
                  <a:cubicBezTo>
                    <a:pt x="45780" y="63437"/>
                    <a:pt x="45780" y="63425"/>
                    <a:pt x="45768" y="63413"/>
                  </a:cubicBezTo>
                  <a:cubicBezTo>
                    <a:pt x="45756" y="63234"/>
                    <a:pt x="45756" y="63044"/>
                    <a:pt x="45756" y="62865"/>
                  </a:cubicBezTo>
                  <a:cubicBezTo>
                    <a:pt x="45756" y="62865"/>
                    <a:pt x="45756" y="62853"/>
                    <a:pt x="45756" y="62841"/>
                  </a:cubicBezTo>
                  <a:cubicBezTo>
                    <a:pt x="45780" y="62282"/>
                    <a:pt x="45875" y="61746"/>
                    <a:pt x="46078" y="61234"/>
                  </a:cubicBezTo>
                  <a:cubicBezTo>
                    <a:pt x="46125" y="61115"/>
                    <a:pt x="46173" y="60996"/>
                    <a:pt x="46233" y="60877"/>
                  </a:cubicBezTo>
                  <a:cubicBezTo>
                    <a:pt x="46233" y="60865"/>
                    <a:pt x="46245" y="60841"/>
                    <a:pt x="46245" y="60829"/>
                  </a:cubicBezTo>
                  <a:cubicBezTo>
                    <a:pt x="46304" y="60710"/>
                    <a:pt x="46376" y="60591"/>
                    <a:pt x="46447" y="60472"/>
                  </a:cubicBezTo>
                  <a:cubicBezTo>
                    <a:pt x="46649" y="60127"/>
                    <a:pt x="46899" y="59817"/>
                    <a:pt x="47173" y="59532"/>
                  </a:cubicBezTo>
                  <a:cubicBezTo>
                    <a:pt x="48054" y="58650"/>
                    <a:pt x="49269" y="58067"/>
                    <a:pt x="50709" y="57853"/>
                  </a:cubicBezTo>
                  <a:lnTo>
                    <a:pt x="50828" y="57841"/>
                  </a:lnTo>
                  <a:lnTo>
                    <a:pt x="51495" y="57841"/>
                  </a:lnTo>
                  <a:lnTo>
                    <a:pt x="51638" y="57829"/>
                  </a:lnTo>
                  <a:lnTo>
                    <a:pt x="52055" y="57817"/>
                  </a:lnTo>
                  <a:lnTo>
                    <a:pt x="57817" y="57817"/>
                  </a:lnTo>
                  <a:cubicBezTo>
                    <a:pt x="56924" y="26337"/>
                    <a:pt x="31481" y="893"/>
                    <a:pt x="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31"/>
          <p:cNvGrpSpPr/>
          <p:nvPr/>
        </p:nvGrpSpPr>
        <p:grpSpPr>
          <a:xfrm>
            <a:off x="5199386" y="1722561"/>
            <a:ext cx="350079" cy="350079"/>
            <a:chOff x="3497300" y="3227275"/>
            <a:chExt cx="296175" cy="296175"/>
          </a:xfrm>
        </p:grpSpPr>
        <p:sp>
          <p:nvSpPr>
            <p:cNvPr id="1160" name="Google Shape;1160;p31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32"/>
          <p:cNvGrpSpPr/>
          <p:nvPr/>
        </p:nvGrpSpPr>
        <p:grpSpPr>
          <a:xfrm>
            <a:off x="1091275" y="1266763"/>
            <a:ext cx="3444013" cy="2886700"/>
            <a:chOff x="1091275" y="1266763"/>
            <a:chExt cx="3444013" cy="2886700"/>
          </a:xfrm>
        </p:grpSpPr>
        <p:grpSp>
          <p:nvGrpSpPr>
            <p:cNvPr id="1173" name="Google Shape;1173;p32"/>
            <p:cNvGrpSpPr/>
            <p:nvPr/>
          </p:nvGrpSpPr>
          <p:grpSpPr>
            <a:xfrm>
              <a:off x="1091275" y="1498725"/>
              <a:ext cx="1795503" cy="660350"/>
              <a:chOff x="710275" y="1516900"/>
              <a:chExt cx="1795503" cy="660350"/>
            </a:xfrm>
          </p:grpSpPr>
          <p:sp>
            <p:nvSpPr>
              <p:cNvPr id="1174" name="Google Shape;1174;p32"/>
              <p:cNvSpPr txBox="1"/>
              <p:nvPr/>
            </p:nvSpPr>
            <p:spPr>
              <a:xfrm>
                <a:off x="710278" y="151690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75" name="Google Shape;1175;p32"/>
              <p:cNvSpPr txBox="1"/>
              <p:nvPr/>
            </p:nvSpPr>
            <p:spPr>
              <a:xfrm>
                <a:off x="710275" y="186375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176" name="Google Shape;1176;p32"/>
            <p:cNvCxnSpPr>
              <a:stCxn id="1174" idx="3"/>
            </p:cNvCxnSpPr>
            <p:nvPr/>
          </p:nvCxnSpPr>
          <p:spPr>
            <a:xfrm>
              <a:off x="2886778" y="1713525"/>
              <a:ext cx="729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177" name="Google Shape;1177;p32"/>
            <p:cNvSpPr/>
            <p:nvPr/>
          </p:nvSpPr>
          <p:spPr>
            <a:xfrm>
              <a:off x="3083588" y="1266763"/>
              <a:ext cx="1451700" cy="2886700"/>
            </a:xfrm>
            <a:custGeom>
              <a:avLst/>
              <a:gdLst/>
              <a:ahLst/>
              <a:cxnLst/>
              <a:rect l="l" t="t" r="r" b="b"/>
              <a:pathLst>
                <a:path w="58068" h="115468" extrusionOk="0">
                  <a:moveTo>
                    <a:pt x="58067" y="0"/>
                  </a:moveTo>
                  <a:lnTo>
                    <a:pt x="58067" y="0"/>
                  </a:lnTo>
                  <a:cubicBezTo>
                    <a:pt x="25861" y="774"/>
                    <a:pt x="1" y="27123"/>
                    <a:pt x="1" y="59508"/>
                  </a:cubicBezTo>
                  <a:cubicBezTo>
                    <a:pt x="1" y="85225"/>
                    <a:pt x="16360" y="107133"/>
                    <a:pt x="39124" y="115467"/>
                  </a:cubicBezTo>
                  <a:lnTo>
                    <a:pt x="39124" y="25361"/>
                  </a:lnTo>
                  <a:cubicBezTo>
                    <a:pt x="39124" y="13419"/>
                    <a:pt x="47149" y="3263"/>
                    <a:pt x="5806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 txBox="1"/>
            <p:nvPr/>
          </p:nvSpPr>
          <p:spPr>
            <a:xfrm>
              <a:off x="3475900" y="1825438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/>
            </a:p>
          </p:txBody>
        </p:sp>
      </p:grpSp>
      <p:grpSp>
        <p:nvGrpSpPr>
          <p:cNvPr id="1179" name="Google Shape;1179;p32"/>
          <p:cNvGrpSpPr/>
          <p:nvPr/>
        </p:nvGrpSpPr>
        <p:grpSpPr>
          <a:xfrm>
            <a:off x="1104021" y="2790763"/>
            <a:ext cx="4867441" cy="1451675"/>
            <a:chOff x="1104021" y="2790763"/>
            <a:chExt cx="4867441" cy="1451675"/>
          </a:xfrm>
        </p:grpSpPr>
        <p:grpSp>
          <p:nvGrpSpPr>
            <p:cNvPr id="1180" name="Google Shape;1180;p32"/>
            <p:cNvGrpSpPr/>
            <p:nvPr/>
          </p:nvGrpSpPr>
          <p:grpSpPr>
            <a:xfrm>
              <a:off x="1104021" y="3349400"/>
              <a:ext cx="1795504" cy="660350"/>
              <a:chOff x="723021" y="3350225"/>
              <a:chExt cx="1795504" cy="660350"/>
            </a:xfrm>
          </p:grpSpPr>
          <p:sp>
            <p:nvSpPr>
              <p:cNvPr id="1181" name="Google Shape;1181;p32"/>
              <p:cNvSpPr txBox="1"/>
              <p:nvPr/>
            </p:nvSpPr>
            <p:spPr>
              <a:xfrm>
                <a:off x="723021" y="335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82" name="Google Shape;1182;p32"/>
              <p:cNvSpPr txBox="1"/>
              <p:nvPr/>
            </p:nvSpPr>
            <p:spPr>
              <a:xfrm>
                <a:off x="723025" y="369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183" name="Google Shape;1183;p32"/>
            <p:cNvCxnSpPr>
              <a:stCxn id="1181" idx="3"/>
            </p:cNvCxnSpPr>
            <p:nvPr/>
          </p:nvCxnSpPr>
          <p:spPr>
            <a:xfrm>
              <a:off x="2899521" y="3564200"/>
              <a:ext cx="736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184" name="Google Shape;1184;p32"/>
            <p:cNvSpPr/>
            <p:nvPr/>
          </p:nvSpPr>
          <p:spPr>
            <a:xfrm>
              <a:off x="3084788" y="2790763"/>
              <a:ext cx="2886675" cy="1451675"/>
            </a:xfrm>
            <a:custGeom>
              <a:avLst/>
              <a:gdLst/>
              <a:ahLst/>
              <a:cxnLst/>
              <a:rect l="l" t="t" r="r" b="b"/>
              <a:pathLst>
                <a:path w="115467" h="58067" extrusionOk="0">
                  <a:moveTo>
                    <a:pt x="0" y="0"/>
                  </a:moveTo>
                  <a:cubicBezTo>
                    <a:pt x="774" y="32207"/>
                    <a:pt x="27123" y="58067"/>
                    <a:pt x="59508" y="58067"/>
                  </a:cubicBezTo>
                  <a:cubicBezTo>
                    <a:pt x="85225" y="58067"/>
                    <a:pt x="107133" y="41839"/>
                    <a:pt x="115467" y="18919"/>
                  </a:cubicBezTo>
                  <a:lnTo>
                    <a:pt x="25360" y="18919"/>
                  </a:lnTo>
                  <a:cubicBezTo>
                    <a:pt x="13418" y="18919"/>
                    <a:pt x="3262" y="10906"/>
                    <a:pt x="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 txBox="1"/>
            <p:nvPr/>
          </p:nvSpPr>
          <p:spPr>
            <a:xfrm>
              <a:off x="3539625" y="3349388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/>
            </a:p>
          </p:txBody>
        </p:sp>
      </p:grpSp>
      <p:grpSp>
        <p:nvGrpSpPr>
          <p:cNvPr id="1186" name="Google Shape;1186;p32"/>
          <p:cNvGrpSpPr/>
          <p:nvPr/>
        </p:nvGrpSpPr>
        <p:grpSpPr>
          <a:xfrm>
            <a:off x="4608488" y="1355763"/>
            <a:ext cx="3444511" cy="2886675"/>
            <a:chOff x="4608488" y="1355763"/>
            <a:chExt cx="3444511" cy="2886675"/>
          </a:xfrm>
        </p:grpSpPr>
        <p:grpSp>
          <p:nvGrpSpPr>
            <p:cNvPr id="1187" name="Google Shape;1187;p32"/>
            <p:cNvGrpSpPr/>
            <p:nvPr/>
          </p:nvGrpSpPr>
          <p:grpSpPr>
            <a:xfrm>
              <a:off x="6244591" y="3349400"/>
              <a:ext cx="1808408" cy="660350"/>
              <a:chOff x="6625591" y="3350225"/>
              <a:chExt cx="1808408" cy="660350"/>
            </a:xfrm>
          </p:grpSpPr>
          <p:sp>
            <p:nvSpPr>
              <p:cNvPr id="1188" name="Google Shape;1188;p32"/>
              <p:cNvSpPr txBox="1"/>
              <p:nvPr/>
            </p:nvSpPr>
            <p:spPr>
              <a:xfrm>
                <a:off x="6625591" y="335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89" name="Google Shape;1189;p32"/>
              <p:cNvSpPr txBox="1"/>
              <p:nvPr/>
            </p:nvSpPr>
            <p:spPr>
              <a:xfrm>
                <a:off x="6625599" y="369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190" name="Google Shape;1190;p32"/>
            <p:cNvCxnSpPr>
              <a:stCxn id="1188" idx="1"/>
            </p:cNvCxnSpPr>
            <p:nvPr/>
          </p:nvCxnSpPr>
          <p:spPr>
            <a:xfrm rot="10800000">
              <a:off x="5522791" y="3564200"/>
              <a:ext cx="721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191" name="Google Shape;1191;p32"/>
            <p:cNvSpPr/>
            <p:nvPr/>
          </p:nvSpPr>
          <p:spPr>
            <a:xfrm>
              <a:off x="4608488" y="1355763"/>
              <a:ext cx="1451675" cy="2886675"/>
            </a:xfrm>
            <a:custGeom>
              <a:avLst/>
              <a:gdLst/>
              <a:ahLst/>
              <a:cxnLst/>
              <a:rect l="l" t="t" r="r" b="b"/>
              <a:pathLst>
                <a:path w="58067" h="115467" extrusionOk="0">
                  <a:moveTo>
                    <a:pt x="18907" y="0"/>
                  </a:moveTo>
                  <a:lnTo>
                    <a:pt x="18907" y="90107"/>
                  </a:lnTo>
                  <a:cubicBezTo>
                    <a:pt x="18907" y="102049"/>
                    <a:pt x="10906" y="112205"/>
                    <a:pt x="0" y="115467"/>
                  </a:cubicBezTo>
                  <a:cubicBezTo>
                    <a:pt x="32207" y="114693"/>
                    <a:pt x="58067" y="88345"/>
                    <a:pt x="58067" y="55948"/>
                  </a:cubicBezTo>
                  <a:cubicBezTo>
                    <a:pt x="58067" y="30230"/>
                    <a:pt x="41827" y="8323"/>
                    <a:pt x="1890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 txBox="1"/>
            <p:nvPr/>
          </p:nvSpPr>
          <p:spPr>
            <a:xfrm>
              <a:off x="5187100" y="3248213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/>
            </a:p>
          </p:txBody>
        </p:sp>
      </p:grpSp>
      <p:grpSp>
        <p:nvGrpSpPr>
          <p:cNvPr id="1193" name="Google Shape;1193;p32"/>
          <p:cNvGrpSpPr/>
          <p:nvPr/>
        </p:nvGrpSpPr>
        <p:grpSpPr>
          <a:xfrm>
            <a:off x="4061688" y="1266163"/>
            <a:ext cx="3991310" cy="1451700"/>
            <a:chOff x="4061688" y="1266163"/>
            <a:chExt cx="3991310" cy="1451700"/>
          </a:xfrm>
        </p:grpSpPr>
        <p:grpSp>
          <p:nvGrpSpPr>
            <p:cNvPr id="1194" name="Google Shape;1194;p32"/>
            <p:cNvGrpSpPr/>
            <p:nvPr/>
          </p:nvGrpSpPr>
          <p:grpSpPr>
            <a:xfrm>
              <a:off x="6244591" y="1498725"/>
              <a:ext cx="1808406" cy="660350"/>
              <a:chOff x="6625591" y="1516900"/>
              <a:chExt cx="1808406" cy="660350"/>
            </a:xfrm>
          </p:grpSpPr>
          <p:sp>
            <p:nvSpPr>
              <p:cNvPr id="1195" name="Google Shape;1195;p32"/>
              <p:cNvSpPr txBox="1"/>
              <p:nvPr/>
            </p:nvSpPr>
            <p:spPr>
              <a:xfrm>
                <a:off x="6625591" y="151690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96" name="Google Shape;1196;p32"/>
              <p:cNvSpPr txBox="1"/>
              <p:nvPr/>
            </p:nvSpPr>
            <p:spPr>
              <a:xfrm>
                <a:off x="6625597" y="186375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197" name="Google Shape;1197;p32"/>
            <p:cNvCxnSpPr>
              <a:stCxn id="1195" idx="1"/>
            </p:cNvCxnSpPr>
            <p:nvPr/>
          </p:nvCxnSpPr>
          <p:spPr>
            <a:xfrm rot="10800000">
              <a:off x="5493091" y="1713525"/>
              <a:ext cx="751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198" name="Google Shape;1198;p32"/>
            <p:cNvSpPr/>
            <p:nvPr/>
          </p:nvSpPr>
          <p:spPr>
            <a:xfrm>
              <a:off x="4061688" y="1266163"/>
              <a:ext cx="1998775" cy="1451700"/>
            </a:xfrm>
            <a:custGeom>
              <a:avLst/>
              <a:gdLst/>
              <a:ahLst/>
              <a:cxnLst/>
              <a:rect l="l" t="t" r="r" b="b"/>
              <a:pathLst>
                <a:path w="79951" h="58068" extrusionOk="0">
                  <a:moveTo>
                    <a:pt x="20432" y="1"/>
                  </a:moveTo>
                  <a:cubicBezTo>
                    <a:pt x="19955" y="1"/>
                    <a:pt x="19443" y="13"/>
                    <a:pt x="18955" y="24"/>
                  </a:cubicBezTo>
                  <a:cubicBezTo>
                    <a:pt x="8049" y="3287"/>
                    <a:pt x="0" y="13443"/>
                    <a:pt x="0" y="25385"/>
                  </a:cubicBezTo>
                  <a:lnTo>
                    <a:pt x="0" y="39125"/>
                  </a:lnTo>
                  <a:lnTo>
                    <a:pt x="54591" y="39125"/>
                  </a:lnTo>
                  <a:cubicBezTo>
                    <a:pt x="66533" y="39125"/>
                    <a:pt x="76689" y="47161"/>
                    <a:pt x="79951" y="58067"/>
                  </a:cubicBezTo>
                  <a:cubicBezTo>
                    <a:pt x="79177" y="25861"/>
                    <a:pt x="52828" y="1"/>
                    <a:pt x="2043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 txBox="1"/>
            <p:nvPr/>
          </p:nvSpPr>
          <p:spPr>
            <a:xfrm>
              <a:off x="5055250" y="1713513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/>
            </a:p>
          </p:txBody>
        </p:sp>
      </p:grpSp>
      <p:sp>
        <p:nvSpPr>
          <p:cNvPr id="1200" name="Google Shape;1200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201" name="Google Shape;1201;p32"/>
          <p:cNvGrpSpPr/>
          <p:nvPr/>
        </p:nvGrpSpPr>
        <p:grpSpPr>
          <a:xfrm>
            <a:off x="3425665" y="2717870"/>
            <a:ext cx="246171" cy="351095"/>
            <a:chOff x="4882340" y="1509358"/>
            <a:chExt cx="246171" cy="351095"/>
          </a:xfrm>
        </p:grpSpPr>
        <p:sp>
          <p:nvSpPr>
            <p:cNvPr id="1202" name="Google Shape;1202;p32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" name="Google Shape;1207;p32"/>
          <p:cNvSpPr/>
          <p:nvPr/>
        </p:nvSpPr>
        <p:spPr>
          <a:xfrm>
            <a:off x="4608510" y="3564202"/>
            <a:ext cx="243913" cy="351445"/>
          </a:xfrm>
          <a:custGeom>
            <a:avLst/>
            <a:gdLst/>
            <a:ahLst/>
            <a:cxnLst/>
            <a:rect l="l" t="t" r="r" b="b"/>
            <a:pathLst>
              <a:path w="7669" h="11050" extrusionOk="0">
                <a:moveTo>
                  <a:pt x="1644" y="299"/>
                </a:moveTo>
                <a:lnTo>
                  <a:pt x="1501" y="1180"/>
                </a:lnTo>
                <a:lnTo>
                  <a:pt x="1012" y="1180"/>
                </a:lnTo>
                <a:lnTo>
                  <a:pt x="882" y="299"/>
                </a:lnTo>
                <a:close/>
                <a:moveTo>
                  <a:pt x="1691" y="1501"/>
                </a:moveTo>
                <a:lnTo>
                  <a:pt x="1691" y="1703"/>
                </a:lnTo>
                <a:lnTo>
                  <a:pt x="834" y="1703"/>
                </a:lnTo>
                <a:lnTo>
                  <a:pt x="834" y="1501"/>
                </a:lnTo>
                <a:close/>
                <a:moveTo>
                  <a:pt x="6579" y="3583"/>
                </a:moveTo>
                <a:cubicBezTo>
                  <a:pt x="6612" y="3583"/>
                  <a:pt x="6633" y="3589"/>
                  <a:pt x="6644" y="3597"/>
                </a:cubicBezTo>
                <a:cubicBezTo>
                  <a:pt x="6716" y="3680"/>
                  <a:pt x="6608" y="3870"/>
                  <a:pt x="6394" y="4144"/>
                </a:cubicBezTo>
                <a:cubicBezTo>
                  <a:pt x="6394" y="4144"/>
                  <a:pt x="6275" y="4287"/>
                  <a:pt x="6073" y="4525"/>
                </a:cubicBezTo>
                <a:lnTo>
                  <a:pt x="6073" y="3751"/>
                </a:lnTo>
                <a:lnTo>
                  <a:pt x="6061" y="3751"/>
                </a:lnTo>
                <a:cubicBezTo>
                  <a:pt x="6073" y="3739"/>
                  <a:pt x="6108" y="3739"/>
                  <a:pt x="6120" y="3728"/>
                </a:cubicBezTo>
                <a:cubicBezTo>
                  <a:pt x="6366" y="3613"/>
                  <a:pt x="6504" y="3583"/>
                  <a:pt x="6579" y="3583"/>
                </a:cubicBezTo>
                <a:close/>
                <a:moveTo>
                  <a:pt x="5751" y="3882"/>
                </a:moveTo>
                <a:lnTo>
                  <a:pt x="5751" y="4930"/>
                </a:lnTo>
                <a:cubicBezTo>
                  <a:pt x="5584" y="5132"/>
                  <a:pt x="5406" y="5359"/>
                  <a:pt x="5203" y="5609"/>
                </a:cubicBezTo>
                <a:lnTo>
                  <a:pt x="5203" y="3989"/>
                </a:lnTo>
                <a:cubicBezTo>
                  <a:pt x="5358" y="3989"/>
                  <a:pt x="5537" y="3966"/>
                  <a:pt x="5751" y="3882"/>
                </a:cubicBezTo>
                <a:close/>
                <a:moveTo>
                  <a:pt x="4322" y="3585"/>
                </a:moveTo>
                <a:cubicBezTo>
                  <a:pt x="4441" y="3739"/>
                  <a:pt x="4584" y="3859"/>
                  <a:pt x="4799" y="3930"/>
                </a:cubicBezTo>
                <a:cubicBezTo>
                  <a:pt x="4822" y="3942"/>
                  <a:pt x="4846" y="3942"/>
                  <a:pt x="4870" y="3966"/>
                </a:cubicBezTo>
                <a:lnTo>
                  <a:pt x="4870" y="6061"/>
                </a:lnTo>
                <a:cubicBezTo>
                  <a:pt x="4692" y="6299"/>
                  <a:pt x="4513" y="6537"/>
                  <a:pt x="4322" y="6787"/>
                </a:cubicBezTo>
                <a:lnTo>
                  <a:pt x="4322" y="3585"/>
                </a:lnTo>
                <a:close/>
                <a:moveTo>
                  <a:pt x="3453" y="2501"/>
                </a:moveTo>
                <a:cubicBezTo>
                  <a:pt x="3679" y="2608"/>
                  <a:pt x="3870" y="2775"/>
                  <a:pt x="4013" y="3025"/>
                </a:cubicBezTo>
                <a:lnTo>
                  <a:pt x="4013" y="7216"/>
                </a:lnTo>
                <a:cubicBezTo>
                  <a:pt x="3810" y="7466"/>
                  <a:pt x="3632" y="7740"/>
                  <a:pt x="3453" y="7990"/>
                </a:cubicBezTo>
                <a:lnTo>
                  <a:pt x="3453" y="2501"/>
                </a:lnTo>
                <a:close/>
                <a:moveTo>
                  <a:pt x="1691" y="8621"/>
                </a:moveTo>
                <a:lnTo>
                  <a:pt x="1691" y="8811"/>
                </a:lnTo>
                <a:lnTo>
                  <a:pt x="834" y="8811"/>
                </a:lnTo>
                <a:lnTo>
                  <a:pt x="834" y="8621"/>
                </a:lnTo>
                <a:close/>
                <a:moveTo>
                  <a:pt x="2584" y="2299"/>
                </a:moveTo>
                <a:cubicBezTo>
                  <a:pt x="2775" y="2311"/>
                  <a:pt x="2953" y="2323"/>
                  <a:pt x="3132" y="2370"/>
                </a:cubicBezTo>
                <a:lnTo>
                  <a:pt x="3132" y="8454"/>
                </a:lnTo>
                <a:lnTo>
                  <a:pt x="3132" y="8466"/>
                </a:lnTo>
                <a:cubicBezTo>
                  <a:pt x="2917" y="8788"/>
                  <a:pt x="2739" y="9097"/>
                  <a:pt x="2584" y="9383"/>
                </a:cubicBezTo>
                <a:lnTo>
                  <a:pt x="2584" y="2299"/>
                </a:lnTo>
                <a:close/>
                <a:moveTo>
                  <a:pt x="1513" y="9133"/>
                </a:moveTo>
                <a:lnTo>
                  <a:pt x="1644" y="9978"/>
                </a:lnTo>
                <a:lnTo>
                  <a:pt x="882" y="9978"/>
                </a:lnTo>
                <a:lnTo>
                  <a:pt x="1012" y="9133"/>
                </a:lnTo>
                <a:close/>
                <a:moveTo>
                  <a:pt x="2251" y="2299"/>
                </a:moveTo>
                <a:lnTo>
                  <a:pt x="2251" y="9978"/>
                </a:lnTo>
                <a:lnTo>
                  <a:pt x="1953" y="9978"/>
                </a:lnTo>
                <a:lnTo>
                  <a:pt x="1822" y="9121"/>
                </a:lnTo>
                <a:cubicBezTo>
                  <a:pt x="1917" y="9097"/>
                  <a:pt x="2001" y="9002"/>
                  <a:pt x="2001" y="8907"/>
                </a:cubicBezTo>
                <a:lnTo>
                  <a:pt x="2001" y="8526"/>
                </a:lnTo>
                <a:cubicBezTo>
                  <a:pt x="2001" y="8395"/>
                  <a:pt x="1894" y="8311"/>
                  <a:pt x="1774" y="8288"/>
                </a:cubicBezTo>
                <a:lnTo>
                  <a:pt x="1774" y="2299"/>
                </a:lnTo>
                <a:close/>
                <a:moveTo>
                  <a:pt x="4156" y="10300"/>
                </a:moveTo>
                <a:cubicBezTo>
                  <a:pt x="4168" y="10300"/>
                  <a:pt x="4191" y="10312"/>
                  <a:pt x="4191" y="10324"/>
                </a:cubicBezTo>
                <a:lnTo>
                  <a:pt x="4191" y="10669"/>
                </a:lnTo>
                <a:cubicBezTo>
                  <a:pt x="4191" y="10693"/>
                  <a:pt x="4168" y="10705"/>
                  <a:pt x="4156" y="10705"/>
                </a:cubicBezTo>
                <a:lnTo>
                  <a:pt x="346" y="10705"/>
                </a:lnTo>
                <a:cubicBezTo>
                  <a:pt x="334" y="10705"/>
                  <a:pt x="322" y="10681"/>
                  <a:pt x="322" y="10669"/>
                </a:cubicBezTo>
                <a:lnTo>
                  <a:pt x="322" y="10324"/>
                </a:lnTo>
                <a:cubicBezTo>
                  <a:pt x="322" y="10312"/>
                  <a:pt x="334" y="10300"/>
                  <a:pt x="346" y="10300"/>
                </a:cubicBezTo>
                <a:close/>
                <a:moveTo>
                  <a:pt x="703" y="1"/>
                </a:moveTo>
                <a:cubicBezTo>
                  <a:pt x="643" y="1"/>
                  <a:pt x="596" y="25"/>
                  <a:pt x="572" y="60"/>
                </a:cubicBezTo>
                <a:cubicBezTo>
                  <a:pt x="536" y="108"/>
                  <a:pt x="524" y="168"/>
                  <a:pt x="524" y="215"/>
                </a:cubicBezTo>
                <a:lnTo>
                  <a:pt x="691" y="1203"/>
                </a:lnTo>
                <a:cubicBezTo>
                  <a:pt x="584" y="1239"/>
                  <a:pt x="512" y="1322"/>
                  <a:pt x="512" y="1430"/>
                </a:cubicBezTo>
                <a:lnTo>
                  <a:pt x="512" y="1799"/>
                </a:lnTo>
                <a:cubicBezTo>
                  <a:pt x="512" y="1942"/>
                  <a:pt x="608" y="2025"/>
                  <a:pt x="727" y="2037"/>
                </a:cubicBezTo>
                <a:lnTo>
                  <a:pt x="727" y="2846"/>
                </a:lnTo>
                <a:cubicBezTo>
                  <a:pt x="727" y="2930"/>
                  <a:pt x="810" y="3013"/>
                  <a:pt x="893" y="3013"/>
                </a:cubicBezTo>
                <a:cubicBezTo>
                  <a:pt x="989" y="3013"/>
                  <a:pt x="1060" y="2930"/>
                  <a:pt x="1060" y="2846"/>
                </a:cubicBezTo>
                <a:lnTo>
                  <a:pt x="1060" y="2037"/>
                </a:lnTo>
                <a:lnTo>
                  <a:pt x="1441" y="2037"/>
                </a:lnTo>
                <a:lnTo>
                  <a:pt x="1441" y="8311"/>
                </a:lnTo>
                <a:lnTo>
                  <a:pt x="1060" y="8311"/>
                </a:lnTo>
                <a:lnTo>
                  <a:pt x="1060" y="3608"/>
                </a:lnTo>
                <a:cubicBezTo>
                  <a:pt x="1060" y="3513"/>
                  <a:pt x="989" y="3442"/>
                  <a:pt x="893" y="3442"/>
                </a:cubicBezTo>
                <a:cubicBezTo>
                  <a:pt x="810" y="3442"/>
                  <a:pt x="727" y="3513"/>
                  <a:pt x="727" y="3608"/>
                </a:cubicBezTo>
                <a:lnTo>
                  <a:pt x="727" y="8311"/>
                </a:lnTo>
                <a:cubicBezTo>
                  <a:pt x="608" y="8311"/>
                  <a:pt x="512" y="8407"/>
                  <a:pt x="512" y="8550"/>
                </a:cubicBezTo>
                <a:lnTo>
                  <a:pt x="512" y="8919"/>
                </a:lnTo>
                <a:cubicBezTo>
                  <a:pt x="512" y="9026"/>
                  <a:pt x="584" y="9109"/>
                  <a:pt x="691" y="9145"/>
                </a:cubicBezTo>
                <a:lnTo>
                  <a:pt x="548" y="9990"/>
                </a:lnTo>
                <a:lnTo>
                  <a:pt x="358" y="9990"/>
                </a:lnTo>
                <a:cubicBezTo>
                  <a:pt x="167" y="9990"/>
                  <a:pt x="0" y="10157"/>
                  <a:pt x="0" y="10347"/>
                </a:cubicBezTo>
                <a:lnTo>
                  <a:pt x="0" y="10693"/>
                </a:lnTo>
                <a:cubicBezTo>
                  <a:pt x="0" y="10883"/>
                  <a:pt x="167" y="11050"/>
                  <a:pt x="358" y="11050"/>
                </a:cubicBezTo>
                <a:lnTo>
                  <a:pt x="4168" y="11050"/>
                </a:lnTo>
                <a:cubicBezTo>
                  <a:pt x="4358" y="11050"/>
                  <a:pt x="4525" y="10883"/>
                  <a:pt x="4525" y="10693"/>
                </a:cubicBezTo>
                <a:lnTo>
                  <a:pt x="4525" y="10347"/>
                </a:lnTo>
                <a:cubicBezTo>
                  <a:pt x="4525" y="10157"/>
                  <a:pt x="4370" y="9990"/>
                  <a:pt x="4168" y="9990"/>
                </a:cubicBezTo>
                <a:lnTo>
                  <a:pt x="4108" y="9990"/>
                </a:lnTo>
                <a:cubicBezTo>
                  <a:pt x="4203" y="9585"/>
                  <a:pt x="4334" y="9216"/>
                  <a:pt x="4501" y="8823"/>
                </a:cubicBezTo>
                <a:cubicBezTo>
                  <a:pt x="4525" y="8740"/>
                  <a:pt x="4501" y="8645"/>
                  <a:pt x="4406" y="8621"/>
                </a:cubicBezTo>
                <a:cubicBezTo>
                  <a:pt x="4384" y="8612"/>
                  <a:pt x="4361" y="8607"/>
                  <a:pt x="4339" y="8607"/>
                </a:cubicBezTo>
                <a:cubicBezTo>
                  <a:pt x="4278" y="8607"/>
                  <a:pt x="4221" y="8643"/>
                  <a:pt x="4203" y="8704"/>
                </a:cubicBezTo>
                <a:cubicBezTo>
                  <a:pt x="4001" y="9157"/>
                  <a:pt x="3870" y="9562"/>
                  <a:pt x="3763" y="10002"/>
                </a:cubicBezTo>
                <a:lnTo>
                  <a:pt x="2632" y="10002"/>
                </a:lnTo>
                <a:cubicBezTo>
                  <a:pt x="2977" y="9288"/>
                  <a:pt x="3620" y="8323"/>
                  <a:pt x="4275" y="7395"/>
                </a:cubicBezTo>
                <a:cubicBezTo>
                  <a:pt x="4287" y="7383"/>
                  <a:pt x="4287" y="7383"/>
                  <a:pt x="4287" y="7371"/>
                </a:cubicBezTo>
                <a:cubicBezTo>
                  <a:pt x="5406" y="5835"/>
                  <a:pt x="6597" y="4406"/>
                  <a:pt x="6608" y="4394"/>
                </a:cubicBezTo>
                <a:cubicBezTo>
                  <a:pt x="6739" y="4228"/>
                  <a:pt x="7180" y="3739"/>
                  <a:pt x="6847" y="3406"/>
                </a:cubicBezTo>
                <a:cubicBezTo>
                  <a:pt x="6772" y="3336"/>
                  <a:pt x="6670" y="3301"/>
                  <a:pt x="6542" y="3301"/>
                </a:cubicBezTo>
                <a:cubicBezTo>
                  <a:pt x="6386" y="3301"/>
                  <a:pt x="6189" y="3354"/>
                  <a:pt x="5954" y="3466"/>
                </a:cubicBezTo>
                <a:cubicBezTo>
                  <a:pt x="5655" y="3619"/>
                  <a:pt x="5383" y="3696"/>
                  <a:pt x="5158" y="3696"/>
                </a:cubicBezTo>
                <a:cubicBezTo>
                  <a:pt x="5051" y="3696"/>
                  <a:pt x="4954" y="3679"/>
                  <a:pt x="4870" y="3644"/>
                </a:cubicBezTo>
                <a:cubicBezTo>
                  <a:pt x="4572" y="3549"/>
                  <a:pt x="4418" y="3251"/>
                  <a:pt x="4322" y="3013"/>
                </a:cubicBezTo>
                <a:cubicBezTo>
                  <a:pt x="4299" y="2989"/>
                  <a:pt x="4299" y="2977"/>
                  <a:pt x="4287" y="2966"/>
                </a:cubicBezTo>
                <a:cubicBezTo>
                  <a:pt x="3918" y="2192"/>
                  <a:pt x="3132" y="2025"/>
                  <a:pt x="2394" y="2001"/>
                </a:cubicBezTo>
                <a:lnTo>
                  <a:pt x="1894" y="2001"/>
                </a:lnTo>
                <a:lnTo>
                  <a:pt x="1905" y="1977"/>
                </a:lnTo>
                <a:lnTo>
                  <a:pt x="1917" y="1965"/>
                </a:lnTo>
                <a:cubicBezTo>
                  <a:pt x="1917" y="1965"/>
                  <a:pt x="1917" y="1954"/>
                  <a:pt x="1941" y="1954"/>
                </a:cubicBezTo>
                <a:lnTo>
                  <a:pt x="1941" y="1930"/>
                </a:lnTo>
                <a:lnTo>
                  <a:pt x="1941" y="1918"/>
                </a:lnTo>
                <a:lnTo>
                  <a:pt x="1941" y="1906"/>
                </a:lnTo>
                <a:lnTo>
                  <a:pt x="1941" y="1894"/>
                </a:lnTo>
                <a:lnTo>
                  <a:pt x="1941" y="1870"/>
                </a:lnTo>
                <a:lnTo>
                  <a:pt x="1941" y="1858"/>
                </a:lnTo>
                <a:lnTo>
                  <a:pt x="1941" y="1846"/>
                </a:lnTo>
                <a:lnTo>
                  <a:pt x="1941" y="1834"/>
                </a:lnTo>
                <a:lnTo>
                  <a:pt x="1941" y="1811"/>
                </a:lnTo>
                <a:lnTo>
                  <a:pt x="1941" y="1787"/>
                </a:lnTo>
                <a:lnTo>
                  <a:pt x="1941" y="1418"/>
                </a:lnTo>
                <a:lnTo>
                  <a:pt x="1941" y="1394"/>
                </a:lnTo>
                <a:lnTo>
                  <a:pt x="1941" y="1382"/>
                </a:lnTo>
                <a:lnTo>
                  <a:pt x="1941" y="1370"/>
                </a:lnTo>
                <a:lnTo>
                  <a:pt x="1941" y="1358"/>
                </a:lnTo>
                <a:lnTo>
                  <a:pt x="1941" y="1334"/>
                </a:lnTo>
                <a:lnTo>
                  <a:pt x="1941" y="1322"/>
                </a:lnTo>
                <a:cubicBezTo>
                  <a:pt x="1941" y="1322"/>
                  <a:pt x="1941" y="1311"/>
                  <a:pt x="1917" y="1311"/>
                </a:cubicBezTo>
                <a:cubicBezTo>
                  <a:pt x="1917" y="1311"/>
                  <a:pt x="1917" y="1299"/>
                  <a:pt x="1905" y="1299"/>
                </a:cubicBezTo>
                <a:cubicBezTo>
                  <a:pt x="1905" y="1299"/>
                  <a:pt x="1905" y="1275"/>
                  <a:pt x="1894" y="1275"/>
                </a:cubicBezTo>
                <a:lnTo>
                  <a:pt x="1882" y="1263"/>
                </a:lnTo>
                <a:lnTo>
                  <a:pt x="1858" y="1251"/>
                </a:lnTo>
                <a:cubicBezTo>
                  <a:pt x="1858" y="1251"/>
                  <a:pt x="1846" y="1251"/>
                  <a:pt x="1846" y="1239"/>
                </a:cubicBezTo>
                <a:lnTo>
                  <a:pt x="1834" y="1215"/>
                </a:lnTo>
                <a:lnTo>
                  <a:pt x="1786" y="1215"/>
                </a:lnTo>
                <a:lnTo>
                  <a:pt x="1822" y="1072"/>
                </a:lnTo>
                <a:lnTo>
                  <a:pt x="1834" y="965"/>
                </a:lnTo>
                <a:cubicBezTo>
                  <a:pt x="1994" y="962"/>
                  <a:pt x="2158" y="960"/>
                  <a:pt x="2316" y="960"/>
                </a:cubicBezTo>
                <a:cubicBezTo>
                  <a:pt x="2736" y="960"/>
                  <a:pt x="3120" y="976"/>
                  <a:pt x="3310" y="1037"/>
                </a:cubicBezTo>
                <a:cubicBezTo>
                  <a:pt x="3608" y="1144"/>
                  <a:pt x="4037" y="1394"/>
                  <a:pt x="4334" y="2049"/>
                </a:cubicBezTo>
                <a:cubicBezTo>
                  <a:pt x="4418" y="2263"/>
                  <a:pt x="4501" y="2454"/>
                  <a:pt x="4572" y="2620"/>
                </a:cubicBezTo>
                <a:cubicBezTo>
                  <a:pt x="4715" y="2989"/>
                  <a:pt x="4822" y="3227"/>
                  <a:pt x="4977" y="3323"/>
                </a:cubicBezTo>
                <a:cubicBezTo>
                  <a:pt x="5026" y="3349"/>
                  <a:pt x="5085" y="3362"/>
                  <a:pt x="5158" y="3362"/>
                </a:cubicBezTo>
                <a:cubicBezTo>
                  <a:pt x="5317" y="3362"/>
                  <a:pt x="5543" y="3299"/>
                  <a:pt x="5870" y="3168"/>
                </a:cubicBezTo>
                <a:cubicBezTo>
                  <a:pt x="6100" y="3082"/>
                  <a:pt x="6291" y="3042"/>
                  <a:pt x="6469" y="3042"/>
                </a:cubicBezTo>
                <a:cubicBezTo>
                  <a:pt x="6512" y="3042"/>
                  <a:pt x="6554" y="3044"/>
                  <a:pt x="6597" y="3049"/>
                </a:cubicBezTo>
                <a:cubicBezTo>
                  <a:pt x="6787" y="3085"/>
                  <a:pt x="6942" y="3168"/>
                  <a:pt x="7049" y="3323"/>
                </a:cubicBezTo>
                <a:cubicBezTo>
                  <a:pt x="7228" y="3620"/>
                  <a:pt x="7228" y="3870"/>
                  <a:pt x="6704" y="4585"/>
                </a:cubicBezTo>
                <a:cubicBezTo>
                  <a:pt x="5656" y="6037"/>
                  <a:pt x="4965" y="7145"/>
                  <a:pt x="4501" y="8002"/>
                </a:cubicBezTo>
                <a:cubicBezTo>
                  <a:pt x="4453" y="8085"/>
                  <a:pt x="4489" y="8180"/>
                  <a:pt x="4572" y="8228"/>
                </a:cubicBezTo>
                <a:cubicBezTo>
                  <a:pt x="4594" y="8243"/>
                  <a:pt x="4619" y="8249"/>
                  <a:pt x="4645" y="8249"/>
                </a:cubicBezTo>
                <a:cubicBezTo>
                  <a:pt x="4704" y="8249"/>
                  <a:pt x="4766" y="8215"/>
                  <a:pt x="4799" y="8157"/>
                </a:cubicBezTo>
                <a:cubicBezTo>
                  <a:pt x="5263" y="7288"/>
                  <a:pt x="5942" y="6216"/>
                  <a:pt x="6989" y="4763"/>
                </a:cubicBezTo>
                <a:cubicBezTo>
                  <a:pt x="7489" y="4061"/>
                  <a:pt x="7668" y="3632"/>
                  <a:pt x="7347" y="3108"/>
                </a:cubicBezTo>
                <a:cubicBezTo>
                  <a:pt x="7192" y="2894"/>
                  <a:pt x="6966" y="2739"/>
                  <a:pt x="6668" y="2692"/>
                </a:cubicBezTo>
                <a:cubicBezTo>
                  <a:pt x="6620" y="2685"/>
                  <a:pt x="6570" y="2681"/>
                  <a:pt x="6518" y="2681"/>
                </a:cubicBezTo>
                <a:cubicBezTo>
                  <a:pt x="6298" y="2681"/>
                  <a:pt x="6044" y="2741"/>
                  <a:pt x="5775" y="2846"/>
                </a:cubicBezTo>
                <a:cubicBezTo>
                  <a:pt x="5394" y="2999"/>
                  <a:pt x="5242" y="3014"/>
                  <a:pt x="5190" y="3014"/>
                </a:cubicBezTo>
                <a:cubicBezTo>
                  <a:pt x="5177" y="3014"/>
                  <a:pt x="5170" y="3013"/>
                  <a:pt x="5168" y="3013"/>
                </a:cubicBezTo>
                <a:cubicBezTo>
                  <a:pt x="5108" y="2966"/>
                  <a:pt x="4989" y="2680"/>
                  <a:pt x="4906" y="2477"/>
                </a:cubicBezTo>
                <a:cubicBezTo>
                  <a:pt x="4822" y="2311"/>
                  <a:pt x="4751" y="2120"/>
                  <a:pt x="4668" y="1906"/>
                </a:cubicBezTo>
                <a:cubicBezTo>
                  <a:pt x="4322" y="1144"/>
                  <a:pt x="3799" y="834"/>
                  <a:pt x="3441" y="715"/>
                </a:cubicBezTo>
                <a:cubicBezTo>
                  <a:pt x="3239" y="642"/>
                  <a:pt x="2905" y="619"/>
                  <a:pt x="2513" y="619"/>
                </a:cubicBezTo>
                <a:cubicBezTo>
                  <a:pt x="2329" y="619"/>
                  <a:pt x="2131" y="624"/>
                  <a:pt x="1929" y="632"/>
                </a:cubicBezTo>
                <a:lnTo>
                  <a:pt x="1989" y="215"/>
                </a:lnTo>
                <a:cubicBezTo>
                  <a:pt x="2001" y="156"/>
                  <a:pt x="1989" y="108"/>
                  <a:pt x="1941" y="60"/>
                </a:cubicBezTo>
                <a:cubicBezTo>
                  <a:pt x="1905" y="13"/>
                  <a:pt x="1846" y="1"/>
                  <a:pt x="18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8" name="Google Shape;1208;p32"/>
          <p:cNvGrpSpPr/>
          <p:nvPr/>
        </p:nvGrpSpPr>
        <p:grpSpPr>
          <a:xfrm>
            <a:off x="5443354" y="2396020"/>
            <a:ext cx="236343" cy="351445"/>
            <a:chOff x="6273204" y="1509008"/>
            <a:chExt cx="236343" cy="351445"/>
          </a:xfrm>
        </p:grpSpPr>
        <p:sp>
          <p:nvSpPr>
            <p:cNvPr id="1209" name="Google Shape;1209;p32"/>
            <p:cNvSpPr/>
            <p:nvPr/>
          </p:nvSpPr>
          <p:spPr>
            <a:xfrm>
              <a:off x="6273204" y="1509008"/>
              <a:ext cx="236343" cy="351445"/>
            </a:xfrm>
            <a:custGeom>
              <a:avLst/>
              <a:gdLst/>
              <a:ahLst/>
              <a:cxnLst/>
              <a:rect l="l" t="t" r="r" b="b"/>
              <a:pathLst>
                <a:path w="7431" h="11050" extrusionOk="0">
                  <a:moveTo>
                    <a:pt x="5751" y="2417"/>
                  </a:moveTo>
                  <a:cubicBezTo>
                    <a:pt x="5787" y="2417"/>
                    <a:pt x="5835" y="2453"/>
                    <a:pt x="5847" y="2500"/>
                  </a:cubicBezTo>
                  <a:lnTo>
                    <a:pt x="5990" y="3000"/>
                  </a:lnTo>
                  <a:lnTo>
                    <a:pt x="1429" y="3000"/>
                  </a:lnTo>
                  <a:lnTo>
                    <a:pt x="1560" y="2500"/>
                  </a:lnTo>
                  <a:cubicBezTo>
                    <a:pt x="1584" y="2453"/>
                    <a:pt x="1620" y="2417"/>
                    <a:pt x="1668" y="2417"/>
                  </a:cubicBezTo>
                  <a:close/>
                  <a:moveTo>
                    <a:pt x="7085" y="3310"/>
                  </a:moveTo>
                  <a:lnTo>
                    <a:pt x="7085" y="3882"/>
                  </a:lnTo>
                  <a:lnTo>
                    <a:pt x="334" y="3882"/>
                  </a:lnTo>
                  <a:lnTo>
                    <a:pt x="334" y="3310"/>
                  </a:lnTo>
                  <a:close/>
                  <a:moveTo>
                    <a:pt x="5228" y="4191"/>
                  </a:moveTo>
                  <a:lnTo>
                    <a:pt x="5085" y="6001"/>
                  </a:lnTo>
                  <a:cubicBezTo>
                    <a:pt x="5085" y="6096"/>
                    <a:pt x="5144" y="6168"/>
                    <a:pt x="5239" y="6179"/>
                  </a:cubicBezTo>
                  <a:lnTo>
                    <a:pt x="5251" y="6179"/>
                  </a:lnTo>
                  <a:cubicBezTo>
                    <a:pt x="5347" y="6179"/>
                    <a:pt x="5406" y="6120"/>
                    <a:pt x="5418" y="6037"/>
                  </a:cubicBezTo>
                  <a:lnTo>
                    <a:pt x="5549" y="4203"/>
                  </a:lnTo>
                  <a:lnTo>
                    <a:pt x="6335" y="4203"/>
                  </a:lnTo>
                  <a:lnTo>
                    <a:pt x="5585" y="10382"/>
                  </a:lnTo>
                  <a:cubicBezTo>
                    <a:pt x="5549" y="10573"/>
                    <a:pt x="5394" y="10739"/>
                    <a:pt x="5192" y="10739"/>
                  </a:cubicBezTo>
                  <a:lnTo>
                    <a:pt x="5073" y="10739"/>
                  </a:lnTo>
                  <a:lnTo>
                    <a:pt x="5192" y="8954"/>
                  </a:lnTo>
                  <a:cubicBezTo>
                    <a:pt x="5192" y="8858"/>
                    <a:pt x="5132" y="8787"/>
                    <a:pt x="5049" y="8775"/>
                  </a:cubicBezTo>
                  <a:cubicBezTo>
                    <a:pt x="4954" y="8775"/>
                    <a:pt x="4882" y="8834"/>
                    <a:pt x="4870" y="8930"/>
                  </a:cubicBezTo>
                  <a:lnTo>
                    <a:pt x="4739" y="10739"/>
                  </a:lnTo>
                  <a:lnTo>
                    <a:pt x="4263" y="10739"/>
                  </a:lnTo>
                  <a:lnTo>
                    <a:pt x="4287" y="9358"/>
                  </a:lnTo>
                  <a:cubicBezTo>
                    <a:pt x="4287" y="9263"/>
                    <a:pt x="4216" y="9192"/>
                    <a:pt x="4120" y="9192"/>
                  </a:cubicBezTo>
                  <a:cubicBezTo>
                    <a:pt x="4037" y="9192"/>
                    <a:pt x="3965" y="9263"/>
                    <a:pt x="3965" y="9358"/>
                  </a:cubicBezTo>
                  <a:lnTo>
                    <a:pt x="3930" y="10739"/>
                  </a:lnTo>
                  <a:lnTo>
                    <a:pt x="3454" y="10739"/>
                  </a:lnTo>
                  <a:lnTo>
                    <a:pt x="3430" y="9358"/>
                  </a:lnTo>
                  <a:cubicBezTo>
                    <a:pt x="3430" y="9263"/>
                    <a:pt x="3346" y="9192"/>
                    <a:pt x="3263" y="9192"/>
                  </a:cubicBezTo>
                  <a:cubicBezTo>
                    <a:pt x="3168" y="9192"/>
                    <a:pt x="3096" y="9263"/>
                    <a:pt x="3096" y="9358"/>
                  </a:cubicBezTo>
                  <a:lnTo>
                    <a:pt x="3132" y="10739"/>
                  </a:lnTo>
                  <a:lnTo>
                    <a:pt x="2656" y="10739"/>
                  </a:lnTo>
                  <a:lnTo>
                    <a:pt x="2513" y="8930"/>
                  </a:lnTo>
                  <a:cubicBezTo>
                    <a:pt x="2513" y="8834"/>
                    <a:pt x="2430" y="8775"/>
                    <a:pt x="2334" y="8775"/>
                  </a:cubicBezTo>
                  <a:cubicBezTo>
                    <a:pt x="2251" y="8775"/>
                    <a:pt x="2180" y="8870"/>
                    <a:pt x="2191" y="8954"/>
                  </a:cubicBezTo>
                  <a:lnTo>
                    <a:pt x="2311" y="10739"/>
                  </a:lnTo>
                  <a:lnTo>
                    <a:pt x="2191" y="10739"/>
                  </a:lnTo>
                  <a:cubicBezTo>
                    <a:pt x="2001" y="10739"/>
                    <a:pt x="1822" y="10597"/>
                    <a:pt x="1799" y="10382"/>
                  </a:cubicBezTo>
                  <a:lnTo>
                    <a:pt x="1084" y="4203"/>
                  </a:lnTo>
                  <a:lnTo>
                    <a:pt x="1882" y="4203"/>
                  </a:lnTo>
                  <a:lnTo>
                    <a:pt x="2013" y="6048"/>
                  </a:lnTo>
                  <a:cubicBezTo>
                    <a:pt x="2013" y="6144"/>
                    <a:pt x="2084" y="6203"/>
                    <a:pt x="2180" y="6203"/>
                  </a:cubicBezTo>
                  <a:lnTo>
                    <a:pt x="2191" y="6203"/>
                  </a:lnTo>
                  <a:cubicBezTo>
                    <a:pt x="2275" y="6203"/>
                    <a:pt x="2358" y="6108"/>
                    <a:pt x="2334" y="6025"/>
                  </a:cubicBezTo>
                  <a:lnTo>
                    <a:pt x="2203" y="4191"/>
                  </a:lnTo>
                  <a:lnTo>
                    <a:pt x="2989" y="4191"/>
                  </a:lnTo>
                  <a:lnTo>
                    <a:pt x="3025" y="5560"/>
                  </a:lnTo>
                  <a:cubicBezTo>
                    <a:pt x="3025" y="5656"/>
                    <a:pt x="3096" y="5727"/>
                    <a:pt x="3192" y="5727"/>
                  </a:cubicBezTo>
                  <a:cubicBezTo>
                    <a:pt x="3275" y="5727"/>
                    <a:pt x="3346" y="5656"/>
                    <a:pt x="3346" y="5560"/>
                  </a:cubicBezTo>
                  <a:lnTo>
                    <a:pt x="3323" y="4203"/>
                  </a:lnTo>
                  <a:lnTo>
                    <a:pt x="4108" y="4203"/>
                  </a:lnTo>
                  <a:lnTo>
                    <a:pt x="4073" y="5548"/>
                  </a:lnTo>
                  <a:cubicBezTo>
                    <a:pt x="4073" y="5632"/>
                    <a:pt x="4156" y="5703"/>
                    <a:pt x="4239" y="5703"/>
                  </a:cubicBezTo>
                  <a:cubicBezTo>
                    <a:pt x="4335" y="5703"/>
                    <a:pt x="4406" y="5632"/>
                    <a:pt x="4406" y="5548"/>
                  </a:cubicBezTo>
                  <a:lnTo>
                    <a:pt x="4430" y="4191"/>
                  </a:lnTo>
                  <a:close/>
                  <a:moveTo>
                    <a:pt x="4108" y="0"/>
                  </a:moveTo>
                  <a:cubicBezTo>
                    <a:pt x="4037" y="0"/>
                    <a:pt x="3977" y="36"/>
                    <a:pt x="3942" y="119"/>
                  </a:cubicBezTo>
                  <a:lnTo>
                    <a:pt x="3442" y="2084"/>
                  </a:lnTo>
                  <a:lnTo>
                    <a:pt x="1656" y="2084"/>
                  </a:lnTo>
                  <a:cubicBezTo>
                    <a:pt x="1465" y="2084"/>
                    <a:pt x="1287" y="2215"/>
                    <a:pt x="1239" y="2405"/>
                  </a:cubicBezTo>
                  <a:lnTo>
                    <a:pt x="1084" y="3000"/>
                  </a:lnTo>
                  <a:lnTo>
                    <a:pt x="310" y="3000"/>
                  </a:lnTo>
                  <a:cubicBezTo>
                    <a:pt x="132" y="3000"/>
                    <a:pt x="1" y="3155"/>
                    <a:pt x="1" y="3310"/>
                  </a:cubicBezTo>
                  <a:lnTo>
                    <a:pt x="1" y="3893"/>
                  </a:lnTo>
                  <a:cubicBezTo>
                    <a:pt x="1" y="4072"/>
                    <a:pt x="155" y="4203"/>
                    <a:pt x="310" y="4203"/>
                  </a:cubicBezTo>
                  <a:lnTo>
                    <a:pt x="775" y="4203"/>
                  </a:lnTo>
                  <a:lnTo>
                    <a:pt x="1501" y="10418"/>
                  </a:lnTo>
                  <a:cubicBezTo>
                    <a:pt x="1549" y="10763"/>
                    <a:pt x="1846" y="11049"/>
                    <a:pt x="2215" y="11049"/>
                  </a:cubicBezTo>
                  <a:lnTo>
                    <a:pt x="5216" y="11049"/>
                  </a:lnTo>
                  <a:cubicBezTo>
                    <a:pt x="5585" y="11049"/>
                    <a:pt x="5882" y="10787"/>
                    <a:pt x="5918" y="10418"/>
                  </a:cubicBezTo>
                  <a:lnTo>
                    <a:pt x="6656" y="4203"/>
                  </a:lnTo>
                  <a:lnTo>
                    <a:pt x="7109" y="4203"/>
                  </a:lnTo>
                  <a:cubicBezTo>
                    <a:pt x="7299" y="4203"/>
                    <a:pt x="7430" y="4060"/>
                    <a:pt x="7430" y="3893"/>
                  </a:cubicBezTo>
                  <a:lnTo>
                    <a:pt x="7430" y="3310"/>
                  </a:lnTo>
                  <a:cubicBezTo>
                    <a:pt x="7418" y="3131"/>
                    <a:pt x="7264" y="3000"/>
                    <a:pt x="7085" y="3000"/>
                  </a:cubicBezTo>
                  <a:lnTo>
                    <a:pt x="6311" y="3000"/>
                  </a:lnTo>
                  <a:lnTo>
                    <a:pt x="6168" y="2405"/>
                  </a:lnTo>
                  <a:cubicBezTo>
                    <a:pt x="6121" y="2215"/>
                    <a:pt x="5942" y="2084"/>
                    <a:pt x="5751" y="2084"/>
                  </a:cubicBezTo>
                  <a:lnTo>
                    <a:pt x="3799" y="2084"/>
                  </a:lnTo>
                  <a:lnTo>
                    <a:pt x="4263" y="322"/>
                  </a:lnTo>
                  <a:lnTo>
                    <a:pt x="6001" y="322"/>
                  </a:lnTo>
                  <a:cubicBezTo>
                    <a:pt x="6085" y="322"/>
                    <a:pt x="6168" y="250"/>
                    <a:pt x="6168" y="155"/>
                  </a:cubicBezTo>
                  <a:cubicBezTo>
                    <a:pt x="6168" y="72"/>
                    <a:pt x="6085" y="0"/>
                    <a:pt x="6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330390" y="1703241"/>
              <a:ext cx="120064" cy="85237"/>
            </a:xfrm>
            <a:custGeom>
              <a:avLst/>
              <a:gdLst/>
              <a:ahLst/>
              <a:cxnLst/>
              <a:rect l="l" t="t" r="r" b="b"/>
              <a:pathLst>
                <a:path w="3775" h="2680" extrusionOk="0">
                  <a:moveTo>
                    <a:pt x="1894" y="334"/>
                  </a:moveTo>
                  <a:cubicBezTo>
                    <a:pt x="2310" y="334"/>
                    <a:pt x="2715" y="453"/>
                    <a:pt x="3013" y="644"/>
                  </a:cubicBezTo>
                  <a:cubicBezTo>
                    <a:pt x="3299" y="834"/>
                    <a:pt x="3441" y="1096"/>
                    <a:pt x="3441" y="1346"/>
                  </a:cubicBezTo>
                  <a:cubicBezTo>
                    <a:pt x="3441" y="1608"/>
                    <a:pt x="3299" y="1846"/>
                    <a:pt x="3013" y="2049"/>
                  </a:cubicBezTo>
                  <a:cubicBezTo>
                    <a:pt x="2715" y="2251"/>
                    <a:pt x="2310" y="2358"/>
                    <a:pt x="1894" y="2358"/>
                  </a:cubicBezTo>
                  <a:cubicBezTo>
                    <a:pt x="1477" y="2358"/>
                    <a:pt x="1072" y="2239"/>
                    <a:pt x="774" y="2049"/>
                  </a:cubicBezTo>
                  <a:cubicBezTo>
                    <a:pt x="501" y="1846"/>
                    <a:pt x="346" y="1596"/>
                    <a:pt x="346" y="1346"/>
                  </a:cubicBezTo>
                  <a:cubicBezTo>
                    <a:pt x="346" y="1073"/>
                    <a:pt x="501" y="834"/>
                    <a:pt x="774" y="644"/>
                  </a:cubicBezTo>
                  <a:cubicBezTo>
                    <a:pt x="1072" y="442"/>
                    <a:pt x="1477" y="334"/>
                    <a:pt x="1894" y="334"/>
                  </a:cubicBezTo>
                  <a:close/>
                  <a:moveTo>
                    <a:pt x="1882" y="1"/>
                  </a:moveTo>
                  <a:cubicBezTo>
                    <a:pt x="1394" y="1"/>
                    <a:pt x="929" y="144"/>
                    <a:pt x="572" y="382"/>
                  </a:cubicBezTo>
                  <a:cubicBezTo>
                    <a:pt x="203" y="632"/>
                    <a:pt x="1" y="977"/>
                    <a:pt x="1" y="1346"/>
                  </a:cubicBezTo>
                  <a:cubicBezTo>
                    <a:pt x="1" y="1715"/>
                    <a:pt x="215" y="2061"/>
                    <a:pt x="572" y="2311"/>
                  </a:cubicBezTo>
                  <a:cubicBezTo>
                    <a:pt x="929" y="2549"/>
                    <a:pt x="1394" y="2680"/>
                    <a:pt x="1882" y="2680"/>
                  </a:cubicBezTo>
                  <a:cubicBezTo>
                    <a:pt x="2370" y="2680"/>
                    <a:pt x="2834" y="2549"/>
                    <a:pt x="3191" y="2311"/>
                  </a:cubicBezTo>
                  <a:cubicBezTo>
                    <a:pt x="3561" y="2061"/>
                    <a:pt x="3751" y="1715"/>
                    <a:pt x="3751" y="1346"/>
                  </a:cubicBezTo>
                  <a:cubicBezTo>
                    <a:pt x="3775" y="977"/>
                    <a:pt x="3561" y="632"/>
                    <a:pt x="3191" y="382"/>
                  </a:cubicBezTo>
                  <a:cubicBezTo>
                    <a:pt x="2834" y="144"/>
                    <a:pt x="2370" y="1"/>
                    <a:pt x="1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32"/>
          <p:cNvGrpSpPr/>
          <p:nvPr/>
        </p:nvGrpSpPr>
        <p:grpSpPr>
          <a:xfrm>
            <a:off x="4290619" y="1582070"/>
            <a:ext cx="244676" cy="351095"/>
            <a:chOff x="5343544" y="1509358"/>
            <a:chExt cx="244676" cy="351095"/>
          </a:xfrm>
        </p:grpSpPr>
        <p:sp>
          <p:nvSpPr>
            <p:cNvPr id="1212" name="Google Shape;1212;p32"/>
            <p:cNvSpPr/>
            <p:nvPr/>
          </p:nvSpPr>
          <p:spPr>
            <a:xfrm>
              <a:off x="5430658" y="1574494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447706" y="1613137"/>
              <a:ext cx="39025" cy="38643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43544" y="1509358"/>
              <a:ext cx="244676" cy="351095"/>
            </a:xfrm>
            <a:custGeom>
              <a:avLst/>
              <a:gdLst/>
              <a:ahLst/>
              <a:cxnLst/>
              <a:rect l="l" t="t" r="r" b="b"/>
              <a:pathLst>
                <a:path w="7693" h="11039" extrusionOk="0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sp>
        <p:nvSpPr>
          <p:cNvPr id="1220" name="Google Shape;1220;p33"/>
          <p:cNvSpPr/>
          <p:nvPr/>
        </p:nvSpPr>
        <p:spPr>
          <a:xfrm>
            <a:off x="3763275" y="1933638"/>
            <a:ext cx="1617500" cy="1641300"/>
          </a:xfrm>
          <a:custGeom>
            <a:avLst/>
            <a:gdLst/>
            <a:ahLst/>
            <a:cxnLst/>
            <a:rect l="l" t="t" r="r" b="b"/>
            <a:pathLst>
              <a:path w="64700" h="65652" extrusionOk="0">
                <a:moveTo>
                  <a:pt x="32350" y="9740"/>
                </a:moveTo>
                <a:cubicBezTo>
                  <a:pt x="45102" y="9740"/>
                  <a:pt x="55436" y="20075"/>
                  <a:pt x="55436" y="32826"/>
                </a:cubicBezTo>
                <a:cubicBezTo>
                  <a:pt x="55436" y="45578"/>
                  <a:pt x="45102" y="55913"/>
                  <a:pt x="32350" y="55913"/>
                </a:cubicBezTo>
                <a:cubicBezTo>
                  <a:pt x="19598" y="55913"/>
                  <a:pt x="9264" y="45578"/>
                  <a:pt x="9264" y="32826"/>
                </a:cubicBezTo>
                <a:cubicBezTo>
                  <a:pt x="9264" y="20075"/>
                  <a:pt x="19598" y="9740"/>
                  <a:pt x="32350" y="9740"/>
                </a:cubicBezTo>
                <a:close/>
                <a:moveTo>
                  <a:pt x="24516" y="1"/>
                </a:moveTo>
                <a:cubicBezTo>
                  <a:pt x="24527" y="1918"/>
                  <a:pt x="24051" y="3870"/>
                  <a:pt x="23015" y="5644"/>
                </a:cubicBezTo>
                <a:cubicBezTo>
                  <a:pt x="20947" y="9223"/>
                  <a:pt x="17196" y="11226"/>
                  <a:pt x="13340" y="11226"/>
                </a:cubicBezTo>
                <a:cubicBezTo>
                  <a:pt x="11448" y="11226"/>
                  <a:pt x="9531" y="10743"/>
                  <a:pt x="7775" y="9728"/>
                </a:cubicBezTo>
                <a:lnTo>
                  <a:pt x="7775" y="9740"/>
                </a:lnTo>
                <a:lnTo>
                  <a:pt x="1" y="23194"/>
                </a:lnTo>
                <a:lnTo>
                  <a:pt x="1" y="23206"/>
                </a:lnTo>
                <a:cubicBezTo>
                  <a:pt x="1667" y="24147"/>
                  <a:pt x="3120" y="25540"/>
                  <a:pt x="4144" y="27326"/>
                </a:cubicBezTo>
                <a:cubicBezTo>
                  <a:pt x="7228" y="32660"/>
                  <a:pt x="5406" y="39482"/>
                  <a:pt x="60" y="42554"/>
                </a:cubicBezTo>
                <a:lnTo>
                  <a:pt x="72" y="42566"/>
                </a:lnTo>
                <a:lnTo>
                  <a:pt x="7835" y="56020"/>
                </a:lnTo>
                <a:lnTo>
                  <a:pt x="7847" y="56032"/>
                </a:lnTo>
                <a:cubicBezTo>
                  <a:pt x="9502" y="55055"/>
                  <a:pt x="11419" y="54496"/>
                  <a:pt x="13478" y="54496"/>
                </a:cubicBezTo>
                <a:cubicBezTo>
                  <a:pt x="19646" y="54496"/>
                  <a:pt x="24635" y="59484"/>
                  <a:pt x="24635" y="65652"/>
                </a:cubicBezTo>
                <a:lnTo>
                  <a:pt x="40196" y="65652"/>
                </a:lnTo>
                <a:cubicBezTo>
                  <a:pt x="40172" y="63735"/>
                  <a:pt x="40660" y="61782"/>
                  <a:pt x="41684" y="59996"/>
                </a:cubicBezTo>
                <a:cubicBezTo>
                  <a:pt x="43753" y="56418"/>
                  <a:pt x="47504" y="54420"/>
                  <a:pt x="51360" y="54420"/>
                </a:cubicBezTo>
                <a:cubicBezTo>
                  <a:pt x="53252" y="54420"/>
                  <a:pt x="55169" y="54901"/>
                  <a:pt x="56924" y="55913"/>
                </a:cubicBezTo>
                <a:lnTo>
                  <a:pt x="64699" y="42447"/>
                </a:lnTo>
                <a:cubicBezTo>
                  <a:pt x="63032" y="41506"/>
                  <a:pt x="61580" y="40113"/>
                  <a:pt x="60556" y="38327"/>
                </a:cubicBezTo>
                <a:cubicBezTo>
                  <a:pt x="57472" y="32993"/>
                  <a:pt x="59294" y="26171"/>
                  <a:pt x="64640" y="23087"/>
                </a:cubicBezTo>
                <a:lnTo>
                  <a:pt x="64628" y="23087"/>
                </a:lnTo>
                <a:lnTo>
                  <a:pt x="56865" y="9621"/>
                </a:lnTo>
                <a:lnTo>
                  <a:pt x="56853" y="9621"/>
                </a:lnTo>
                <a:cubicBezTo>
                  <a:pt x="55198" y="10597"/>
                  <a:pt x="53281" y="11157"/>
                  <a:pt x="51221" y="11157"/>
                </a:cubicBezTo>
                <a:cubicBezTo>
                  <a:pt x="45054" y="11157"/>
                  <a:pt x="40065" y="6156"/>
                  <a:pt x="40065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" name="Google Shape;1221;p33"/>
          <p:cNvGrpSpPr/>
          <p:nvPr/>
        </p:nvGrpSpPr>
        <p:grpSpPr>
          <a:xfrm>
            <a:off x="4569625" y="1266013"/>
            <a:ext cx="3331222" cy="1244825"/>
            <a:chOff x="4569625" y="1266013"/>
            <a:chExt cx="3331222" cy="1244825"/>
          </a:xfrm>
        </p:grpSpPr>
        <p:sp>
          <p:nvSpPr>
            <p:cNvPr id="1222" name="Google Shape;1222;p33"/>
            <p:cNvSpPr/>
            <p:nvPr/>
          </p:nvSpPr>
          <p:spPr>
            <a:xfrm>
              <a:off x="4569625" y="1266013"/>
              <a:ext cx="1141825" cy="1244825"/>
            </a:xfrm>
            <a:custGeom>
              <a:avLst/>
              <a:gdLst/>
              <a:ahLst/>
              <a:cxnLst/>
              <a:rect l="l" t="t" r="r" b="b"/>
              <a:pathLst>
                <a:path w="45673" h="49793" extrusionOk="0">
                  <a:moveTo>
                    <a:pt x="18967" y="0"/>
                  </a:moveTo>
                  <a:cubicBezTo>
                    <a:pt x="11550" y="0"/>
                    <a:pt x="4835" y="3024"/>
                    <a:pt x="1" y="7906"/>
                  </a:cubicBezTo>
                  <a:cubicBezTo>
                    <a:pt x="5037" y="12942"/>
                    <a:pt x="7775" y="19741"/>
                    <a:pt x="7799" y="26706"/>
                  </a:cubicBezTo>
                  <a:lnTo>
                    <a:pt x="7811" y="26706"/>
                  </a:lnTo>
                  <a:cubicBezTo>
                    <a:pt x="7811" y="20538"/>
                    <a:pt x="12800" y="15550"/>
                    <a:pt x="18967" y="15550"/>
                  </a:cubicBezTo>
                  <a:cubicBezTo>
                    <a:pt x="25123" y="15550"/>
                    <a:pt x="30123" y="20538"/>
                    <a:pt x="30123" y="26706"/>
                  </a:cubicBezTo>
                  <a:cubicBezTo>
                    <a:pt x="30123" y="30802"/>
                    <a:pt x="27909" y="34385"/>
                    <a:pt x="24599" y="36326"/>
                  </a:cubicBezTo>
                  <a:lnTo>
                    <a:pt x="24611" y="36326"/>
                  </a:lnTo>
                  <a:lnTo>
                    <a:pt x="32374" y="49792"/>
                  </a:lnTo>
                  <a:cubicBezTo>
                    <a:pt x="38386" y="46292"/>
                    <a:pt x="42911" y="40517"/>
                    <a:pt x="44756" y="33635"/>
                  </a:cubicBezTo>
                  <a:cubicBezTo>
                    <a:pt x="45352" y="31421"/>
                    <a:pt x="45673" y="29099"/>
                    <a:pt x="45673" y="26706"/>
                  </a:cubicBezTo>
                  <a:cubicBezTo>
                    <a:pt x="45673" y="11954"/>
                    <a:pt x="33719" y="0"/>
                    <a:pt x="18967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 txBox="1"/>
            <p:nvPr/>
          </p:nvSpPr>
          <p:spPr>
            <a:xfrm>
              <a:off x="6092447" y="1739087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4" name="Google Shape;1224;p33"/>
            <p:cNvSpPr txBox="1"/>
            <p:nvPr/>
          </p:nvSpPr>
          <p:spPr>
            <a:xfrm>
              <a:off x="6092441" y="1392238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5" name="Google Shape;1225;p33"/>
            <p:cNvSpPr txBox="1"/>
            <p:nvPr/>
          </p:nvSpPr>
          <p:spPr>
            <a:xfrm>
              <a:off x="4802476" y="1723925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400">
                <a:solidFill>
                  <a:srgbClr val="434343"/>
                </a:solidFill>
              </a:endParaRPr>
            </a:p>
          </p:txBody>
        </p:sp>
      </p:grpSp>
      <p:grpSp>
        <p:nvGrpSpPr>
          <p:cNvPr id="1226" name="Google Shape;1226;p33"/>
          <p:cNvGrpSpPr/>
          <p:nvPr/>
        </p:nvGrpSpPr>
        <p:grpSpPr>
          <a:xfrm>
            <a:off x="5186375" y="2106888"/>
            <a:ext cx="3189172" cy="1313225"/>
            <a:chOff x="5186375" y="2106888"/>
            <a:chExt cx="3189172" cy="1313225"/>
          </a:xfrm>
        </p:grpSpPr>
        <p:sp>
          <p:nvSpPr>
            <p:cNvPr id="1227" name="Google Shape;1227;p33"/>
            <p:cNvSpPr/>
            <p:nvPr/>
          </p:nvSpPr>
          <p:spPr>
            <a:xfrm>
              <a:off x="5186375" y="2106888"/>
              <a:ext cx="1094800" cy="1313225"/>
            </a:xfrm>
            <a:custGeom>
              <a:avLst/>
              <a:gdLst/>
              <a:ahLst/>
              <a:cxnLst/>
              <a:rect l="l" t="t" r="r" b="b"/>
              <a:pathLst>
                <a:path w="43792" h="52529" extrusionOk="0">
                  <a:moveTo>
                    <a:pt x="20086" y="0"/>
                  </a:moveTo>
                  <a:cubicBezTo>
                    <a:pt x="18241" y="6882"/>
                    <a:pt x="13716" y="12657"/>
                    <a:pt x="7704" y="16157"/>
                  </a:cubicBezTo>
                  <a:lnTo>
                    <a:pt x="7716" y="16157"/>
                  </a:lnTo>
                  <a:cubicBezTo>
                    <a:pt x="9471" y="15146"/>
                    <a:pt x="11388" y="14665"/>
                    <a:pt x="13280" y="14665"/>
                  </a:cubicBezTo>
                  <a:cubicBezTo>
                    <a:pt x="17135" y="14665"/>
                    <a:pt x="20883" y="16663"/>
                    <a:pt x="22944" y="20241"/>
                  </a:cubicBezTo>
                  <a:cubicBezTo>
                    <a:pt x="26027" y="25575"/>
                    <a:pt x="24206" y="32409"/>
                    <a:pt x="18860" y="35481"/>
                  </a:cubicBezTo>
                  <a:cubicBezTo>
                    <a:pt x="17107" y="36498"/>
                    <a:pt x="15192" y="36981"/>
                    <a:pt x="13302" y="36981"/>
                  </a:cubicBezTo>
                  <a:cubicBezTo>
                    <a:pt x="11366" y="36981"/>
                    <a:pt x="9456" y="36475"/>
                    <a:pt x="7775" y="35517"/>
                  </a:cubicBezTo>
                  <a:lnTo>
                    <a:pt x="0" y="48983"/>
                  </a:lnTo>
                  <a:cubicBezTo>
                    <a:pt x="4051" y="51299"/>
                    <a:pt x="8654" y="52528"/>
                    <a:pt x="13323" y="52528"/>
                  </a:cubicBezTo>
                  <a:cubicBezTo>
                    <a:pt x="15612" y="52528"/>
                    <a:pt x="17918" y="52233"/>
                    <a:pt x="20182" y="51626"/>
                  </a:cubicBezTo>
                  <a:cubicBezTo>
                    <a:pt x="22396" y="51030"/>
                    <a:pt x="24563" y="50149"/>
                    <a:pt x="26647" y="48947"/>
                  </a:cubicBezTo>
                  <a:cubicBezTo>
                    <a:pt x="39410" y="41577"/>
                    <a:pt x="43792" y="25241"/>
                    <a:pt x="36422" y="12466"/>
                  </a:cubicBezTo>
                  <a:cubicBezTo>
                    <a:pt x="32707" y="6049"/>
                    <a:pt x="26730" y="1751"/>
                    <a:pt x="2008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 txBox="1"/>
            <p:nvPr/>
          </p:nvSpPr>
          <p:spPr>
            <a:xfrm>
              <a:off x="6567141" y="2414919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29" name="Google Shape;1229;p33"/>
            <p:cNvSpPr txBox="1"/>
            <p:nvPr/>
          </p:nvSpPr>
          <p:spPr>
            <a:xfrm>
              <a:off x="6567147" y="2761769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0" name="Google Shape;1230;p33"/>
            <p:cNvSpPr txBox="1"/>
            <p:nvPr/>
          </p:nvSpPr>
          <p:spPr>
            <a:xfrm>
              <a:off x="5268276" y="2546488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400">
                <a:solidFill>
                  <a:srgbClr val="434343"/>
                </a:solidFill>
              </a:endParaRPr>
            </a:p>
          </p:txBody>
        </p:sp>
      </p:grpSp>
      <p:grpSp>
        <p:nvGrpSpPr>
          <p:cNvPr id="1231" name="Google Shape;1231;p33"/>
          <p:cNvGrpSpPr/>
          <p:nvPr/>
        </p:nvGrpSpPr>
        <p:grpSpPr>
          <a:xfrm>
            <a:off x="770575" y="2088438"/>
            <a:ext cx="3187100" cy="1313275"/>
            <a:chOff x="770575" y="2088438"/>
            <a:chExt cx="3187100" cy="1313275"/>
          </a:xfrm>
        </p:grpSpPr>
        <p:sp>
          <p:nvSpPr>
            <p:cNvPr id="1232" name="Google Shape;1232;p33"/>
            <p:cNvSpPr/>
            <p:nvPr/>
          </p:nvSpPr>
          <p:spPr>
            <a:xfrm>
              <a:off x="2862875" y="2088438"/>
              <a:ext cx="1094800" cy="1313275"/>
            </a:xfrm>
            <a:custGeom>
              <a:avLst/>
              <a:gdLst/>
              <a:ahLst/>
              <a:cxnLst/>
              <a:rect l="l" t="t" r="r" b="b"/>
              <a:pathLst>
                <a:path w="43792" h="52531" extrusionOk="0">
                  <a:moveTo>
                    <a:pt x="30484" y="0"/>
                  </a:moveTo>
                  <a:cubicBezTo>
                    <a:pt x="28190" y="0"/>
                    <a:pt x="25879" y="297"/>
                    <a:pt x="23610" y="905"/>
                  </a:cubicBezTo>
                  <a:cubicBezTo>
                    <a:pt x="21396" y="1500"/>
                    <a:pt x="19229" y="2381"/>
                    <a:pt x="17157" y="3584"/>
                  </a:cubicBezTo>
                  <a:cubicBezTo>
                    <a:pt x="4382" y="10954"/>
                    <a:pt x="0" y="27289"/>
                    <a:pt x="7370" y="40053"/>
                  </a:cubicBezTo>
                  <a:cubicBezTo>
                    <a:pt x="11085" y="46482"/>
                    <a:pt x="17062" y="50780"/>
                    <a:pt x="23706" y="52530"/>
                  </a:cubicBezTo>
                  <a:cubicBezTo>
                    <a:pt x="25551" y="45649"/>
                    <a:pt x="30075" y="39874"/>
                    <a:pt x="36088" y="36374"/>
                  </a:cubicBezTo>
                  <a:lnTo>
                    <a:pt x="36076" y="36362"/>
                  </a:lnTo>
                  <a:cubicBezTo>
                    <a:pt x="34318" y="37378"/>
                    <a:pt x="32398" y="37862"/>
                    <a:pt x="30504" y="37862"/>
                  </a:cubicBezTo>
                  <a:cubicBezTo>
                    <a:pt x="26652" y="37862"/>
                    <a:pt x="22907" y="35862"/>
                    <a:pt x="20848" y="32278"/>
                  </a:cubicBezTo>
                  <a:cubicBezTo>
                    <a:pt x="17764" y="26944"/>
                    <a:pt x="19586" y="20122"/>
                    <a:pt x="24932" y="17050"/>
                  </a:cubicBezTo>
                  <a:cubicBezTo>
                    <a:pt x="26685" y="16032"/>
                    <a:pt x="28600" y="15549"/>
                    <a:pt x="30490" y="15549"/>
                  </a:cubicBezTo>
                  <a:cubicBezTo>
                    <a:pt x="32426" y="15549"/>
                    <a:pt x="34336" y="16056"/>
                    <a:pt x="36017" y="17014"/>
                  </a:cubicBezTo>
                  <a:lnTo>
                    <a:pt x="36017" y="17002"/>
                  </a:lnTo>
                  <a:lnTo>
                    <a:pt x="43791" y="3548"/>
                  </a:lnTo>
                  <a:cubicBezTo>
                    <a:pt x="39745" y="1226"/>
                    <a:pt x="35148" y="0"/>
                    <a:pt x="3048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 txBox="1"/>
            <p:nvPr/>
          </p:nvSpPr>
          <p:spPr>
            <a:xfrm>
              <a:off x="770578" y="2414919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4" name="Google Shape;1234;p33"/>
            <p:cNvSpPr txBox="1"/>
            <p:nvPr/>
          </p:nvSpPr>
          <p:spPr>
            <a:xfrm>
              <a:off x="770575" y="2761769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5" name="Google Shape;1235;p33"/>
            <p:cNvSpPr txBox="1"/>
            <p:nvPr/>
          </p:nvSpPr>
          <p:spPr>
            <a:xfrm>
              <a:off x="3375626" y="2546488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400">
                <a:solidFill>
                  <a:srgbClr val="434343"/>
                </a:solidFill>
              </a:endParaRPr>
            </a:p>
          </p:txBody>
        </p:sp>
      </p:grpSp>
      <p:grpSp>
        <p:nvGrpSpPr>
          <p:cNvPr id="1236" name="Google Shape;1236;p33"/>
          <p:cNvGrpSpPr/>
          <p:nvPr/>
        </p:nvGrpSpPr>
        <p:grpSpPr>
          <a:xfrm>
            <a:off x="1243325" y="1267638"/>
            <a:ext cx="3521300" cy="909525"/>
            <a:chOff x="1243325" y="1267638"/>
            <a:chExt cx="3521300" cy="909525"/>
          </a:xfrm>
        </p:grpSpPr>
        <p:sp>
          <p:nvSpPr>
            <p:cNvPr id="1237" name="Google Shape;1237;p33"/>
            <p:cNvSpPr/>
            <p:nvPr/>
          </p:nvSpPr>
          <p:spPr>
            <a:xfrm>
              <a:off x="3407875" y="1267638"/>
              <a:ext cx="1356750" cy="909525"/>
            </a:xfrm>
            <a:custGeom>
              <a:avLst/>
              <a:gdLst/>
              <a:ahLst/>
              <a:cxnLst/>
              <a:rect l="l" t="t" r="r" b="b"/>
              <a:pathLst>
                <a:path w="54270" h="36381" extrusionOk="0">
                  <a:moveTo>
                    <a:pt x="27601" y="0"/>
                  </a:moveTo>
                  <a:cubicBezTo>
                    <a:pt x="18371" y="0"/>
                    <a:pt x="9394" y="4791"/>
                    <a:pt x="4442" y="13354"/>
                  </a:cubicBezTo>
                  <a:cubicBezTo>
                    <a:pt x="739" y="19783"/>
                    <a:pt x="1" y="27105"/>
                    <a:pt x="1810" y="33737"/>
                  </a:cubicBezTo>
                  <a:cubicBezTo>
                    <a:pt x="4079" y="33129"/>
                    <a:pt x="6390" y="32832"/>
                    <a:pt x="8684" y="32832"/>
                  </a:cubicBezTo>
                  <a:cubicBezTo>
                    <a:pt x="13348" y="32832"/>
                    <a:pt x="17945" y="34058"/>
                    <a:pt x="21991" y="36380"/>
                  </a:cubicBezTo>
                  <a:lnTo>
                    <a:pt x="21991" y="36368"/>
                  </a:lnTo>
                  <a:cubicBezTo>
                    <a:pt x="16657" y="33296"/>
                    <a:pt x="14836" y="26474"/>
                    <a:pt x="17908" y="21128"/>
                  </a:cubicBezTo>
                  <a:cubicBezTo>
                    <a:pt x="19974" y="17553"/>
                    <a:pt x="23721" y="15556"/>
                    <a:pt x="27573" y="15556"/>
                  </a:cubicBezTo>
                  <a:cubicBezTo>
                    <a:pt x="29468" y="15556"/>
                    <a:pt x="31389" y="16039"/>
                    <a:pt x="33148" y="17056"/>
                  </a:cubicBezTo>
                  <a:cubicBezTo>
                    <a:pt x="36708" y="19104"/>
                    <a:pt x="38696" y="22807"/>
                    <a:pt x="38732" y="26641"/>
                  </a:cubicBezTo>
                  <a:lnTo>
                    <a:pt x="54269" y="26641"/>
                  </a:lnTo>
                  <a:cubicBezTo>
                    <a:pt x="54245" y="19676"/>
                    <a:pt x="51507" y="12877"/>
                    <a:pt x="46471" y="7841"/>
                  </a:cubicBezTo>
                  <a:cubicBezTo>
                    <a:pt x="44851" y="6222"/>
                    <a:pt x="43006" y="4781"/>
                    <a:pt x="40922" y="3579"/>
                  </a:cubicBezTo>
                  <a:cubicBezTo>
                    <a:pt x="36718" y="1153"/>
                    <a:pt x="32129" y="0"/>
                    <a:pt x="2760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 txBox="1"/>
            <p:nvPr/>
          </p:nvSpPr>
          <p:spPr>
            <a:xfrm>
              <a:off x="1243328" y="1392238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9" name="Google Shape;1239;p33"/>
            <p:cNvSpPr txBox="1"/>
            <p:nvPr/>
          </p:nvSpPr>
          <p:spPr>
            <a:xfrm>
              <a:off x="1243325" y="1739087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0" name="Google Shape;1240;p33"/>
            <p:cNvSpPr txBox="1"/>
            <p:nvPr/>
          </p:nvSpPr>
          <p:spPr>
            <a:xfrm>
              <a:off x="3839951" y="1723925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400">
                <a:solidFill>
                  <a:srgbClr val="434343"/>
                </a:solidFill>
              </a:endParaRPr>
            </a:p>
          </p:txBody>
        </p:sp>
      </p:grpSp>
      <p:grpSp>
        <p:nvGrpSpPr>
          <p:cNvPr id="1241" name="Google Shape;1241;p33"/>
          <p:cNvGrpSpPr/>
          <p:nvPr/>
        </p:nvGrpSpPr>
        <p:grpSpPr>
          <a:xfrm>
            <a:off x="4379425" y="3331438"/>
            <a:ext cx="3521424" cy="909425"/>
            <a:chOff x="4379425" y="3331438"/>
            <a:chExt cx="3521424" cy="909425"/>
          </a:xfrm>
        </p:grpSpPr>
        <p:sp>
          <p:nvSpPr>
            <p:cNvPr id="1242" name="Google Shape;1242;p33"/>
            <p:cNvSpPr/>
            <p:nvPr/>
          </p:nvSpPr>
          <p:spPr>
            <a:xfrm>
              <a:off x="4379425" y="3331438"/>
              <a:ext cx="1356750" cy="909425"/>
            </a:xfrm>
            <a:custGeom>
              <a:avLst/>
              <a:gdLst/>
              <a:ahLst/>
              <a:cxnLst/>
              <a:rect l="l" t="t" r="r" b="b"/>
              <a:pathLst>
                <a:path w="54270" h="36377" extrusionOk="0">
                  <a:moveTo>
                    <a:pt x="32278" y="1"/>
                  </a:moveTo>
                  <a:lnTo>
                    <a:pt x="32278" y="1"/>
                  </a:lnTo>
                  <a:cubicBezTo>
                    <a:pt x="37612" y="3084"/>
                    <a:pt x="39434" y="9906"/>
                    <a:pt x="36362" y="15240"/>
                  </a:cubicBezTo>
                  <a:cubicBezTo>
                    <a:pt x="34294" y="18819"/>
                    <a:pt x="30543" y="20822"/>
                    <a:pt x="26687" y="20822"/>
                  </a:cubicBezTo>
                  <a:cubicBezTo>
                    <a:pt x="24795" y="20822"/>
                    <a:pt x="22878" y="20339"/>
                    <a:pt x="21122" y="19324"/>
                  </a:cubicBezTo>
                  <a:cubicBezTo>
                    <a:pt x="17562" y="17276"/>
                    <a:pt x="15574" y="13562"/>
                    <a:pt x="15550" y="9740"/>
                  </a:cubicBezTo>
                  <a:lnTo>
                    <a:pt x="1" y="9740"/>
                  </a:lnTo>
                  <a:cubicBezTo>
                    <a:pt x="24" y="16693"/>
                    <a:pt x="2763" y="23503"/>
                    <a:pt x="7799" y="28540"/>
                  </a:cubicBezTo>
                  <a:cubicBezTo>
                    <a:pt x="9418" y="30159"/>
                    <a:pt x="11264" y="31600"/>
                    <a:pt x="13347" y="32790"/>
                  </a:cubicBezTo>
                  <a:cubicBezTo>
                    <a:pt x="17554" y="35221"/>
                    <a:pt x="22146" y="36376"/>
                    <a:pt x="26676" y="36376"/>
                  </a:cubicBezTo>
                  <a:cubicBezTo>
                    <a:pt x="35904" y="36376"/>
                    <a:pt x="44877" y="31584"/>
                    <a:pt x="49828" y="23015"/>
                  </a:cubicBezTo>
                  <a:cubicBezTo>
                    <a:pt x="53531" y="16598"/>
                    <a:pt x="54269" y="9275"/>
                    <a:pt x="52460" y="2644"/>
                  </a:cubicBezTo>
                  <a:lnTo>
                    <a:pt x="52459" y="2644"/>
                  </a:lnTo>
                  <a:cubicBezTo>
                    <a:pt x="50196" y="3251"/>
                    <a:pt x="47890" y="3546"/>
                    <a:pt x="45601" y="3546"/>
                  </a:cubicBezTo>
                  <a:cubicBezTo>
                    <a:pt x="40932" y="3546"/>
                    <a:pt x="36329" y="2317"/>
                    <a:pt x="3227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 txBox="1"/>
            <p:nvPr/>
          </p:nvSpPr>
          <p:spPr>
            <a:xfrm>
              <a:off x="6092441" y="3437600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4" name="Google Shape;1244;p33"/>
            <p:cNvSpPr txBox="1"/>
            <p:nvPr/>
          </p:nvSpPr>
          <p:spPr>
            <a:xfrm>
              <a:off x="6092449" y="3784450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5" name="Google Shape;1245;p33"/>
            <p:cNvSpPr txBox="1"/>
            <p:nvPr/>
          </p:nvSpPr>
          <p:spPr>
            <a:xfrm>
              <a:off x="4802476" y="3369075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>
                <a:solidFill>
                  <a:srgbClr val="434343"/>
                </a:solidFill>
              </a:endParaRPr>
            </a:p>
          </p:txBody>
        </p:sp>
      </p:grpSp>
      <p:grpSp>
        <p:nvGrpSpPr>
          <p:cNvPr id="1246" name="Google Shape;1246;p33"/>
          <p:cNvGrpSpPr/>
          <p:nvPr/>
        </p:nvGrpSpPr>
        <p:grpSpPr>
          <a:xfrm>
            <a:off x="1256071" y="2997763"/>
            <a:ext cx="3318354" cy="1244825"/>
            <a:chOff x="1256071" y="2997763"/>
            <a:chExt cx="3318354" cy="1244825"/>
          </a:xfrm>
        </p:grpSpPr>
        <p:sp>
          <p:nvSpPr>
            <p:cNvPr id="1247" name="Google Shape;1247;p33"/>
            <p:cNvSpPr/>
            <p:nvPr/>
          </p:nvSpPr>
          <p:spPr>
            <a:xfrm>
              <a:off x="3432575" y="2997763"/>
              <a:ext cx="1141850" cy="1244825"/>
            </a:xfrm>
            <a:custGeom>
              <a:avLst/>
              <a:gdLst/>
              <a:ahLst/>
              <a:cxnLst/>
              <a:rect l="l" t="t" r="r" b="b"/>
              <a:pathLst>
                <a:path w="45674" h="49793" extrusionOk="0">
                  <a:moveTo>
                    <a:pt x="13300" y="1"/>
                  </a:moveTo>
                  <a:cubicBezTo>
                    <a:pt x="7287" y="3501"/>
                    <a:pt x="2763" y="9276"/>
                    <a:pt x="918" y="16157"/>
                  </a:cubicBezTo>
                  <a:cubicBezTo>
                    <a:pt x="322" y="18360"/>
                    <a:pt x="1" y="20694"/>
                    <a:pt x="1" y="23087"/>
                  </a:cubicBezTo>
                  <a:cubicBezTo>
                    <a:pt x="1" y="37839"/>
                    <a:pt x="11955" y="49792"/>
                    <a:pt x="26706" y="49792"/>
                  </a:cubicBezTo>
                  <a:cubicBezTo>
                    <a:pt x="34124" y="49792"/>
                    <a:pt x="40839" y="46768"/>
                    <a:pt x="45673" y="41887"/>
                  </a:cubicBezTo>
                  <a:cubicBezTo>
                    <a:pt x="40637" y="36850"/>
                    <a:pt x="37898" y="30040"/>
                    <a:pt x="37875" y="23087"/>
                  </a:cubicBezTo>
                  <a:lnTo>
                    <a:pt x="37863" y="23087"/>
                  </a:lnTo>
                  <a:cubicBezTo>
                    <a:pt x="37863" y="29242"/>
                    <a:pt x="32874" y="34243"/>
                    <a:pt x="26706" y="34243"/>
                  </a:cubicBezTo>
                  <a:cubicBezTo>
                    <a:pt x="20551" y="34243"/>
                    <a:pt x="15550" y="29242"/>
                    <a:pt x="15550" y="23087"/>
                  </a:cubicBezTo>
                  <a:cubicBezTo>
                    <a:pt x="15550" y="18979"/>
                    <a:pt x="17777" y="15395"/>
                    <a:pt x="21075" y="13467"/>
                  </a:cubicBezTo>
                  <a:lnTo>
                    <a:pt x="21063" y="13455"/>
                  </a:lnTo>
                  <a:lnTo>
                    <a:pt x="13300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 txBox="1"/>
            <p:nvPr/>
          </p:nvSpPr>
          <p:spPr>
            <a:xfrm>
              <a:off x="1256071" y="3437600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49" name="Google Shape;1249;p33"/>
            <p:cNvSpPr txBox="1"/>
            <p:nvPr/>
          </p:nvSpPr>
          <p:spPr>
            <a:xfrm>
              <a:off x="1256075" y="3784450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 is terribly hot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0" name="Google Shape;1250;p33"/>
            <p:cNvSpPr txBox="1"/>
            <p:nvPr/>
          </p:nvSpPr>
          <p:spPr>
            <a:xfrm>
              <a:off x="3839951" y="3369075"/>
              <a:ext cx="4926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400"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"/>
          <p:cNvGrpSpPr/>
          <p:nvPr/>
        </p:nvGrpSpPr>
        <p:grpSpPr>
          <a:xfrm>
            <a:off x="4375713" y="1394288"/>
            <a:ext cx="4058285" cy="1559725"/>
            <a:chOff x="4375713" y="1318088"/>
            <a:chExt cx="4058285" cy="1559725"/>
          </a:xfrm>
        </p:grpSpPr>
        <p:sp>
          <p:nvSpPr>
            <p:cNvPr id="119" name="Google Shape;119;p16"/>
            <p:cNvSpPr/>
            <p:nvPr/>
          </p:nvSpPr>
          <p:spPr>
            <a:xfrm>
              <a:off x="4375713" y="1318088"/>
              <a:ext cx="1553800" cy="1559725"/>
            </a:xfrm>
            <a:custGeom>
              <a:avLst/>
              <a:gdLst/>
              <a:ahLst/>
              <a:cxnLst/>
              <a:rect l="l" t="t" r="r" b="b"/>
              <a:pathLst>
                <a:path w="62152" h="62389" extrusionOk="0">
                  <a:moveTo>
                    <a:pt x="25575" y="0"/>
                  </a:moveTo>
                  <a:lnTo>
                    <a:pt x="1" y="62389"/>
                  </a:lnTo>
                  <a:lnTo>
                    <a:pt x="1" y="62389"/>
                  </a:lnTo>
                  <a:lnTo>
                    <a:pt x="62151" y="36386"/>
                  </a:lnTo>
                  <a:cubicBezTo>
                    <a:pt x="54889" y="19277"/>
                    <a:pt x="41482" y="6656"/>
                    <a:pt x="25575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20" name="Google Shape;120;p16"/>
            <p:cNvGrpSpPr/>
            <p:nvPr/>
          </p:nvGrpSpPr>
          <p:grpSpPr>
            <a:xfrm>
              <a:off x="5575891" y="1749375"/>
              <a:ext cx="2858106" cy="947450"/>
              <a:chOff x="5575891" y="1749375"/>
              <a:chExt cx="2858106" cy="947450"/>
            </a:xfrm>
          </p:grpSpPr>
          <p:grpSp>
            <p:nvGrpSpPr>
              <p:cNvPr id="121" name="Google Shape;121;p16"/>
              <p:cNvGrpSpPr/>
              <p:nvPr/>
            </p:nvGrpSpPr>
            <p:grpSpPr>
              <a:xfrm>
                <a:off x="6625591" y="2036475"/>
                <a:ext cx="1808406" cy="660350"/>
                <a:chOff x="6625591" y="2271725"/>
                <a:chExt cx="1808406" cy="660350"/>
              </a:xfrm>
            </p:grpSpPr>
            <p:sp>
              <p:nvSpPr>
                <p:cNvPr id="122" name="Google Shape;122;p16"/>
                <p:cNvSpPr txBox="1"/>
                <p:nvPr/>
              </p:nvSpPr>
              <p:spPr>
                <a:xfrm>
                  <a:off x="6625591" y="2271725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2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Mars</a:t>
                  </a:r>
                  <a:endParaRPr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23" name="Google Shape;123;p16"/>
                <p:cNvSpPr txBox="1"/>
                <p:nvPr/>
              </p:nvSpPr>
              <p:spPr>
                <a:xfrm>
                  <a:off x="6625597" y="2618575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Mars is a cold place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24" name="Google Shape;124;p16"/>
              <p:cNvCxnSpPr>
                <a:endCxn id="122" idx="1"/>
              </p:cNvCxnSpPr>
              <p:nvPr/>
            </p:nvCxnSpPr>
            <p:spPr>
              <a:xfrm>
                <a:off x="5575891" y="1749375"/>
                <a:ext cx="1049700" cy="501900"/>
              </a:xfrm>
              <a:prstGeom prst="bentConnector3">
                <a:avLst>
                  <a:gd name="adj1" fmla="val 68644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5" name="Google Shape;125;p16"/>
          <p:cNvGrpSpPr/>
          <p:nvPr/>
        </p:nvGrpSpPr>
        <p:grpSpPr>
          <a:xfrm>
            <a:off x="4376913" y="2262238"/>
            <a:ext cx="4057086" cy="1357350"/>
            <a:chOff x="4376913" y="2186038"/>
            <a:chExt cx="4057086" cy="1357350"/>
          </a:xfrm>
        </p:grpSpPr>
        <p:sp>
          <p:nvSpPr>
            <p:cNvPr id="126" name="Google Shape;126;p16"/>
            <p:cNvSpPr/>
            <p:nvPr/>
          </p:nvSpPr>
          <p:spPr>
            <a:xfrm>
              <a:off x="4376913" y="2186038"/>
              <a:ext cx="1807975" cy="1357350"/>
            </a:xfrm>
            <a:custGeom>
              <a:avLst/>
              <a:gdLst/>
              <a:ahLst/>
              <a:cxnLst/>
              <a:rect l="l" t="t" r="r" b="b"/>
              <a:pathLst>
                <a:path w="72319" h="54294" extrusionOk="0">
                  <a:moveTo>
                    <a:pt x="65009" y="1"/>
                  </a:moveTo>
                  <a:lnTo>
                    <a:pt x="12" y="27623"/>
                  </a:lnTo>
                  <a:lnTo>
                    <a:pt x="0" y="27623"/>
                  </a:lnTo>
                  <a:lnTo>
                    <a:pt x="12" y="27635"/>
                  </a:lnTo>
                  <a:lnTo>
                    <a:pt x="65056" y="54293"/>
                  </a:lnTo>
                  <a:cubicBezTo>
                    <a:pt x="72319" y="36315"/>
                    <a:pt x="71843" y="16634"/>
                    <a:pt x="6500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27" name="Google Shape;127;p16"/>
            <p:cNvGrpSpPr/>
            <p:nvPr/>
          </p:nvGrpSpPr>
          <p:grpSpPr>
            <a:xfrm>
              <a:off x="6104391" y="2811775"/>
              <a:ext cx="2329608" cy="660350"/>
              <a:chOff x="6104391" y="2811775"/>
              <a:chExt cx="2329608" cy="660350"/>
            </a:xfrm>
          </p:grpSpPr>
          <p:grpSp>
            <p:nvGrpSpPr>
              <p:cNvPr id="128" name="Google Shape;128;p16"/>
              <p:cNvGrpSpPr/>
              <p:nvPr/>
            </p:nvGrpSpPr>
            <p:grpSpPr>
              <a:xfrm>
                <a:off x="6625591" y="2811775"/>
                <a:ext cx="1808408" cy="660350"/>
                <a:chOff x="6625591" y="3123225"/>
                <a:chExt cx="1808408" cy="660350"/>
              </a:xfrm>
            </p:grpSpPr>
            <p:sp>
              <p:nvSpPr>
                <p:cNvPr id="129" name="Google Shape;129;p16"/>
                <p:cNvSpPr txBox="1"/>
                <p:nvPr/>
              </p:nvSpPr>
              <p:spPr>
                <a:xfrm>
                  <a:off x="6625591" y="3123225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Saturn</a:t>
                  </a:r>
                  <a:endParaRPr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30" name="Google Shape;130;p16"/>
                <p:cNvSpPr txBox="1"/>
                <p:nvPr/>
              </p:nvSpPr>
              <p:spPr>
                <a:xfrm>
                  <a:off x="6625599" y="3470075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Saturn is the ringed one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31" name="Google Shape;131;p16"/>
              <p:cNvCxnSpPr/>
              <p:nvPr/>
            </p:nvCxnSpPr>
            <p:spPr>
              <a:xfrm>
                <a:off x="6104391" y="2811775"/>
                <a:ext cx="518100" cy="213900"/>
              </a:xfrm>
              <a:prstGeom prst="bentConnector3">
                <a:avLst>
                  <a:gd name="adj1" fmla="val 37070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2" name="Google Shape;132;p16"/>
          <p:cNvGrpSpPr/>
          <p:nvPr/>
        </p:nvGrpSpPr>
        <p:grpSpPr>
          <a:xfrm>
            <a:off x="4374838" y="2949538"/>
            <a:ext cx="4059161" cy="1374088"/>
            <a:chOff x="4374838" y="2873338"/>
            <a:chExt cx="4059161" cy="1374088"/>
          </a:xfrm>
        </p:grpSpPr>
        <p:sp>
          <p:nvSpPr>
            <p:cNvPr id="133" name="Google Shape;133;p16"/>
            <p:cNvSpPr/>
            <p:nvPr/>
          </p:nvSpPr>
          <p:spPr>
            <a:xfrm>
              <a:off x="4374838" y="2873338"/>
              <a:ext cx="1409425" cy="1369250"/>
            </a:xfrm>
            <a:custGeom>
              <a:avLst/>
              <a:gdLst/>
              <a:ahLst/>
              <a:cxnLst/>
              <a:rect l="l" t="t" r="r" b="b"/>
              <a:pathLst>
                <a:path w="56377" h="54770" extrusionOk="0">
                  <a:moveTo>
                    <a:pt x="0" y="0"/>
                  </a:moveTo>
                  <a:lnTo>
                    <a:pt x="23551" y="54769"/>
                  </a:lnTo>
                  <a:cubicBezTo>
                    <a:pt x="38981" y="48221"/>
                    <a:pt x="50375" y="36112"/>
                    <a:pt x="56376" y="217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34" name="Google Shape;134;p16"/>
            <p:cNvGrpSpPr/>
            <p:nvPr/>
          </p:nvGrpSpPr>
          <p:grpSpPr>
            <a:xfrm>
              <a:off x="5357191" y="3587075"/>
              <a:ext cx="3076808" cy="660350"/>
              <a:chOff x="5357191" y="3587075"/>
              <a:chExt cx="3076808" cy="660350"/>
            </a:xfrm>
          </p:grpSpPr>
          <p:grpSp>
            <p:nvGrpSpPr>
              <p:cNvPr id="135" name="Google Shape;135;p16"/>
              <p:cNvGrpSpPr/>
              <p:nvPr/>
            </p:nvGrpSpPr>
            <p:grpSpPr>
              <a:xfrm>
                <a:off x="6625591" y="3587075"/>
                <a:ext cx="1808408" cy="660350"/>
                <a:chOff x="6625591" y="3855450"/>
                <a:chExt cx="1808408" cy="660350"/>
              </a:xfrm>
            </p:grpSpPr>
            <p:sp>
              <p:nvSpPr>
                <p:cNvPr id="136" name="Google Shape;136;p16"/>
                <p:cNvSpPr txBox="1"/>
                <p:nvPr/>
              </p:nvSpPr>
              <p:spPr>
                <a:xfrm>
                  <a:off x="6625591" y="3855450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1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Venus</a:t>
                  </a:r>
                  <a:endParaRPr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37" name="Google Shape;137;p16"/>
                <p:cNvSpPr txBox="1"/>
                <p:nvPr/>
              </p:nvSpPr>
              <p:spPr>
                <a:xfrm>
                  <a:off x="6625599" y="4202300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Venus has a nice name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38" name="Google Shape;138;p16"/>
              <p:cNvCxnSpPr>
                <a:endCxn id="136" idx="1"/>
              </p:cNvCxnSpPr>
              <p:nvPr/>
            </p:nvCxnSpPr>
            <p:spPr>
              <a:xfrm rot="10800000" flipH="1">
                <a:off x="5357191" y="3801875"/>
                <a:ext cx="1268400" cy="163800"/>
              </a:xfrm>
              <a:prstGeom prst="bentConnector3">
                <a:avLst>
                  <a:gd name="adj1" fmla="val 74051"/>
                </a:avLst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9" name="Google Shape;139;p16"/>
          <p:cNvGrpSpPr/>
          <p:nvPr/>
        </p:nvGrpSpPr>
        <p:grpSpPr>
          <a:xfrm>
            <a:off x="710275" y="1337375"/>
            <a:ext cx="3667263" cy="1616637"/>
            <a:chOff x="710275" y="1261175"/>
            <a:chExt cx="3667263" cy="1616637"/>
          </a:xfrm>
        </p:grpSpPr>
        <p:sp>
          <p:nvSpPr>
            <p:cNvPr id="140" name="Google Shape;140;p16"/>
            <p:cNvSpPr/>
            <p:nvPr/>
          </p:nvSpPr>
          <p:spPr>
            <a:xfrm>
              <a:off x="2996388" y="1502038"/>
              <a:ext cx="1381150" cy="1375775"/>
            </a:xfrm>
            <a:custGeom>
              <a:avLst/>
              <a:gdLst/>
              <a:ahLst/>
              <a:cxnLst/>
              <a:rect l="l" t="t" r="r" b="b"/>
              <a:pathLst>
                <a:path w="55246" h="55031" extrusionOk="0">
                  <a:moveTo>
                    <a:pt x="32207" y="0"/>
                  </a:moveTo>
                  <a:cubicBezTo>
                    <a:pt x="17062" y="6430"/>
                    <a:pt x="5882" y="18300"/>
                    <a:pt x="0" y="32385"/>
                  </a:cubicBezTo>
                  <a:lnTo>
                    <a:pt x="55245" y="55031"/>
                  </a:lnTo>
                  <a:lnTo>
                    <a:pt x="32207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1" name="Google Shape;141;p16"/>
            <p:cNvGrpSpPr/>
            <p:nvPr/>
          </p:nvGrpSpPr>
          <p:grpSpPr>
            <a:xfrm>
              <a:off x="710275" y="1261175"/>
              <a:ext cx="2664003" cy="660350"/>
              <a:chOff x="710275" y="1261175"/>
              <a:chExt cx="2664003" cy="660350"/>
            </a:xfrm>
          </p:grpSpPr>
          <p:grpSp>
            <p:nvGrpSpPr>
              <p:cNvPr id="142" name="Google Shape;142;p16"/>
              <p:cNvGrpSpPr/>
              <p:nvPr/>
            </p:nvGrpSpPr>
            <p:grpSpPr>
              <a:xfrm>
                <a:off x="710275" y="1261175"/>
                <a:ext cx="1795503" cy="660350"/>
                <a:chOff x="710275" y="1420225"/>
                <a:chExt cx="1795503" cy="660350"/>
              </a:xfrm>
            </p:grpSpPr>
            <p:sp>
              <p:nvSpPr>
                <p:cNvPr id="143" name="Google Shape;143;p16"/>
                <p:cNvSpPr txBox="1"/>
                <p:nvPr/>
              </p:nvSpPr>
              <p:spPr>
                <a:xfrm>
                  <a:off x="710278" y="1420225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576F7A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Neptune</a:t>
                  </a:r>
                  <a:endParaRPr sz="1700">
                    <a:solidFill>
                      <a:srgbClr val="576F7A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44" name="Google Shape;144;p16"/>
                <p:cNvSpPr txBox="1"/>
                <p:nvPr/>
              </p:nvSpPr>
              <p:spPr>
                <a:xfrm>
                  <a:off x="710275" y="1767075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Neptune is the farthest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45" name="Google Shape;145;p16"/>
              <p:cNvCxnSpPr>
                <a:endCxn id="143" idx="3"/>
              </p:cNvCxnSpPr>
              <p:nvPr/>
            </p:nvCxnSpPr>
            <p:spPr>
              <a:xfrm rot="10800000">
                <a:off x="2505778" y="1475975"/>
                <a:ext cx="868500" cy="347700"/>
              </a:xfrm>
              <a:prstGeom prst="bentConnector3">
                <a:avLst>
                  <a:gd name="adj1" fmla="val 62864"/>
                </a:avLst>
              </a:prstGeom>
              <a:noFill/>
              <a:ln w="9525" cap="flat" cmpd="sng">
                <a:solidFill>
                  <a:srgbClr val="576F7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6" name="Google Shape;146;p16"/>
          <p:cNvGrpSpPr/>
          <p:nvPr/>
        </p:nvGrpSpPr>
        <p:grpSpPr>
          <a:xfrm>
            <a:off x="723021" y="2887975"/>
            <a:ext cx="3654516" cy="1251613"/>
            <a:chOff x="723021" y="2811775"/>
            <a:chExt cx="3654516" cy="1251613"/>
          </a:xfrm>
        </p:grpSpPr>
        <p:sp>
          <p:nvSpPr>
            <p:cNvPr id="147" name="Google Shape;147;p16"/>
            <p:cNvSpPr/>
            <p:nvPr/>
          </p:nvSpPr>
          <p:spPr>
            <a:xfrm>
              <a:off x="3194613" y="2876013"/>
              <a:ext cx="1182925" cy="1187375"/>
            </a:xfrm>
            <a:custGeom>
              <a:avLst/>
              <a:gdLst/>
              <a:ahLst/>
              <a:cxnLst/>
              <a:rect l="l" t="t" r="r" b="b"/>
              <a:pathLst>
                <a:path w="47317" h="47495" extrusionOk="0">
                  <a:moveTo>
                    <a:pt x="47316" y="1"/>
                  </a:moveTo>
                  <a:lnTo>
                    <a:pt x="1" y="19801"/>
                  </a:lnTo>
                  <a:cubicBezTo>
                    <a:pt x="5525" y="32814"/>
                    <a:pt x="15729" y="42434"/>
                    <a:pt x="27838" y="47494"/>
                  </a:cubicBezTo>
                  <a:lnTo>
                    <a:pt x="47316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8" name="Google Shape;148;p16"/>
            <p:cNvGrpSpPr/>
            <p:nvPr/>
          </p:nvGrpSpPr>
          <p:grpSpPr>
            <a:xfrm>
              <a:off x="723021" y="2811775"/>
              <a:ext cx="2656200" cy="831000"/>
              <a:chOff x="723021" y="2811775"/>
              <a:chExt cx="2656200" cy="831000"/>
            </a:xfrm>
          </p:grpSpPr>
          <p:grpSp>
            <p:nvGrpSpPr>
              <p:cNvPr id="149" name="Google Shape;149;p16"/>
              <p:cNvGrpSpPr/>
              <p:nvPr/>
            </p:nvGrpSpPr>
            <p:grpSpPr>
              <a:xfrm>
                <a:off x="723021" y="2811775"/>
                <a:ext cx="1795504" cy="660350"/>
                <a:chOff x="723021" y="3123225"/>
                <a:chExt cx="1795504" cy="660350"/>
              </a:xfrm>
            </p:grpSpPr>
            <p:sp>
              <p:nvSpPr>
                <p:cNvPr id="150" name="Google Shape;150;p16"/>
                <p:cNvSpPr txBox="1"/>
                <p:nvPr/>
              </p:nvSpPr>
              <p:spPr>
                <a:xfrm>
                  <a:off x="723021" y="3123225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6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Earth</a:t>
                  </a:r>
                  <a:endParaRPr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51" name="Google Shape;151;p16"/>
                <p:cNvSpPr txBox="1"/>
                <p:nvPr/>
              </p:nvSpPr>
              <p:spPr>
                <a:xfrm>
                  <a:off x="723025" y="3470075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Earth is the third planet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52" name="Google Shape;152;p16"/>
              <p:cNvCxnSpPr>
                <a:endCxn id="150" idx="3"/>
              </p:cNvCxnSpPr>
              <p:nvPr/>
            </p:nvCxnSpPr>
            <p:spPr>
              <a:xfrm rot="10800000">
                <a:off x="2518521" y="3026575"/>
                <a:ext cx="860700" cy="616200"/>
              </a:xfrm>
              <a:prstGeom prst="bentConnector3">
                <a:avLst>
                  <a:gd name="adj1" fmla="val 64009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710275" y="2112675"/>
            <a:ext cx="3667863" cy="1374463"/>
            <a:chOff x="710275" y="2036475"/>
            <a:chExt cx="3667863" cy="1374463"/>
          </a:xfrm>
        </p:grpSpPr>
        <p:sp>
          <p:nvSpPr>
            <p:cNvPr id="154" name="Google Shape;154;p16"/>
            <p:cNvSpPr/>
            <p:nvPr/>
          </p:nvSpPr>
          <p:spPr>
            <a:xfrm>
              <a:off x="2959163" y="2354513"/>
              <a:ext cx="1418975" cy="1056425"/>
            </a:xfrm>
            <a:custGeom>
              <a:avLst/>
              <a:gdLst/>
              <a:ahLst/>
              <a:cxnLst/>
              <a:rect l="l" t="t" r="r" b="b"/>
              <a:pathLst>
                <a:path w="56759" h="42257" extrusionOk="0">
                  <a:moveTo>
                    <a:pt x="5704" y="1"/>
                  </a:moveTo>
                  <a:lnTo>
                    <a:pt x="5704" y="1"/>
                  </a:lnTo>
                  <a:cubicBezTo>
                    <a:pt x="1" y="14110"/>
                    <a:pt x="453" y="29195"/>
                    <a:pt x="5811" y="42256"/>
                  </a:cubicBezTo>
                  <a:lnTo>
                    <a:pt x="56758" y="20932"/>
                  </a:lnTo>
                  <a:lnTo>
                    <a:pt x="5704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55" name="Google Shape;155;p16"/>
            <p:cNvGrpSpPr/>
            <p:nvPr/>
          </p:nvGrpSpPr>
          <p:grpSpPr>
            <a:xfrm>
              <a:off x="710275" y="2036475"/>
              <a:ext cx="2668946" cy="843375"/>
              <a:chOff x="710275" y="2036475"/>
              <a:chExt cx="2668946" cy="843375"/>
            </a:xfrm>
          </p:grpSpPr>
          <p:grpSp>
            <p:nvGrpSpPr>
              <p:cNvPr id="156" name="Google Shape;156;p16"/>
              <p:cNvGrpSpPr/>
              <p:nvPr/>
            </p:nvGrpSpPr>
            <p:grpSpPr>
              <a:xfrm>
                <a:off x="710275" y="2036475"/>
                <a:ext cx="1795503" cy="660350"/>
                <a:chOff x="710275" y="2271725"/>
                <a:chExt cx="1795503" cy="660350"/>
              </a:xfrm>
            </p:grpSpPr>
            <p:sp>
              <p:nvSpPr>
                <p:cNvPr id="157" name="Google Shape;157;p16"/>
                <p:cNvSpPr txBox="1"/>
                <p:nvPr/>
              </p:nvSpPr>
              <p:spPr>
                <a:xfrm>
                  <a:off x="710278" y="2271725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2FC948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Jupiter</a:t>
                  </a:r>
                  <a:endParaRPr sz="1700">
                    <a:solidFill>
                      <a:srgbClr val="2FC948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58" name="Google Shape;158;p16"/>
                <p:cNvSpPr txBox="1"/>
                <p:nvPr/>
              </p:nvSpPr>
              <p:spPr>
                <a:xfrm>
                  <a:off x="710275" y="2618575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Jupiter is a gas giant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59" name="Google Shape;159;p16"/>
              <p:cNvCxnSpPr/>
              <p:nvPr/>
            </p:nvCxnSpPr>
            <p:spPr>
              <a:xfrm rot="10800000">
                <a:off x="2518521" y="2263650"/>
                <a:ext cx="860700" cy="616200"/>
              </a:xfrm>
              <a:prstGeom prst="bentConnector3">
                <a:avLst>
                  <a:gd name="adj1" fmla="val 64081"/>
                </a:avLst>
              </a:prstGeom>
              <a:noFill/>
              <a:ln w="9525" cap="flat" cmpd="sng">
                <a:solidFill>
                  <a:srgbClr val="2FC94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0" name="Google Shape;160;p16"/>
          <p:cNvGrpSpPr/>
          <p:nvPr/>
        </p:nvGrpSpPr>
        <p:grpSpPr>
          <a:xfrm>
            <a:off x="3754213" y="1149625"/>
            <a:ext cx="4679785" cy="1805288"/>
            <a:chOff x="3754213" y="1073425"/>
            <a:chExt cx="4679785" cy="1805288"/>
          </a:xfrm>
        </p:grpSpPr>
        <p:sp>
          <p:nvSpPr>
            <p:cNvPr id="161" name="Google Shape;161;p16"/>
            <p:cNvSpPr/>
            <p:nvPr/>
          </p:nvSpPr>
          <p:spPr>
            <a:xfrm>
              <a:off x="3754213" y="1266013"/>
              <a:ext cx="1235300" cy="1612700"/>
            </a:xfrm>
            <a:custGeom>
              <a:avLst/>
              <a:gdLst/>
              <a:ahLst/>
              <a:cxnLst/>
              <a:rect l="l" t="t" r="r" b="b"/>
              <a:pathLst>
                <a:path w="49412" h="64508" extrusionOk="0">
                  <a:moveTo>
                    <a:pt x="24905" y="1"/>
                  </a:moveTo>
                  <a:cubicBezTo>
                    <a:pt x="16297" y="1"/>
                    <a:pt x="7838" y="1710"/>
                    <a:pt x="1" y="4929"/>
                  </a:cubicBezTo>
                  <a:lnTo>
                    <a:pt x="24932" y="64508"/>
                  </a:lnTo>
                  <a:lnTo>
                    <a:pt x="49412" y="4786"/>
                  </a:lnTo>
                  <a:cubicBezTo>
                    <a:pt x="41376" y="1540"/>
                    <a:pt x="33073" y="1"/>
                    <a:pt x="2490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5486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2" name="Google Shape;162;p16"/>
            <p:cNvGrpSpPr/>
            <p:nvPr/>
          </p:nvGrpSpPr>
          <p:grpSpPr>
            <a:xfrm>
              <a:off x="4417950" y="1073425"/>
              <a:ext cx="4016047" cy="848100"/>
              <a:chOff x="4417950" y="1073425"/>
              <a:chExt cx="4016047" cy="848100"/>
            </a:xfrm>
          </p:grpSpPr>
          <p:grpSp>
            <p:nvGrpSpPr>
              <p:cNvPr id="163" name="Google Shape;163;p16"/>
              <p:cNvGrpSpPr/>
              <p:nvPr/>
            </p:nvGrpSpPr>
            <p:grpSpPr>
              <a:xfrm>
                <a:off x="6625591" y="1261175"/>
                <a:ext cx="1808406" cy="660350"/>
                <a:chOff x="6625591" y="1420225"/>
                <a:chExt cx="1808406" cy="660350"/>
              </a:xfrm>
            </p:grpSpPr>
            <p:sp>
              <p:nvSpPr>
                <p:cNvPr id="164" name="Google Shape;164;p16"/>
                <p:cNvSpPr txBox="1"/>
                <p:nvPr/>
              </p:nvSpPr>
              <p:spPr>
                <a:xfrm>
                  <a:off x="6625597" y="1767075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Mercury is the smallest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65" name="Google Shape;165;p16"/>
                <p:cNvSpPr txBox="1"/>
                <p:nvPr/>
              </p:nvSpPr>
              <p:spPr>
                <a:xfrm>
                  <a:off x="6625591" y="1420225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5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Mercury</a:t>
                  </a:r>
                  <a:endParaRPr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  <p:sp>
            <p:nvSpPr>
              <p:cNvPr id="166" name="Google Shape;166;p16"/>
              <p:cNvSpPr/>
              <p:nvPr/>
            </p:nvSpPr>
            <p:spPr>
              <a:xfrm>
                <a:off x="4417950" y="1073425"/>
                <a:ext cx="2208350" cy="407500"/>
              </a:xfrm>
              <a:custGeom>
                <a:avLst/>
                <a:gdLst/>
                <a:ahLst/>
                <a:cxnLst/>
                <a:rect l="l" t="t" r="r" b="b"/>
                <a:pathLst>
                  <a:path w="88334" h="16300" extrusionOk="0">
                    <a:moveTo>
                      <a:pt x="0" y="9740"/>
                    </a:moveTo>
                    <a:lnTo>
                      <a:pt x="0" y="0"/>
                    </a:lnTo>
                    <a:lnTo>
                      <a:pt x="75165" y="0"/>
                    </a:lnTo>
                    <a:lnTo>
                      <a:pt x="75165" y="16300"/>
                    </a:lnTo>
                    <a:lnTo>
                      <a:pt x="88334" y="16251"/>
                    </a:lnTo>
                  </a:path>
                </a:pathLst>
              </a:cu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67" name="Google Shape;167;p16"/>
          <p:cNvGrpSpPr/>
          <p:nvPr/>
        </p:nvGrpSpPr>
        <p:grpSpPr>
          <a:xfrm>
            <a:off x="723021" y="2784638"/>
            <a:ext cx="4184641" cy="1559188"/>
            <a:chOff x="723021" y="2708438"/>
            <a:chExt cx="4184641" cy="1559188"/>
          </a:xfrm>
        </p:grpSpPr>
        <p:sp>
          <p:nvSpPr>
            <p:cNvPr id="168" name="Google Shape;168;p16"/>
            <p:cNvSpPr/>
            <p:nvPr/>
          </p:nvSpPr>
          <p:spPr>
            <a:xfrm>
              <a:off x="3871188" y="2708438"/>
              <a:ext cx="1036475" cy="1353075"/>
            </a:xfrm>
            <a:custGeom>
              <a:avLst/>
              <a:gdLst/>
              <a:ahLst/>
              <a:cxnLst/>
              <a:rect l="l" t="t" r="r" b="b"/>
              <a:pathLst>
                <a:path w="41459" h="54123" extrusionOk="0">
                  <a:moveTo>
                    <a:pt x="20539" y="0"/>
                  </a:moveTo>
                  <a:lnTo>
                    <a:pt x="1" y="50102"/>
                  </a:lnTo>
                  <a:cubicBezTo>
                    <a:pt x="6750" y="52829"/>
                    <a:pt x="13722" y="54123"/>
                    <a:pt x="20582" y="54123"/>
                  </a:cubicBezTo>
                  <a:cubicBezTo>
                    <a:pt x="27796" y="54123"/>
                    <a:pt x="34885" y="52692"/>
                    <a:pt x="41458" y="49995"/>
                  </a:cubicBezTo>
                  <a:lnTo>
                    <a:pt x="20539" y="12"/>
                  </a:lnTo>
                  <a:lnTo>
                    <a:pt x="2053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6400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69" name="Google Shape;169;p16"/>
            <p:cNvGrpSpPr/>
            <p:nvPr/>
          </p:nvGrpSpPr>
          <p:grpSpPr>
            <a:xfrm>
              <a:off x="723021" y="3587075"/>
              <a:ext cx="3693679" cy="680550"/>
              <a:chOff x="723021" y="3587075"/>
              <a:chExt cx="3693679" cy="680550"/>
            </a:xfrm>
          </p:grpSpPr>
          <p:grpSp>
            <p:nvGrpSpPr>
              <p:cNvPr id="170" name="Google Shape;170;p16"/>
              <p:cNvGrpSpPr/>
              <p:nvPr/>
            </p:nvGrpSpPr>
            <p:grpSpPr>
              <a:xfrm>
                <a:off x="723021" y="3587075"/>
                <a:ext cx="1795504" cy="660350"/>
                <a:chOff x="723021" y="3855450"/>
                <a:chExt cx="1795504" cy="660350"/>
              </a:xfrm>
            </p:grpSpPr>
            <p:sp>
              <p:nvSpPr>
                <p:cNvPr id="171" name="Google Shape;171;p16"/>
                <p:cNvSpPr txBox="1"/>
                <p:nvPr/>
              </p:nvSpPr>
              <p:spPr>
                <a:xfrm>
                  <a:off x="723021" y="3855450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4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Moon</a:t>
                  </a:r>
                  <a:endParaRPr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72" name="Google Shape;172;p16"/>
                <p:cNvSpPr txBox="1"/>
                <p:nvPr/>
              </p:nvSpPr>
              <p:spPr>
                <a:xfrm>
                  <a:off x="723025" y="4202300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The Moon is a satellite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173" name="Google Shape;173;p16"/>
              <p:cNvSpPr/>
              <p:nvPr/>
            </p:nvSpPr>
            <p:spPr>
              <a:xfrm>
                <a:off x="2518775" y="3823700"/>
                <a:ext cx="1897925" cy="443925"/>
              </a:xfrm>
              <a:custGeom>
                <a:avLst/>
                <a:gdLst/>
                <a:ahLst/>
                <a:cxnLst/>
                <a:rect l="l" t="t" r="r" b="b"/>
                <a:pathLst>
                  <a:path w="75917" h="17757" extrusionOk="0">
                    <a:moveTo>
                      <a:pt x="75917" y="8414"/>
                    </a:moveTo>
                    <a:lnTo>
                      <a:pt x="75917" y="17757"/>
                    </a:lnTo>
                    <a:lnTo>
                      <a:pt x="12406" y="17757"/>
                    </a:lnTo>
                    <a:lnTo>
                      <a:pt x="12406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75" name="Google Shape;175;p16"/>
          <p:cNvGrpSpPr/>
          <p:nvPr/>
        </p:nvGrpSpPr>
        <p:grpSpPr>
          <a:xfrm>
            <a:off x="3865838" y="2389638"/>
            <a:ext cx="1077825" cy="1077550"/>
            <a:chOff x="3865838" y="2313438"/>
            <a:chExt cx="1077825" cy="1077550"/>
          </a:xfrm>
        </p:grpSpPr>
        <p:sp>
          <p:nvSpPr>
            <p:cNvPr id="176" name="Google Shape;176;p16"/>
            <p:cNvSpPr/>
            <p:nvPr/>
          </p:nvSpPr>
          <p:spPr>
            <a:xfrm>
              <a:off x="3865838" y="2313438"/>
              <a:ext cx="1077825" cy="1077550"/>
            </a:xfrm>
            <a:custGeom>
              <a:avLst/>
              <a:gdLst/>
              <a:ahLst/>
              <a:cxnLst/>
              <a:rect l="l" t="t" r="r" b="b"/>
              <a:pathLst>
                <a:path w="43113" h="43102" extrusionOk="0">
                  <a:moveTo>
                    <a:pt x="21563" y="3835"/>
                  </a:moveTo>
                  <a:cubicBezTo>
                    <a:pt x="31326" y="3835"/>
                    <a:pt x="39279" y="11776"/>
                    <a:pt x="39279" y="21551"/>
                  </a:cubicBezTo>
                  <a:cubicBezTo>
                    <a:pt x="39279" y="31326"/>
                    <a:pt x="31326" y="39268"/>
                    <a:pt x="21563" y="39268"/>
                  </a:cubicBezTo>
                  <a:cubicBezTo>
                    <a:pt x="11788" y="39268"/>
                    <a:pt x="3834" y="31326"/>
                    <a:pt x="3834" y="21551"/>
                  </a:cubicBezTo>
                  <a:cubicBezTo>
                    <a:pt x="3834" y="11776"/>
                    <a:pt x="11788" y="3835"/>
                    <a:pt x="21563" y="3835"/>
                  </a:cubicBezTo>
                  <a:close/>
                  <a:moveTo>
                    <a:pt x="21563" y="1"/>
                  </a:moveTo>
                  <a:cubicBezTo>
                    <a:pt x="9680" y="1"/>
                    <a:pt x="0" y="9669"/>
                    <a:pt x="0" y="21551"/>
                  </a:cubicBezTo>
                  <a:cubicBezTo>
                    <a:pt x="0" y="33433"/>
                    <a:pt x="9680" y="43101"/>
                    <a:pt x="21563" y="43101"/>
                  </a:cubicBezTo>
                  <a:cubicBezTo>
                    <a:pt x="33445" y="43101"/>
                    <a:pt x="43113" y="33433"/>
                    <a:pt x="43113" y="21551"/>
                  </a:cubicBezTo>
                  <a:cubicBezTo>
                    <a:pt x="43113" y="9669"/>
                    <a:pt x="33445" y="1"/>
                    <a:pt x="21563" y="1"/>
                  </a:cubicBezTo>
                  <a:close/>
                </a:path>
              </a:pathLst>
            </a:custGeom>
            <a:solidFill>
              <a:srgbClr val="231F20">
                <a:alpha val="29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153363" y="2601863"/>
              <a:ext cx="505450" cy="505450"/>
            </a:xfrm>
            <a:custGeom>
              <a:avLst/>
              <a:gdLst/>
              <a:ahLst/>
              <a:cxnLst/>
              <a:rect l="l" t="t" r="r" b="b"/>
              <a:pathLst>
                <a:path w="20218" h="20218" extrusionOk="0">
                  <a:moveTo>
                    <a:pt x="10109" y="1"/>
                  </a:moveTo>
                  <a:cubicBezTo>
                    <a:pt x="4537" y="1"/>
                    <a:pt x="1" y="4537"/>
                    <a:pt x="1" y="10109"/>
                  </a:cubicBezTo>
                  <a:cubicBezTo>
                    <a:pt x="1" y="15681"/>
                    <a:pt x="4537" y="20218"/>
                    <a:pt x="10109" y="20218"/>
                  </a:cubicBezTo>
                  <a:cubicBezTo>
                    <a:pt x="15681" y="20218"/>
                    <a:pt x="20218" y="15681"/>
                    <a:pt x="20218" y="10109"/>
                  </a:cubicBezTo>
                  <a:cubicBezTo>
                    <a:pt x="20218" y="4537"/>
                    <a:pt x="15681" y="1"/>
                    <a:pt x="10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932513" y="2381013"/>
              <a:ext cx="947175" cy="947175"/>
            </a:xfrm>
            <a:custGeom>
              <a:avLst/>
              <a:gdLst/>
              <a:ahLst/>
              <a:cxnLst/>
              <a:rect l="l" t="t" r="r" b="b"/>
              <a:pathLst>
                <a:path w="37887" h="37887" extrusionOk="0">
                  <a:moveTo>
                    <a:pt x="18943" y="1977"/>
                  </a:moveTo>
                  <a:cubicBezTo>
                    <a:pt x="28290" y="1977"/>
                    <a:pt x="35898" y="9585"/>
                    <a:pt x="35898" y="18943"/>
                  </a:cubicBezTo>
                  <a:cubicBezTo>
                    <a:pt x="35898" y="28290"/>
                    <a:pt x="28290" y="35898"/>
                    <a:pt x="18943" y="35898"/>
                  </a:cubicBezTo>
                  <a:cubicBezTo>
                    <a:pt x="9585" y="35898"/>
                    <a:pt x="1977" y="28290"/>
                    <a:pt x="1977" y="18943"/>
                  </a:cubicBezTo>
                  <a:cubicBezTo>
                    <a:pt x="1977" y="9585"/>
                    <a:pt x="9585" y="1977"/>
                    <a:pt x="18943" y="1977"/>
                  </a:cubicBezTo>
                  <a:close/>
                  <a:moveTo>
                    <a:pt x="18943" y="0"/>
                  </a:moveTo>
                  <a:cubicBezTo>
                    <a:pt x="8478" y="0"/>
                    <a:pt x="0" y="8478"/>
                    <a:pt x="0" y="18943"/>
                  </a:cubicBezTo>
                  <a:cubicBezTo>
                    <a:pt x="0" y="29397"/>
                    <a:pt x="8478" y="37886"/>
                    <a:pt x="18943" y="37886"/>
                  </a:cubicBezTo>
                  <a:cubicBezTo>
                    <a:pt x="29397" y="37886"/>
                    <a:pt x="37886" y="29397"/>
                    <a:pt x="37886" y="18943"/>
                  </a:cubicBezTo>
                  <a:cubicBezTo>
                    <a:pt x="37886" y="8478"/>
                    <a:pt x="29397" y="0"/>
                    <a:pt x="18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256" name="Google Shape;1256;p34"/>
          <p:cNvGrpSpPr/>
          <p:nvPr/>
        </p:nvGrpSpPr>
        <p:grpSpPr>
          <a:xfrm>
            <a:off x="951621" y="2754288"/>
            <a:ext cx="4364704" cy="1789688"/>
            <a:chOff x="951621" y="2754288"/>
            <a:chExt cx="4364704" cy="1789688"/>
          </a:xfrm>
        </p:grpSpPr>
        <p:sp>
          <p:nvSpPr>
            <p:cNvPr id="1257" name="Google Shape;1257;p34"/>
            <p:cNvSpPr txBox="1"/>
            <p:nvPr/>
          </p:nvSpPr>
          <p:spPr>
            <a:xfrm>
              <a:off x="951621" y="38836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58" name="Google Shape;1258;p34"/>
            <p:cNvSpPr txBox="1"/>
            <p:nvPr/>
          </p:nvSpPr>
          <p:spPr>
            <a:xfrm>
              <a:off x="951625" y="42304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59" name="Google Shape;1259;p34"/>
            <p:cNvCxnSpPr>
              <a:stCxn id="1257" idx="3"/>
            </p:cNvCxnSpPr>
            <p:nvPr/>
          </p:nvCxnSpPr>
          <p:spPr>
            <a:xfrm>
              <a:off x="2747121" y="4098425"/>
              <a:ext cx="1582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260" name="Google Shape;1260;p34"/>
            <p:cNvSpPr/>
            <p:nvPr/>
          </p:nvSpPr>
          <p:spPr>
            <a:xfrm>
              <a:off x="3927450" y="2754288"/>
              <a:ext cx="1388875" cy="1488300"/>
            </a:xfrm>
            <a:custGeom>
              <a:avLst/>
              <a:gdLst/>
              <a:ahLst/>
              <a:cxnLst/>
              <a:rect l="l" t="t" r="r" b="b"/>
              <a:pathLst>
                <a:path w="55555" h="59532" extrusionOk="0">
                  <a:moveTo>
                    <a:pt x="25789" y="1"/>
                  </a:moveTo>
                  <a:cubicBezTo>
                    <a:pt x="34004" y="14241"/>
                    <a:pt x="29123" y="32445"/>
                    <a:pt x="14895" y="40661"/>
                  </a:cubicBezTo>
                  <a:cubicBezTo>
                    <a:pt x="10214" y="43363"/>
                    <a:pt x="5107" y="44649"/>
                    <a:pt x="70" y="44649"/>
                  </a:cubicBezTo>
                  <a:cubicBezTo>
                    <a:pt x="47" y="44649"/>
                    <a:pt x="23" y="44649"/>
                    <a:pt x="0" y="44649"/>
                  </a:cubicBezTo>
                  <a:lnTo>
                    <a:pt x="0" y="44649"/>
                  </a:lnTo>
                  <a:cubicBezTo>
                    <a:pt x="5156" y="53555"/>
                    <a:pt x="14764" y="59532"/>
                    <a:pt x="25789" y="59532"/>
                  </a:cubicBezTo>
                  <a:cubicBezTo>
                    <a:pt x="42220" y="59532"/>
                    <a:pt x="55555" y="46209"/>
                    <a:pt x="55555" y="29766"/>
                  </a:cubicBezTo>
                  <a:cubicBezTo>
                    <a:pt x="55555" y="13324"/>
                    <a:pt x="42220" y="1"/>
                    <a:pt x="25789" y="1"/>
                  </a:cubicBezTo>
                  <a:close/>
                </a:path>
              </a:pathLst>
            </a:custGeom>
            <a:solidFill>
              <a:srgbClr val="69E781"/>
            </a:solidFill>
            <a:ln w="6850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34"/>
          <p:cNvGrpSpPr/>
          <p:nvPr/>
        </p:nvGrpSpPr>
        <p:grpSpPr>
          <a:xfrm>
            <a:off x="4709571" y="3540070"/>
            <a:ext cx="278612" cy="373113"/>
            <a:chOff x="6702211" y="3782599"/>
            <a:chExt cx="270104" cy="361754"/>
          </a:xfrm>
        </p:grpSpPr>
        <p:sp>
          <p:nvSpPr>
            <p:cNvPr id="1262" name="Google Shape;1262;p34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34"/>
          <p:cNvGrpSpPr/>
          <p:nvPr/>
        </p:nvGrpSpPr>
        <p:grpSpPr>
          <a:xfrm>
            <a:off x="4572175" y="2382138"/>
            <a:ext cx="3633224" cy="1488700"/>
            <a:chOff x="4572175" y="2382138"/>
            <a:chExt cx="3633224" cy="1488700"/>
          </a:xfrm>
        </p:grpSpPr>
        <p:sp>
          <p:nvSpPr>
            <p:cNvPr id="1268" name="Google Shape;1268;p34"/>
            <p:cNvSpPr txBox="1"/>
            <p:nvPr/>
          </p:nvSpPr>
          <p:spPr>
            <a:xfrm>
              <a:off x="6396991" y="31216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9" name="Google Shape;1269;p34"/>
            <p:cNvSpPr txBox="1"/>
            <p:nvPr/>
          </p:nvSpPr>
          <p:spPr>
            <a:xfrm>
              <a:off x="6396999" y="34684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70" name="Google Shape;1270;p34"/>
            <p:cNvCxnSpPr>
              <a:stCxn id="1268" idx="1"/>
            </p:cNvCxnSpPr>
            <p:nvPr/>
          </p:nvCxnSpPr>
          <p:spPr>
            <a:xfrm rot="10800000">
              <a:off x="5538091" y="3336425"/>
              <a:ext cx="858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271" name="Google Shape;1271;p34"/>
            <p:cNvSpPr/>
            <p:nvPr/>
          </p:nvSpPr>
          <p:spPr>
            <a:xfrm>
              <a:off x="4572175" y="2382138"/>
              <a:ext cx="1494250" cy="1488700"/>
            </a:xfrm>
            <a:custGeom>
              <a:avLst/>
              <a:gdLst/>
              <a:ahLst/>
              <a:cxnLst/>
              <a:rect l="l" t="t" r="r" b="b"/>
              <a:pathLst>
                <a:path w="59770" h="59548" extrusionOk="0">
                  <a:moveTo>
                    <a:pt x="25800" y="1"/>
                  </a:moveTo>
                  <a:cubicBezTo>
                    <a:pt x="15513" y="1"/>
                    <a:pt x="5510" y="5336"/>
                    <a:pt x="0" y="14887"/>
                  </a:cubicBezTo>
                  <a:cubicBezTo>
                    <a:pt x="16431" y="14887"/>
                    <a:pt x="29766" y="28210"/>
                    <a:pt x="29766" y="44652"/>
                  </a:cubicBezTo>
                  <a:cubicBezTo>
                    <a:pt x="29766" y="50082"/>
                    <a:pt x="28313" y="55166"/>
                    <a:pt x="25777" y="59547"/>
                  </a:cubicBezTo>
                  <a:cubicBezTo>
                    <a:pt x="36052" y="59535"/>
                    <a:pt x="46042" y="54189"/>
                    <a:pt x="51554" y="44652"/>
                  </a:cubicBezTo>
                  <a:cubicBezTo>
                    <a:pt x="59770" y="30413"/>
                    <a:pt x="54888" y="12208"/>
                    <a:pt x="40660" y="3993"/>
                  </a:cubicBezTo>
                  <a:cubicBezTo>
                    <a:pt x="35971" y="1287"/>
                    <a:pt x="30851" y="1"/>
                    <a:pt x="25800" y="1"/>
                  </a:cubicBezTo>
                  <a:close/>
                </a:path>
              </a:pathLst>
            </a:custGeom>
            <a:solidFill>
              <a:srgbClr val="869FB2"/>
            </a:solidFill>
            <a:ln w="6850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4"/>
          <p:cNvGrpSpPr/>
          <p:nvPr/>
        </p:nvGrpSpPr>
        <p:grpSpPr>
          <a:xfrm>
            <a:off x="5450897" y="2863298"/>
            <a:ext cx="272795" cy="364160"/>
            <a:chOff x="7156344" y="3347696"/>
            <a:chExt cx="264465" cy="353074"/>
          </a:xfrm>
        </p:grpSpPr>
        <p:sp>
          <p:nvSpPr>
            <p:cNvPr id="1273" name="Google Shape;1273;p34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34"/>
          <p:cNvGrpSpPr/>
          <p:nvPr/>
        </p:nvGrpSpPr>
        <p:grpSpPr>
          <a:xfrm>
            <a:off x="938875" y="2754288"/>
            <a:ext cx="3838700" cy="1116450"/>
            <a:chOff x="938875" y="2754288"/>
            <a:chExt cx="3838700" cy="1116450"/>
          </a:xfrm>
        </p:grpSpPr>
        <p:sp>
          <p:nvSpPr>
            <p:cNvPr id="1279" name="Google Shape;1279;p34"/>
            <p:cNvSpPr txBox="1"/>
            <p:nvPr/>
          </p:nvSpPr>
          <p:spPr>
            <a:xfrm>
              <a:off x="938878" y="28797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80" name="Google Shape;1280;p34"/>
            <p:cNvSpPr txBox="1"/>
            <p:nvPr/>
          </p:nvSpPr>
          <p:spPr>
            <a:xfrm>
              <a:off x="938875" y="32265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81" name="Google Shape;1281;p34"/>
            <p:cNvCxnSpPr>
              <a:stCxn id="1279" idx="3"/>
            </p:cNvCxnSpPr>
            <p:nvPr/>
          </p:nvCxnSpPr>
          <p:spPr>
            <a:xfrm>
              <a:off x="2734378" y="3094525"/>
              <a:ext cx="66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282" name="Google Shape;1282;p34"/>
            <p:cNvSpPr/>
            <p:nvPr/>
          </p:nvSpPr>
          <p:spPr>
            <a:xfrm>
              <a:off x="3145500" y="2754288"/>
              <a:ext cx="1632075" cy="1116450"/>
            </a:xfrm>
            <a:custGeom>
              <a:avLst/>
              <a:gdLst/>
              <a:ahLst/>
              <a:cxnLst/>
              <a:rect l="l" t="t" r="r" b="b"/>
              <a:pathLst>
                <a:path w="65283" h="44658" extrusionOk="0">
                  <a:moveTo>
                    <a:pt x="5501" y="1"/>
                  </a:moveTo>
                  <a:cubicBezTo>
                    <a:pt x="370" y="8907"/>
                    <a:pt x="1" y="20230"/>
                    <a:pt x="5501" y="29766"/>
                  </a:cubicBezTo>
                  <a:cubicBezTo>
                    <a:pt x="11019" y="39317"/>
                    <a:pt x="21025" y="44658"/>
                    <a:pt x="31313" y="44658"/>
                  </a:cubicBezTo>
                  <a:cubicBezTo>
                    <a:pt x="36364" y="44658"/>
                    <a:pt x="41483" y="43370"/>
                    <a:pt x="46173" y="40661"/>
                  </a:cubicBezTo>
                  <a:cubicBezTo>
                    <a:pt x="60401" y="32445"/>
                    <a:pt x="65282" y="14241"/>
                    <a:pt x="57067" y="1"/>
                  </a:cubicBezTo>
                  <a:lnTo>
                    <a:pt x="57067" y="1"/>
                  </a:lnTo>
                  <a:cubicBezTo>
                    <a:pt x="51549" y="9551"/>
                    <a:pt x="41544" y="14892"/>
                    <a:pt x="31259" y="14892"/>
                  </a:cubicBezTo>
                  <a:cubicBezTo>
                    <a:pt x="26210" y="14892"/>
                    <a:pt x="21093" y="13604"/>
                    <a:pt x="16407" y="10895"/>
                  </a:cubicBezTo>
                  <a:cubicBezTo>
                    <a:pt x="11704" y="8180"/>
                    <a:pt x="8025" y="4382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34"/>
          <p:cNvGrpSpPr/>
          <p:nvPr/>
        </p:nvGrpSpPr>
        <p:grpSpPr>
          <a:xfrm>
            <a:off x="3629777" y="3244489"/>
            <a:ext cx="273155" cy="363768"/>
            <a:chOff x="6703732" y="3346936"/>
            <a:chExt cx="264813" cy="352693"/>
          </a:xfrm>
        </p:grpSpPr>
        <p:sp>
          <p:nvSpPr>
            <p:cNvPr id="1284" name="Google Shape;1284;p34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4"/>
          <p:cNvGrpSpPr/>
          <p:nvPr/>
        </p:nvGrpSpPr>
        <p:grpSpPr>
          <a:xfrm>
            <a:off x="938875" y="1638088"/>
            <a:ext cx="3633325" cy="1488525"/>
            <a:chOff x="938875" y="1638088"/>
            <a:chExt cx="3633325" cy="1488525"/>
          </a:xfrm>
        </p:grpSpPr>
        <p:sp>
          <p:nvSpPr>
            <p:cNvPr id="1290" name="Google Shape;1290;p34"/>
            <p:cNvSpPr txBox="1"/>
            <p:nvPr/>
          </p:nvSpPr>
          <p:spPr>
            <a:xfrm>
              <a:off x="938878" y="18758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91" name="Google Shape;1291;p34"/>
            <p:cNvSpPr txBox="1"/>
            <p:nvPr/>
          </p:nvSpPr>
          <p:spPr>
            <a:xfrm>
              <a:off x="938875" y="22226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92" name="Google Shape;1292;p34"/>
            <p:cNvCxnSpPr>
              <a:stCxn id="1290" idx="3"/>
            </p:cNvCxnSpPr>
            <p:nvPr/>
          </p:nvCxnSpPr>
          <p:spPr>
            <a:xfrm>
              <a:off x="2734378" y="2090625"/>
              <a:ext cx="727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293" name="Google Shape;1293;p34"/>
            <p:cNvSpPr/>
            <p:nvPr/>
          </p:nvSpPr>
          <p:spPr>
            <a:xfrm>
              <a:off x="3077625" y="1638088"/>
              <a:ext cx="1494575" cy="1488525"/>
            </a:xfrm>
            <a:custGeom>
              <a:avLst/>
              <a:gdLst/>
              <a:ahLst/>
              <a:cxnLst/>
              <a:rect l="l" t="t" r="r" b="b"/>
              <a:pathLst>
                <a:path w="59783" h="59541" extrusionOk="0">
                  <a:moveTo>
                    <a:pt x="33993" y="1"/>
                  </a:moveTo>
                  <a:lnTo>
                    <a:pt x="33993" y="1"/>
                  </a:lnTo>
                  <a:cubicBezTo>
                    <a:pt x="23718" y="12"/>
                    <a:pt x="13729" y="5346"/>
                    <a:pt x="8216" y="14883"/>
                  </a:cubicBezTo>
                  <a:cubicBezTo>
                    <a:pt x="1" y="29123"/>
                    <a:pt x="4882" y="47328"/>
                    <a:pt x="19122" y="55543"/>
                  </a:cubicBezTo>
                  <a:cubicBezTo>
                    <a:pt x="23808" y="58252"/>
                    <a:pt x="28925" y="59540"/>
                    <a:pt x="33974" y="59540"/>
                  </a:cubicBezTo>
                  <a:cubicBezTo>
                    <a:pt x="44259" y="59540"/>
                    <a:pt x="54264" y="54199"/>
                    <a:pt x="59782" y="44649"/>
                  </a:cubicBezTo>
                  <a:cubicBezTo>
                    <a:pt x="43340" y="44649"/>
                    <a:pt x="30017" y="31326"/>
                    <a:pt x="30017" y="14883"/>
                  </a:cubicBezTo>
                  <a:cubicBezTo>
                    <a:pt x="30017" y="9466"/>
                    <a:pt x="31457" y="4382"/>
                    <a:pt x="33993" y="1"/>
                  </a:cubicBezTo>
                  <a:close/>
                </a:path>
              </a:pathLst>
            </a:custGeom>
            <a:solidFill>
              <a:srgbClr val="FCBD24"/>
            </a:solidFill>
            <a:ln w="6850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34"/>
          <p:cNvGrpSpPr/>
          <p:nvPr/>
        </p:nvGrpSpPr>
        <p:grpSpPr>
          <a:xfrm>
            <a:off x="3427259" y="2198917"/>
            <a:ext cx="291062" cy="366905"/>
            <a:chOff x="7144274" y="1500214"/>
            <a:chExt cx="282174" cy="355735"/>
          </a:xfrm>
        </p:grpSpPr>
        <p:sp>
          <p:nvSpPr>
            <p:cNvPr id="1295" name="Google Shape;1295;p34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4"/>
          <p:cNvGrpSpPr/>
          <p:nvPr/>
        </p:nvGrpSpPr>
        <p:grpSpPr>
          <a:xfrm>
            <a:off x="3828025" y="1113825"/>
            <a:ext cx="4377372" cy="1640487"/>
            <a:chOff x="3828025" y="1113825"/>
            <a:chExt cx="4377372" cy="1640487"/>
          </a:xfrm>
        </p:grpSpPr>
        <p:sp>
          <p:nvSpPr>
            <p:cNvPr id="1302" name="Google Shape;1302;p34"/>
            <p:cNvSpPr txBox="1"/>
            <p:nvPr/>
          </p:nvSpPr>
          <p:spPr>
            <a:xfrm>
              <a:off x="6396997" y="14606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3" name="Google Shape;1303;p34"/>
            <p:cNvSpPr txBox="1"/>
            <p:nvPr/>
          </p:nvSpPr>
          <p:spPr>
            <a:xfrm>
              <a:off x="6396991" y="11138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304" name="Google Shape;1304;p34"/>
            <p:cNvCxnSpPr>
              <a:stCxn id="1303" idx="1"/>
            </p:cNvCxnSpPr>
            <p:nvPr/>
          </p:nvCxnSpPr>
          <p:spPr>
            <a:xfrm rot="10800000">
              <a:off x="4653091" y="1328625"/>
              <a:ext cx="1743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305" name="Google Shape;1305;p34"/>
            <p:cNvSpPr/>
            <p:nvPr/>
          </p:nvSpPr>
          <p:spPr>
            <a:xfrm>
              <a:off x="3828025" y="1266013"/>
              <a:ext cx="1388600" cy="1488300"/>
            </a:xfrm>
            <a:custGeom>
              <a:avLst/>
              <a:gdLst/>
              <a:ahLst/>
              <a:cxnLst/>
              <a:rect l="l" t="t" r="r" b="b"/>
              <a:pathLst>
                <a:path w="55544" h="59532" extrusionOk="0">
                  <a:moveTo>
                    <a:pt x="29766" y="1"/>
                  </a:moveTo>
                  <a:cubicBezTo>
                    <a:pt x="13324" y="1"/>
                    <a:pt x="1" y="13324"/>
                    <a:pt x="1" y="29766"/>
                  </a:cubicBezTo>
                  <a:cubicBezTo>
                    <a:pt x="1" y="46209"/>
                    <a:pt x="13324" y="59532"/>
                    <a:pt x="29766" y="59532"/>
                  </a:cubicBezTo>
                  <a:cubicBezTo>
                    <a:pt x="21539" y="45292"/>
                    <a:pt x="26421" y="27087"/>
                    <a:pt x="40660" y="18872"/>
                  </a:cubicBezTo>
                  <a:cubicBezTo>
                    <a:pt x="45330" y="16170"/>
                    <a:pt x="50436" y="14883"/>
                    <a:pt x="55474" y="14883"/>
                  </a:cubicBezTo>
                  <a:cubicBezTo>
                    <a:pt x="55497" y="14883"/>
                    <a:pt x="55520" y="14883"/>
                    <a:pt x="55543" y="14884"/>
                  </a:cubicBezTo>
                  <a:cubicBezTo>
                    <a:pt x="50400" y="5990"/>
                    <a:pt x="40779" y="1"/>
                    <a:pt x="29766" y="1"/>
                  </a:cubicBezTo>
                  <a:close/>
                </a:path>
              </a:pathLst>
            </a:custGeom>
            <a:solidFill>
              <a:srgbClr val="4949E7"/>
            </a:solidFill>
            <a:ln w="6850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34"/>
          <p:cNvGrpSpPr/>
          <p:nvPr/>
        </p:nvGrpSpPr>
        <p:grpSpPr>
          <a:xfrm>
            <a:off x="4209628" y="1543417"/>
            <a:ext cx="287174" cy="366415"/>
            <a:chOff x="8047661" y="1501037"/>
            <a:chExt cx="278404" cy="355260"/>
          </a:xfrm>
        </p:grpSpPr>
        <p:sp>
          <p:nvSpPr>
            <p:cNvPr id="1307" name="Google Shape;1307;p34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34"/>
          <p:cNvGrpSpPr/>
          <p:nvPr/>
        </p:nvGrpSpPr>
        <p:grpSpPr>
          <a:xfrm>
            <a:off x="4366475" y="1638013"/>
            <a:ext cx="3838922" cy="1140062"/>
            <a:chOff x="4366475" y="1638013"/>
            <a:chExt cx="3838922" cy="1140062"/>
          </a:xfrm>
        </p:grpSpPr>
        <p:sp>
          <p:nvSpPr>
            <p:cNvPr id="1312" name="Google Shape;1312;p34"/>
            <p:cNvSpPr txBox="1"/>
            <p:nvPr/>
          </p:nvSpPr>
          <p:spPr>
            <a:xfrm>
              <a:off x="6396991" y="21177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13" name="Google Shape;1313;p34"/>
            <p:cNvSpPr txBox="1"/>
            <p:nvPr/>
          </p:nvSpPr>
          <p:spPr>
            <a:xfrm>
              <a:off x="6396997" y="24645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14" name="Google Shape;1314;p34"/>
            <p:cNvCxnSpPr>
              <a:stCxn id="1312" idx="1"/>
            </p:cNvCxnSpPr>
            <p:nvPr/>
          </p:nvCxnSpPr>
          <p:spPr>
            <a:xfrm rot="10800000">
              <a:off x="5806291" y="2332525"/>
              <a:ext cx="59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315" name="Google Shape;1315;p34"/>
            <p:cNvSpPr/>
            <p:nvPr/>
          </p:nvSpPr>
          <p:spPr>
            <a:xfrm>
              <a:off x="4366475" y="1638013"/>
              <a:ext cx="1632075" cy="1116300"/>
            </a:xfrm>
            <a:custGeom>
              <a:avLst/>
              <a:gdLst/>
              <a:ahLst/>
              <a:cxnLst/>
              <a:rect l="l" t="t" r="r" b="b"/>
              <a:pathLst>
                <a:path w="65283" h="44652" extrusionOk="0">
                  <a:moveTo>
                    <a:pt x="33974" y="0"/>
                  </a:moveTo>
                  <a:cubicBezTo>
                    <a:pt x="28925" y="0"/>
                    <a:pt x="23808" y="1287"/>
                    <a:pt x="19122" y="3992"/>
                  </a:cubicBezTo>
                  <a:cubicBezTo>
                    <a:pt x="4883" y="12207"/>
                    <a:pt x="1" y="30412"/>
                    <a:pt x="8228" y="44652"/>
                  </a:cubicBezTo>
                  <a:cubicBezTo>
                    <a:pt x="13738" y="35101"/>
                    <a:pt x="23741" y="29766"/>
                    <a:pt x="34028" y="29766"/>
                  </a:cubicBezTo>
                  <a:cubicBezTo>
                    <a:pt x="39079" y="29766"/>
                    <a:pt x="44199" y="31052"/>
                    <a:pt x="48888" y="33758"/>
                  </a:cubicBezTo>
                  <a:cubicBezTo>
                    <a:pt x="53579" y="36472"/>
                    <a:pt x="57258" y="40270"/>
                    <a:pt x="59782" y="44652"/>
                  </a:cubicBezTo>
                  <a:cubicBezTo>
                    <a:pt x="64914" y="35746"/>
                    <a:pt x="65283" y="24423"/>
                    <a:pt x="59782" y="14886"/>
                  </a:cubicBezTo>
                  <a:cubicBezTo>
                    <a:pt x="54264" y="5336"/>
                    <a:pt x="44258" y="0"/>
                    <a:pt x="33974" y="0"/>
                  </a:cubicBezTo>
                  <a:close/>
                </a:path>
              </a:pathLst>
            </a:custGeom>
            <a:solidFill>
              <a:srgbClr val="EC3A3B"/>
            </a:solidFill>
            <a:ln w="6850" cap="flat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34"/>
          <p:cNvGrpSpPr/>
          <p:nvPr/>
        </p:nvGrpSpPr>
        <p:grpSpPr>
          <a:xfrm>
            <a:off x="5216624" y="1826717"/>
            <a:ext cx="276292" cy="366905"/>
            <a:chOff x="4903389" y="1500214"/>
            <a:chExt cx="267854" cy="355735"/>
          </a:xfrm>
        </p:grpSpPr>
        <p:sp>
          <p:nvSpPr>
            <p:cNvPr id="1317" name="Google Shape;1317;p34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sp>
        <p:nvSpPr>
          <p:cNvPr id="1327" name="Google Shape;1327;p35"/>
          <p:cNvSpPr/>
          <p:nvPr/>
        </p:nvSpPr>
        <p:spPr>
          <a:xfrm>
            <a:off x="3702400" y="1884538"/>
            <a:ext cx="995100" cy="987750"/>
          </a:xfrm>
          <a:custGeom>
            <a:avLst/>
            <a:gdLst/>
            <a:ahLst/>
            <a:cxnLst/>
            <a:rect l="l" t="t" r="r" b="b"/>
            <a:pathLst>
              <a:path w="39804" h="39510" extrusionOk="0">
                <a:moveTo>
                  <a:pt x="34636" y="1"/>
                </a:moveTo>
                <a:cubicBezTo>
                  <a:pt x="34628" y="1"/>
                  <a:pt x="34620" y="1"/>
                  <a:pt x="34612" y="1"/>
                </a:cubicBezTo>
                <a:cubicBezTo>
                  <a:pt x="15515" y="96"/>
                  <a:pt x="1" y="15657"/>
                  <a:pt x="1" y="34791"/>
                </a:cubicBezTo>
                <a:cubicBezTo>
                  <a:pt x="1" y="34802"/>
                  <a:pt x="1" y="34814"/>
                  <a:pt x="1" y="34826"/>
                </a:cubicBezTo>
                <a:cubicBezTo>
                  <a:pt x="7" y="35277"/>
                  <a:pt x="347" y="35504"/>
                  <a:pt x="688" y="35504"/>
                </a:cubicBezTo>
                <a:cubicBezTo>
                  <a:pt x="1023" y="35504"/>
                  <a:pt x="1359" y="35286"/>
                  <a:pt x="1382" y="34850"/>
                </a:cubicBezTo>
                <a:cubicBezTo>
                  <a:pt x="1942" y="24408"/>
                  <a:pt x="5335" y="19717"/>
                  <a:pt x="5502" y="19491"/>
                </a:cubicBezTo>
                <a:cubicBezTo>
                  <a:pt x="5600" y="19350"/>
                  <a:pt x="5758" y="19276"/>
                  <a:pt x="5916" y="19276"/>
                </a:cubicBezTo>
                <a:cubicBezTo>
                  <a:pt x="6026" y="19276"/>
                  <a:pt x="6136" y="19311"/>
                  <a:pt x="6228" y="19384"/>
                </a:cubicBezTo>
                <a:cubicBezTo>
                  <a:pt x="6466" y="19551"/>
                  <a:pt x="6514" y="19872"/>
                  <a:pt x="6347" y="20110"/>
                </a:cubicBezTo>
                <a:cubicBezTo>
                  <a:pt x="6299" y="20170"/>
                  <a:pt x="2287" y="25766"/>
                  <a:pt x="2358" y="38208"/>
                </a:cubicBezTo>
                <a:cubicBezTo>
                  <a:pt x="2358" y="38684"/>
                  <a:pt x="2656" y="39113"/>
                  <a:pt x="3109" y="39291"/>
                </a:cubicBezTo>
                <a:lnTo>
                  <a:pt x="3120" y="39291"/>
                </a:lnTo>
                <a:cubicBezTo>
                  <a:pt x="3188" y="39317"/>
                  <a:pt x="3257" y="39328"/>
                  <a:pt x="3324" y="39328"/>
                </a:cubicBezTo>
                <a:cubicBezTo>
                  <a:pt x="3633" y="39328"/>
                  <a:pt x="3906" y="39076"/>
                  <a:pt x="3906" y="38743"/>
                </a:cubicBezTo>
                <a:cubicBezTo>
                  <a:pt x="3882" y="33493"/>
                  <a:pt x="4394" y="29207"/>
                  <a:pt x="5418" y="26182"/>
                </a:cubicBezTo>
                <a:cubicBezTo>
                  <a:pt x="5493" y="25970"/>
                  <a:pt x="5689" y="25806"/>
                  <a:pt x="5917" y="25806"/>
                </a:cubicBezTo>
                <a:cubicBezTo>
                  <a:pt x="5945" y="25806"/>
                  <a:pt x="5973" y="25808"/>
                  <a:pt x="6002" y="25813"/>
                </a:cubicBezTo>
                <a:cubicBezTo>
                  <a:pt x="6335" y="25861"/>
                  <a:pt x="6514" y="26194"/>
                  <a:pt x="6418" y="26504"/>
                </a:cubicBezTo>
                <a:cubicBezTo>
                  <a:pt x="5680" y="28647"/>
                  <a:pt x="4906" y="32421"/>
                  <a:pt x="4942" y="38779"/>
                </a:cubicBezTo>
                <a:cubicBezTo>
                  <a:pt x="4953" y="39191"/>
                  <a:pt x="5291" y="39509"/>
                  <a:pt x="5683" y="39509"/>
                </a:cubicBezTo>
                <a:cubicBezTo>
                  <a:pt x="5733" y="39509"/>
                  <a:pt x="5784" y="39504"/>
                  <a:pt x="5835" y="39494"/>
                </a:cubicBezTo>
                <a:lnTo>
                  <a:pt x="5847" y="39482"/>
                </a:lnTo>
                <a:cubicBezTo>
                  <a:pt x="6228" y="39398"/>
                  <a:pt x="6490" y="39077"/>
                  <a:pt x="6490" y="38684"/>
                </a:cubicBezTo>
                <a:cubicBezTo>
                  <a:pt x="6490" y="33219"/>
                  <a:pt x="7121" y="28421"/>
                  <a:pt x="9562" y="23468"/>
                </a:cubicBezTo>
                <a:cubicBezTo>
                  <a:pt x="9658" y="23283"/>
                  <a:pt x="9842" y="23176"/>
                  <a:pt x="10033" y="23176"/>
                </a:cubicBezTo>
                <a:cubicBezTo>
                  <a:pt x="10149" y="23176"/>
                  <a:pt x="10268" y="23215"/>
                  <a:pt x="10371" y="23301"/>
                </a:cubicBezTo>
                <a:cubicBezTo>
                  <a:pt x="10562" y="23456"/>
                  <a:pt x="10598" y="23742"/>
                  <a:pt x="10490" y="23956"/>
                </a:cubicBezTo>
                <a:cubicBezTo>
                  <a:pt x="8693" y="27611"/>
                  <a:pt x="7919" y="31207"/>
                  <a:pt x="7645" y="35088"/>
                </a:cubicBezTo>
                <a:cubicBezTo>
                  <a:pt x="7600" y="35767"/>
                  <a:pt x="8130" y="36135"/>
                  <a:pt x="8650" y="36135"/>
                </a:cubicBezTo>
                <a:cubicBezTo>
                  <a:pt x="9097" y="36135"/>
                  <a:pt x="9537" y="35862"/>
                  <a:pt x="9597" y="35279"/>
                </a:cubicBezTo>
                <a:cubicBezTo>
                  <a:pt x="9609" y="35112"/>
                  <a:pt x="9621" y="34957"/>
                  <a:pt x="9621" y="34791"/>
                </a:cubicBezTo>
                <a:cubicBezTo>
                  <a:pt x="9621" y="32933"/>
                  <a:pt x="9824" y="31135"/>
                  <a:pt x="10205" y="29397"/>
                </a:cubicBezTo>
                <a:cubicBezTo>
                  <a:pt x="12300" y="19836"/>
                  <a:pt x="19837" y="12300"/>
                  <a:pt x="29386" y="10204"/>
                </a:cubicBezTo>
                <a:cubicBezTo>
                  <a:pt x="31136" y="9823"/>
                  <a:pt x="32934" y="9621"/>
                  <a:pt x="34791" y="9621"/>
                </a:cubicBezTo>
                <a:cubicBezTo>
                  <a:pt x="37565" y="9621"/>
                  <a:pt x="39804" y="7263"/>
                  <a:pt x="39577" y="4430"/>
                </a:cubicBezTo>
                <a:cubicBezTo>
                  <a:pt x="39387" y="1890"/>
                  <a:pt x="37186" y="1"/>
                  <a:pt x="346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5"/>
          <p:cNvSpPr/>
          <p:nvPr/>
        </p:nvSpPr>
        <p:spPr>
          <a:xfrm>
            <a:off x="4446850" y="2636313"/>
            <a:ext cx="994800" cy="987450"/>
          </a:xfrm>
          <a:custGeom>
            <a:avLst/>
            <a:gdLst/>
            <a:ahLst/>
            <a:cxnLst/>
            <a:rect l="l" t="t" r="r" b="b"/>
            <a:pathLst>
              <a:path w="39792" h="39498" extrusionOk="0">
                <a:moveTo>
                  <a:pt x="34113" y="1"/>
                </a:moveTo>
                <a:cubicBezTo>
                  <a:pt x="34062" y="1"/>
                  <a:pt x="34010" y="6"/>
                  <a:pt x="33957" y="17"/>
                </a:cubicBezTo>
                <a:lnTo>
                  <a:pt x="33945" y="17"/>
                </a:lnTo>
                <a:cubicBezTo>
                  <a:pt x="33576" y="100"/>
                  <a:pt x="33314" y="433"/>
                  <a:pt x="33314" y="814"/>
                </a:cubicBezTo>
                <a:cubicBezTo>
                  <a:pt x="33302" y="6291"/>
                  <a:pt x="32671" y="11089"/>
                  <a:pt x="30230" y="16030"/>
                </a:cubicBezTo>
                <a:cubicBezTo>
                  <a:pt x="30142" y="16216"/>
                  <a:pt x="29956" y="16322"/>
                  <a:pt x="29763" y="16322"/>
                </a:cubicBezTo>
                <a:cubicBezTo>
                  <a:pt x="29645" y="16322"/>
                  <a:pt x="29524" y="16283"/>
                  <a:pt x="29421" y="16197"/>
                </a:cubicBezTo>
                <a:cubicBezTo>
                  <a:pt x="29230" y="16042"/>
                  <a:pt x="29195" y="15769"/>
                  <a:pt x="29302" y="15542"/>
                </a:cubicBezTo>
                <a:cubicBezTo>
                  <a:pt x="31100" y="11887"/>
                  <a:pt x="31885" y="8291"/>
                  <a:pt x="32147" y="4422"/>
                </a:cubicBezTo>
                <a:cubicBezTo>
                  <a:pt x="32192" y="3739"/>
                  <a:pt x="31665" y="3371"/>
                  <a:pt x="31146" y="3371"/>
                </a:cubicBezTo>
                <a:cubicBezTo>
                  <a:pt x="30698" y="3371"/>
                  <a:pt x="30255" y="3646"/>
                  <a:pt x="30195" y="4231"/>
                </a:cubicBezTo>
                <a:cubicBezTo>
                  <a:pt x="30183" y="4386"/>
                  <a:pt x="30171" y="4553"/>
                  <a:pt x="30171" y="4720"/>
                </a:cubicBezTo>
                <a:cubicBezTo>
                  <a:pt x="30171" y="6565"/>
                  <a:pt x="29969" y="8375"/>
                  <a:pt x="29588" y="10113"/>
                </a:cubicBezTo>
                <a:cubicBezTo>
                  <a:pt x="27492" y="19662"/>
                  <a:pt x="19955" y="27199"/>
                  <a:pt x="10407" y="29294"/>
                </a:cubicBezTo>
                <a:cubicBezTo>
                  <a:pt x="8668" y="29675"/>
                  <a:pt x="6859" y="29877"/>
                  <a:pt x="5013" y="29877"/>
                </a:cubicBezTo>
                <a:cubicBezTo>
                  <a:pt x="2227" y="29877"/>
                  <a:pt x="1" y="32247"/>
                  <a:pt x="215" y="35069"/>
                </a:cubicBezTo>
                <a:cubicBezTo>
                  <a:pt x="404" y="37601"/>
                  <a:pt x="2604" y="39498"/>
                  <a:pt x="5132" y="39498"/>
                </a:cubicBezTo>
                <a:cubicBezTo>
                  <a:pt x="5148" y="39498"/>
                  <a:pt x="5164" y="39498"/>
                  <a:pt x="5180" y="39498"/>
                </a:cubicBezTo>
                <a:cubicBezTo>
                  <a:pt x="24289" y="39414"/>
                  <a:pt x="39791" y="23841"/>
                  <a:pt x="39791" y="4720"/>
                </a:cubicBezTo>
                <a:cubicBezTo>
                  <a:pt x="39791" y="4696"/>
                  <a:pt x="39791" y="4684"/>
                  <a:pt x="39791" y="4672"/>
                </a:cubicBezTo>
                <a:cubicBezTo>
                  <a:pt x="39791" y="4222"/>
                  <a:pt x="39453" y="3996"/>
                  <a:pt x="39112" y="3996"/>
                </a:cubicBezTo>
                <a:cubicBezTo>
                  <a:pt x="38775" y="3996"/>
                  <a:pt x="38434" y="4217"/>
                  <a:pt x="38410" y="4660"/>
                </a:cubicBezTo>
                <a:cubicBezTo>
                  <a:pt x="37850" y="15090"/>
                  <a:pt x="34469" y="19781"/>
                  <a:pt x="34291" y="20019"/>
                </a:cubicBezTo>
                <a:cubicBezTo>
                  <a:pt x="34191" y="20154"/>
                  <a:pt x="34032" y="20226"/>
                  <a:pt x="33872" y="20226"/>
                </a:cubicBezTo>
                <a:cubicBezTo>
                  <a:pt x="33764" y="20226"/>
                  <a:pt x="33655" y="20193"/>
                  <a:pt x="33564" y="20126"/>
                </a:cubicBezTo>
                <a:cubicBezTo>
                  <a:pt x="33326" y="19948"/>
                  <a:pt x="33278" y="19626"/>
                  <a:pt x="33457" y="19388"/>
                </a:cubicBezTo>
                <a:cubicBezTo>
                  <a:pt x="33493" y="19329"/>
                  <a:pt x="37505" y="13733"/>
                  <a:pt x="37446" y="1302"/>
                </a:cubicBezTo>
                <a:cubicBezTo>
                  <a:pt x="37434" y="814"/>
                  <a:pt x="37136" y="386"/>
                  <a:pt x="36696" y="219"/>
                </a:cubicBezTo>
                <a:lnTo>
                  <a:pt x="36672" y="207"/>
                </a:lnTo>
                <a:cubicBezTo>
                  <a:pt x="36604" y="182"/>
                  <a:pt x="36535" y="170"/>
                  <a:pt x="36468" y="170"/>
                </a:cubicBezTo>
                <a:cubicBezTo>
                  <a:pt x="36160" y="170"/>
                  <a:pt x="35888" y="422"/>
                  <a:pt x="35898" y="755"/>
                </a:cubicBezTo>
                <a:cubicBezTo>
                  <a:pt x="35922" y="6005"/>
                  <a:pt x="35410" y="10292"/>
                  <a:pt x="34374" y="13316"/>
                </a:cubicBezTo>
                <a:cubicBezTo>
                  <a:pt x="34300" y="13537"/>
                  <a:pt x="34105" y="13693"/>
                  <a:pt x="33880" y="13693"/>
                </a:cubicBezTo>
                <a:cubicBezTo>
                  <a:pt x="33850" y="13693"/>
                  <a:pt x="33821" y="13690"/>
                  <a:pt x="33790" y="13685"/>
                </a:cubicBezTo>
                <a:cubicBezTo>
                  <a:pt x="33469" y="13637"/>
                  <a:pt x="33278" y="13304"/>
                  <a:pt x="33386" y="13006"/>
                </a:cubicBezTo>
                <a:cubicBezTo>
                  <a:pt x="34112" y="10851"/>
                  <a:pt x="34886" y="7077"/>
                  <a:pt x="34850" y="719"/>
                </a:cubicBezTo>
                <a:cubicBezTo>
                  <a:pt x="34850" y="318"/>
                  <a:pt x="34513" y="1"/>
                  <a:pt x="341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5"/>
          <p:cNvSpPr/>
          <p:nvPr/>
        </p:nvSpPr>
        <p:spPr>
          <a:xfrm>
            <a:off x="4099013" y="2281275"/>
            <a:ext cx="945975" cy="945975"/>
          </a:xfrm>
          <a:custGeom>
            <a:avLst/>
            <a:gdLst/>
            <a:ahLst/>
            <a:cxnLst/>
            <a:rect l="l" t="t" r="r" b="b"/>
            <a:pathLst>
              <a:path w="37839" h="37839" extrusionOk="0">
                <a:moveTo>
                  <a:pt x="18919" y="1"/>
                </a:moveTo>
                <a:cubicBezTo>
                  <a:pt x="8466" y="1"/>
                  <a:pt x="0" y="8478"/>
                  <a:pt x="0" y="18920"/>
                </a:cubicBezTo>
                <a:cubicBezTo>
                  <a:pt x="0" y="29373"/>
                  <a:pt x="8466" y="37839"/>
                  <a:pt x="18919" y="37839"/>
                </a:cubicBezTo>
                <a:cubicBezTo>
                  <a:pt x="19467" y="37839"/>
                  <a:pt x="20015" y="37815"/>
                  <a:pt x="20551" y="37767"/>
                </a:cubicBezTo>
                <a:cubicBezTo>
                  <a:pt x="28647" y="37077"/>
                  <a:pt x="35290" y="31290"/>
                  <a:pt x="37243" y="23623"/>
                </a:cubicBezTo>
                <a:cubicBezTo>
                  <a:pt x="37422" y="22920"/>
                  <a:pt x="37565" y="22206"/>
                  <a:pt x="37660" y="21479"/>
                </a:cubicBezTo>
                <a:cubicBezTo>
                  <a:pt x="37779" y="20646"/>
                  <a:pt x="37838" y="19789"/>
                  <a:pt x="37838" y="18920"/>
                </a:cubicBezTo>
                <a:cubicBezTo>
                  <a:pt x="37838" y="18824"/>
                  <a:pt x="37838" y="18741"/>
                  <a:pt x="37838" y="18646"/>
                </a:cubicBezTo>
                <a:cubicBezTo>
                  <a:pt x="37684" y="8323"/>
                  <a:pt x="29278" y="1"/>
                  <a:pt x="18919" y="1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1330" name="Google Shape;1330;p35"/>
          <p:cNvGrpSpPr/>
          <p:nvPr/>
        </p:nvGrpSpPr>
        <p:grpSpPr>
          <a:xfrm>
            <a:off x="4366775" y="1266013"/>
            <a:ext cx="3762200" cy="1694000"/>
            <a:chOff x="4366775" y="1266013"/>
            <a:chExt cx="3762200" cy="1694000"/>
          </a:xfrm>
        </p:grpSpPr>
        <p:sp>
          <p:nvSpPr>
            <p:cNvPr id="1331" name="Google Shape;1331;p35"/>
            <p:cNvSpPr/>
            <p:nvPr/>
          </p:nvSpPr>
          <p:spPr>
            <a:xfrm>
              <a:off x="4366775" y="1266013"/>
              <a:ext cx="1694000" cy="1694000"/>
            </a:xfrm>
            <a:custGeom>
              <a:avLst/>
              <a:gdLst/>
              <a:ahLst/>
              <a:cxnLst/>
              <a:rect l="l" t="t" r="r" b="b"/>
              <a:pathLst>
                <a:path w="67760" h="67760" extrusionOk="0">
                  <a:moveTo>
                    <a:pt x="8133" y="0"/>
                  </a:moveTo>
                  <a:cubicBezTo>
                    <a:pt x="6609" y="12"/>
                    <a:pt x="6585" y="2286"/>
                    <a:pt x="8109" y="2370"/>
                  </a:cubicBezTo>
                  <a:cubicBezTo>
                    <a:pt x="25968" y="3334"/>
                    <a:pt x="34005" y="9121"/>
                    <a:pt x="34398" y="9406"/>
                  </a:cubicBezTo>
                  <a:cubicBezTo>
                    <a:pt x="34791" y="9704"/>
                    <a:pt x="34874" y="10264"/>
                    <a:pt x="34576" y="10668"/>
                  </a:cubicBezTo>
                  <a:cubicBezTo>
                    <a:pt x="34407" y="10902"/>
                    <a:pt x="34140" y="11026"/>
                    <a:pt x="33867" y="11026"/>
                  </a:cubicBezTo>
                  <a:cubicBezTo>
                    <a:pt x="33681" y="11026"/>
                    <a:pt x="33491" y="10968"/>
                    <a:pt x="33326" y="10847"/>
                  </a:cubicBezTo>
                  <a:cubicBezTo>
                    <a:pt x="33232" y="10776"/>
                    <a:pt x="23795" y="4024"/>
                    <a:pt x="2863" y="4024"/>
                  </a:cubicBezTo>
                  <a:cubicBezTo>
                    <a:pt x="2699" y="4024"/>
                    <a:pt x="2535" y="4024"/>
                    <a:pt x="2370" y="4025"/>
                  </a:cubicBezTo>
                  <a:cubicBezTo>
                    <a:pt x="1537" y="4037"/>
                    <a:pt x="798" y="4537"/>
                    <a:pt x="513" y="5311"/>
                  </a:cubicBezTo>
                  <a:lnTo>
                    <a:pt x="501" y="5334"/>
                  </a:lnTo>
                  <a:cubicBezTo>
                    <a:pt x="263" y="5989"/>
                    <a:pt x="739" y="6680"/>
                    <a:pt x="1429" y="6680"/>
                  </a:cubicBezTo>
                  <a:cubicBezTo>
                    <a:pt x="1660" y="6679"/>
                    <a:pt x="1890" y="6678"/>
                    <a:pt x="2118" y="6678"/>
                  </a:cubicBezTo>
                  <a:cubicBezTo>
                    <a:pt x="10794" y="6678"/>
                    <a:pt x="17897" y="7558"/>
                    <a:pt x="22932" y="9263"/>
                  </a:cubicBezTo>
                  <a:cubicBezTo>
                    <a:pt x="23349" y="9406"/>
                    <a:pt x="23635" y="9823"/>
                    <a:pt x="23575" y="10264"/>
                  </a:cubicBezTo>
                  <a:cubicBezTo>
                    <a:pt x="23498" y="10728"/>
                    <a:pt x="23106" y="11027"/>
                    <a:pt x="22687" y="11027"/>
                  </a:cubicBezTo>
                  <a:cubicBezTo>
                    <a:pt x="22590" y="11027"/>
                    <a:pt x="22492" y="11011"/>
                    <a:pt x="22396" y="10978"/>
                  </a:cubicBezTo>
                  <a:cubicBezTo>
                    <a:pt x="18813" y="9749"/>
                    <a:pt x="12586" y="8463"/>
                    <a:pt x="2221" y="8463"/>
                  </a:cubicBezTo>
                  <a:cubicBezTo>
                    <a:pt x="1944" y="8463"/>
                    <a:pt x="1664" y="8464"/>
                    <a:pt x="1382" y="8466"/>
                  </a:cubicBezTo>
                  <a:cubicBezTo>
                    <a:pt x="584" y="8466"/>
                    <a:pt x="1" y="9204"/>
                    <a:pt x="167" y="9978"/>
                  </a:cubicBezTo>
                  <a:lnTo>
                    <a:pt x="167" y="10002"/>
                  </a:lnTo>
                  <a:cubicBezTo>
                    <a:pt x="310" y="10645"/>
                    <a:pt x="882" y="11097"/>
                    <a:pt x="1537" y="11097"/>
                  </a:cubicBezTo>
                  <a:cubicBezTo>
                    <a:pt x="10895" y="11109"/>
                    <a:pt x="19110" y="12192"/>
                    <a:pt x="27576" y="16372"/>
                  </a:cubicBezTo>
                  <a:cubicBezTo>
                    <a:pt x="28088" y="16622"/>
                    <a:pt x="28254" y="17276"/>
                    <a:pt x="27873" y="17753"/>
                  </a:cubicBezTo>
                  <a:cubicBezTo>
                    <a:pt x="27700" y="17956"/>
                    <a:pt x="27446" y="18054"/>
                    <a:pt x="27187" y="18054"/>
                  </a:cubicBezTo>
                  <a:cubicBezTo>
                    <a:pt x="27036" y="18054"/>
                    <a:pt x="26882" y="18021"/>
                    <a:pt x="26742" y="17955"/>
                  </a:cubicBezTo>
                  <a:cubicBezTo>
                    <a:pt x="20491" y="14871"/>
                    <a:pt x="14336" y="13538"/>
                    <a:pt x="7704" y="13085"/>
                  </a:cubicBezTo>
                  <a:cubicBezTo>
                    <a:pt x="7658" y="13082"/>
                    <a:pt x="7612" y="13081"/>
                    <a:pt x="7567" y="13081"/>
                  </a:cubicBezTo>
                  <a:cubicBezTo>
                    <a:pt x="5524" y="13081"/>
                    <a:pt x="5262" y="16209"/>
                    <a:pt x="7383" y="16419"/>
                  </a:cubicBezTo>
                  <a:cubicBezTo>
                    <a:pt x="7656" y="16443"/>
                    <a:pt x="7930" y="16467"/>
                    <a:pt x="8216" y="16467"/>
                  </a:cubicBezTo>
                  <a:cubicBezTo>
                    <a:pt x="11383" y="16467"/>
                    <a:pt x="14467" y="16812"/>
                    <a:pt x="17443" y="17467"/>
                  </a:cubicBezTo>
                  <a:cubicBezTo>
                    <a:pt x="33791" y="21051"/>
                    <a:pt x="46697" y="33945"/>
                    <a:pt x="50281" y="50292"/>
                  </a:cubicBezTo>
                  <a:cubicBezTo>
                    <a:pt x="50936" y="53269"/>
                    <a:pt x="51281" y="56365"/>
                    <a:pt x="51281" y="59532"/>
                  </a:cubicBezTo>
                  <a:cubicBezTo>
                    <a:pt x="51281" y="64080"/>
                    <a:pt x="54963" y="67760"/>
                    <a:pt x="59515" y="67760"/>
                  </a:cubicBezTo>
                  <a:cubicBezTo>
                    <a:pt x="59729" y="67760"/>
                    <a:pt x="59945" y="67752"/>
                    <a:pt x="60163" y="67735"/>
                  </a:cubicBezTo>
                  <a:cubicBezTo>
                    <a:pt x="64521" y="67402"/>
                    <a:pt x="67759" y="63604"/>
                    <a:pt x="67747" y="59234"/>
                  </a:cubicBezTo>
                  <a:cubicBezTo>
                    <a:pt x="67581" y="26539"/>
                    <a:pt x="40934" y="0"/>
                    <a:pt x="8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 txBox="1"/>
            <p:nvPr/>
          </p:nvSpPr>
          <p:spPr>
            <a:xfrm>
              <a:off x="6244375" y="1672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3" name="Google Shape;1333;p35"/>
            <p:cNvSpPr txBox="1"/>
            <p:nvPr/>
          </p:nvSpPr>
          <p:spPr>
            <a:xfrm>
              <a:off x="6244375" y="20190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4" name="Google Shape;1334;p35"/>
          <p:cNvGrpSpPr/>
          <p:nvPr/>
        </p:nvGrpSpPr>
        <p:grpSpPr>
          <a:xfrm rot="565010" flipH="1">
            <a:off x="5497936" y="1941608"/>
            <a:ext cx="352343" cy="338754"/>
            <a:chOff x="4447550" y="249750"/>
            <a:chExt cx="500425" cy="481125"/>
          </a:xfrm>
        </p:grpSpPr>
        <p:sp>
          <p:nvSpPr>
            <p:cNvPr id="1335" name="Google Shape;1335;p35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37" name="Google Shape;1337;p35"/>
          <p:cNvGrpSpPr/>
          <p:nvPr/>
        </p:nvGrpSpPr>
        <p:grpSpPr>
          <a:xfrm>
            <a:off x="1015075" y="2548288"/>
            <a:ext cx="3762200" cy="1694300"/>
            <a:chOff x="1015075" y="2548288"/>
            <a:chExt cx="3762200" cy="1694300"/>
          </a:xfrm>
        </p:grpSpPr>
        <p:sp>
          <p:nvSpPr>
            <p:cNvPr id="1338" name="Google Shape;1338;p35"/>
            <p:cNvSpPr/>
            <p:nvPr/>
          </p:nvSpPr>
          <p:spPr>
            <a:xfrm>
              <a:off x="3083275" y="2548288"/>
              <a:ext cx="1694000" cy="1694300"/>
            </a:xfrm>
            <a:custGeom>
              <a:avLst/>
              <a:gdLst/>
              <a:ahLst/>
              <a:cxnLst/>
              <a:rect l="l" t="t" r="r" b="b"/>
              <a:pathLst>
                <a:path w="67760" h="67772" extrusionOk="0">
                  <a:moveTo>
                    <a:pt x="8254" y="1"/>
                  </a:moveTo>
                  <a:cubicBezTo>
                    <a:pt x="8041" y="1"/>
                    <a:pt x="7826" y="9"/>
                    <a:pt x="7609" y="25"/>
                  </a:cubicBezTo>
                  <a:cubicBezTo>
                    <a:pt x="3251" y="359"/>
                    <a:pt x="1" y="4169"/>
                    <a:pt x="25" y="8538"/>
                  </a:cubicBezTo>
                  <a:cubicBezTo>
                    <a:pt x="180" y="41221"/>
                    <a:pt x="26826" y="67772"/>
                    <a:pt x="59556" y="67772"/>
                  </a:cubicBezTo>
                  <a:lnTo>
                    <a:pt x="59627" y="67772"/>
                  </a:lnTo>
                  <a:cubicBezTo>
                    <a:pt x="61151" y="67748"/>
                    <a:pt x="61175" y="65474"/>
                    <a:pt x="59651" y="65390"/>
                  </a:cubicBezTo>
                  <a:cubicBezTo>
                    <a:pt x="41792" y="64438"/>
                    <a:pt x="33767" y="58640"/>
                    <a:pt x="33374" y="58354"/>
                  </a:cubicBezTo>
                  <a:cubicBezTo>
                    <a:pt x="32969" y="58056"/>
                    <a:pt x="32886" y="57497"/>
                    <a:pt x="33184" y="57104"/>
                  </a:cubicBezTo>
                  <a:cubicBezTo>
                    <a:pt x="33361" y="56862"/>
                    <a:pt x="33632" y="56735"/>
                    <a:pt x="33905" y="56735"/>
                  </a:cubicBezTo>
                  <a:cubicBezTo>
                    <a:pt x="34090" y="56735"/>
                    <a:pt x="34275" y="56793"/>
                    <a:pt x="34434" y="56913"/>
                  </a:cubicBezTo>
                  <a:cubicBezTo>
                    <a:pt x="34540" y="56984"/>
                    <a:pt x="43966" y="63737"/>
                    <a:pt x="64909" y="63737"/>
                  </a:cubicBezTo>
                  <a:cubicBezTo>
                    <a:pt x="65073" y="63737"/>
                    <a:pt x="65237" y="63736"/>
                    <a:pt x="65402" y="63735"/>
                  </a:cubicBezTo>
                  <a:cubicBezTo>
                    <a:pt x="66224" y="63735"/>
                    <a:pt x="66962" y="63224"/>
                    <a:pt x="67247" y="62450"/>
                  </a:cubicBezTo>
                  <a:lnTo>
                    <a:pt x="67259" y="62426"/>
                  </a:lnTo>
                  <a:cubicBezTo>
                    <a:pt x="67509" y="61771"/>
                    <a:pt x="67021" y="61080"/>
                    <a:pt x="66331" y="61080"/>
                  </a:cubicBezTo>
                  <a:cubicBezTo>
                    <a:pt x="66097" y="61082"/>
                    <a:pt x="65865" y="61082"/>
                    <a:pt x="65633" y="61082"/>
                  </a:cubicBezTo>
                  <a:cubicBezTo>
                    <a:pt x="56962" y="61082"/>
                    <a:pt x="49873" y="60213"/>
                    <a:pt x="44828" y="58497"/>
                  </a:cubicBezTo>
                  <a:cubicBezTo>
                    <a:pt x="44411" y="58354"/>
                    <a:pt x="44126" y="57937"/>
                    <a:pt x="44197" y="57497"/>
                  </a:cubicBezTo>
                  <a:cubicBezTo>
                    <a:pt x="44265" y="57042"/>
                    <a:pt x="44654" y="56745"/>
                    <a:pt x="45073" y="56745"/>
                  </a:cubicBezTo>
                  <a:cubicBezTo>
                    <a:pt x="45169" y="56745"/>
                    <a:pt x="45268" y="56761"/>
                    <a:pt x="45364" y="56794"/>
                  </a:cubicBezTo>
                  <a:cubicBezTo>
                    <a:pt x="48947" y="58012"/>
                    <a:pt x="55174" y="59297"/>
                    <a:pt x="65539" y="59297"/>
                  </a:cubicBezTo>
                  <a:cubicBezTo>
                    <a:pt x="65816" y="59297"/>
                    <a:pt x="66096" y="59296"/>
                    <a:pt x="66378" y="59294"/>
                  </a:cubicBezTo>
                  <a:cubicBezTo>
                    <a:pt x="67176" y="59294"/>
                    <a:pt x="67759" y="58556"/>
                    <a:pt x="67593" y="57782"/>
                  </a:cubicBezTo>
                  <a:lnTo>
                    <a:pt x="67593" y="57759"/>
                  </a:lnTo>
                  <a:cubicBezTo>
                    <a:pt x="67450" y="57116"/>
                    <a:pt x="66878" y="56663"/>
                    <a:pt x="66224" y="56663"/>
                  </a:cubicBezTo>
                  <a:cubicBezTo>
                    <a:pt x="56865" y="56663"/>
                    <a:pt x="48650" y="55568"/>
                    <a:pt x="40185" y="51401"/>
                  </a:cubicBezTo>
                  <a:cubicBezTo>
                    <a:pt x="39685" y="51151"/>
                    <a:pt x="39518" y="50484"/>
                    <a:pt x="39899" y="50020"/>
                  </a:cubicBezTo>
                  <a:cubicBezTo>
                    <a:pt x="40063" y="49811"/>
                    <a:pt x="40311" y="49710"/>
                    <a:pt x="40566" y="49710"/>
                  </a:cubicBezTo>
                  <a:cubicBezTo>
                    <a:pt x="40719" y="49710"/>
                    <a:pt x="40875" y="49746"/>
                    <a:pt x="41018" y="49817"/>
                  </a:cubicBezTo>
                  <a:cubicBezTo>
                    <a:pt x="47281" y="52889"/>
                    <a:pt x="53424" y="54222"/>
                    <a:pt x="60068" y="54675"/>
                  </a:cubicBezTo>
                  <a:cubicBezTo>
                    <a:pt x="60118" y="54678"/>
                    <a:pt x="60167" y="54680"/>
                    <a:pt x="60215" y="54680"/>
                  </a:cubicBezTo>
                  <a:cubicBezTo>
                    <a:pt x="62237" y="54680"/>
                    <a:pt x="62495" y="51562"/>
                    <a:pt x="60389" y="51341"/>
                  </a:cubicBezTo>
                  <a:cubicBezTo>
                    <a:pt x="60116" y="51317"/>
                    <a:pt x="59830" y="51305"/>
                    <a:pt x="59556" y="51305"/>
                  </a:cubicBezTo>
                  <a:cubicBezTo>
                    <a:pt x="56389" y="51305"/>
                    <a:pt x="53293" y="50960"/>
                    <a:pt x="50317" y="50305"/>
                  </a:cubicBezTo>
                  <a:cubicBezTo>
                    <a:pt x="33970" y="46721"/>
                    <a:pt x="21075" y="33815"/>
                    <a:pt x="17491" y="17468"/>
                  </a:cubicBezTo>
                  <a:cubicBezTo>
                    <a:pt x="16836" y="14491"/>
                    <a:pt x="16491" y="11408"/>
                    <a:pt x="16491" y="8241"/>
                  </a:cubicBezTo>
                  <a:cubicBezTo>
                    <a:pt x="16491" y="3692"/>
                    <a:pt x="12798" y="1"/>
                    <a:pt x="825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 txBox="1"/>
            <p:nvPr/>
          </p:nvSpPr>
          <p:spPr>
            <a:xfrm>
              <a:off x="1015075" y="2956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0" name="Google Shape;1340;p35"/>
            <p:cNvSpPr txBox="1"/>
            <p:nvPr/>
          </p:nvSpPr>
          <p:spPr>
            <a:xfrm>
              <a:off x="1015075" y="3303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1" name="Google Shape;1341;p35"/>
          <p:cNvGrpSpPr/>
          <p:nvPr/>
        </p:nvGrpSpPr>
        <p:grpSpPr>
          <a:xfrm rot="635410">
            <a:off x="3323185" y="3225795"/>
            <a:ext cx="352328" cy="339285"/>
            <a:chOff x="2071000" y="1435025"/>
            <a:chExt cx="500400" cy="481875"/>
          </a:xfrm>
        </p:grpSpPr>
        <p:sp>
          <p:nvSpPr>
            <p:cNvPr id="1342" name="Google Shape;1342;p35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45" name="Google Shape;1345;p35"/>
          <p:cNvGrpSpPr/>
          <p:nvPr/>
        </p:nvGrpSpPr>
        <p:grpSpPr>
          <a:xfrm>
            <a:off x="1015075" y="1266013"/>
            <a:ext cx="3771425" cy="1689925"/>
            <a:chOff x="1015075" y="1266013"/>
            <a:chExt cx="3771425" cy="1689925"/>
          </a:xfrm>
        </p:grpSpPr>
        <p:sp>
          <p:nvSpPr>
            <p:cNvPr id="1346" name="Google Shape;1346;p35"/>
            <p:cNvSpPr/>
            <p:nvPr/>
          </p:nvSpPr>
          <p:spPr>
            <a:xfrm>
              <a:off x="3083875" y="1266013"/>
              <a:ext cx="1702625" cy="1689925"/>
            </a:xfrm>
            <a:custGeom>
              <a:avLst/>
              <a:gdLst/>
              <a:ahLst/>
              <a:cxnLst/>
              <a:rect l="l" t="t" r="r" b="b"/>
              <a:pathLst>
                <a:path w="68105" h="67597" extrusionOk="0">
                  <a:moveTo>
                    <a:pt x="59282" y="0"/>
                  </a:moveTo>
                  <a:cubicBezTo>
                    <a:pt x="59266" y="0"/>
                    <a:pt x="59250" y="0"/>
                    <a:pt x="59234" y="0"/>
                  </a:cubicBezTo>
                  <a:cubicBezTo>
                    <a:pt x="26540" y="155"/>
                    <a:pt x="1" y="26801"/>
                    <a:pt x="1" y="59532"/>
                  </a:cubicBezTo>
                  <a:cubicBezTo>
                    <a:pt x="1" y="59555"/>
                    <a:pt x="1" y="59579"/>
                    <a:pt x="1" y="59603"/>
                  </a:cubicBezTo>
                  <a:cubicBezTo>
                    <a:pt x="7" y="60371"/>
                    <a:pt x="587" y="60758"/>
                    <a:pt x="1172" y="60758"/>
                  </a:cubicBezTo>
                  <a:cubicBezTo>
                    <a:pt x="1748" y="60758"/>
                    <a:pt x="2329" y="60383"/>
                    <a:pt x="2370" y="59627"/>
                  </a:cubicBezTo>
                  <a:cubicBezTo>
                    <a:pt x="3335" y="41767"/>
                    <a:pt x="9121" y="33743"/>
                    <a:pt x="9407" y="33350"/>
                  </a:cubicBezTo>
                  <a:cubicBezTo>
                    <a:pt x="9584" y="33108"/>
                    <a:pt x="9855" y="32981"/>
                    <a:pt x="10131" y="32981"/>
                  </a:cubicBezTo>
                  <a:cubicBezTo>
                    <a:pt x="10317" y="32981"/>
                    <a:pt x="10506" y="33039"/>
                    <a:pt x="10669" y="33159"/>
                  </a:cubicBezTo>
                  <a:cubicBezTo>
                    <a:pt x="11062" y="33457"/>
                    <a:pt x="11145" y="34017"/>
                    <a:pt x="10847" y="34409"/>
                  </a:cubicBezTo>
                  <a:cubicBezTo>
                    <a:pt x="10776" y="34517"/>
                    <a:pt x="3918" y="44089"/>
                    <a:pt x="4025" y="65378"/>
                  </a:cubicBezTo>
                  <a:cubicBezTo>
                    <a:pt x="4037" y="66199"/>
                    <a:pt x="4537" y="66937"/>
                    <a:pt x="5311" y="67223"/>
                  </a:cubicBezTo>
                  <a:lnTo>
                    <a:pt x="5335" y="67235"/>
                  </a:lnTo>
                  <a:cubicBezTo>
                    <a:pt x="5453" y="67280"/>
                    <a:pt x="5573" y="67301"/>
                    <a:pt x="5690" y="67301"/>
                  </a:cubicBezTo>
                  <a:cubicBezTo>
                    <a:pt x="6217" y="67301"/>
                    <a:pt x="6680" y="66872"/>
                    <a:pt x="6680" y="66306"/>
                  </a:cubicBezTo>
                  <a:cubicBezTo>
                    <a:pt x="6633" y="57317"/>
                    <a:pt x="7514" y="49983"/>
                    <a:pt x="9264" y="44804"/>
                  </a:cubicBezTo>
                  <a:cubicBezTo>
                    <a:pt x="9392" y="44430"/>
                    <a:pt x="9740" y="44162"/>
                    <a:pt x="10128" y="44162"/>
                  </a:cubicBezTo>
                  <a:cubicBezTo>
                    <a:pt x="10173" y="44162"/>
                    <a:pt x="10218" y="44165"/>
                    <a:pt x="10264" y="44173"/>
                  </a:cubicBezTo>
                  <a:cubicBezTo>
                    <a:pt x="10824" y="44256"/>
                    <a:pt x="11157" y="44827"/>
                    <a:pt x="10978" y="45339"/>
                  </a:cubicBezTo>
                  <a:cubicBezTo>
                    <a:pt x="9716" y="49018"/>
                    <a:pt x="8395" y="55483"/>
                    <a:pt x="8466" y="66354"/>
                  </a:cubicBezTo>
                  <a:cubicBezTo>
                    <a:pt x="8466" y="67059"/>
                    <a:pt x="9043" y="67597"/>
                    <a:pt x="9712" y="67597"/>
                  </a:cubicBezTo>
                  <a:cubicBezTo>
                    <a:pt x="9799" y="67597"/>
                    <a:pt x="9889" y="67588"/>
                    <a:pt x="9978" y="67568"/>
                  </a:cubicBezTo>
                  <a:lnTo>
                    <a:pt x="10002" y="67568"/>
                  </a:lnTo>
                  <a:cubicBezTo>
                    <a:pt x="10645" y="67425"/>
                    <a:pt x="11097" y="66854"/>
                    <a:pt x="11097" y="66199"/>
                  </a:cubicBezTo>
                  <a:cubicBezTo>
                    <a:pt x="11109" y="56841"/>
                    <a:pt x="12193" y="48625"/>
                    <a:pt x="16372" y="40160"/>
                  </a:cubicBezTo>
                  <a:cubicBezTo>
                    <a:pt x="16528" y="39848"/>
                    <a:pt x="16842" y="39666"/>
                    <a:pt x="17172" y="39666"/>
                  </a:cubicBezTo>
                  <a:cubicBezTo>
                    <a:pt x="17370" y="39666"/>
                    <a:pt x="17574" y="39731"/>
                    <a:pt x="17753" y="39874"/>
                  </a:cubicBezTo>
                  <a:cubicBezTo>
                    <a:pt x="18074" y="40136"/>
                    <a:pt x="18134" y="40613"/>
                    <a:pt x="17955" y="40994"/>
                  </a:cubicBezTo>
                  <a:cubicBezTo>
                    <a:pt x="14872" y="47256"/>
                    <a:pt x="13538" y="53400"/>
                    <a:pt x="13086" y="60044"/>
                  </a:cubicBezTo>
                  <a:cubicBezTo>
                    <a:pt x="13009" y="61201"/>
                    <a:pt x="13915" y="61830"/>
                    <a:pt x="14803" y="61830"/>
                  </a:cubicBezTo>
                  <a:cubicBezTo>
                    <a:pt x="15568" y="61830"/>
                    <a:pt x="16320" y="61363"/>
                    <a:pt x="16420" y="60365"/>
                  </a:cubicBezTo>
                  <a:cubicBezTo>
                    <a:pt x="16443" y="60091"/>
                    <a:pt x="16467" y="59805"/>
                    <a:pt x="16467" y="59532"/>
                  </a:cubicBezTo>
                  <a:cubicBezTo>
                    <a:pt x="16467" y="56365"/>
                    <a:pt x="16812" y="53269"/>
                    <a:pt x="17467" y="50292"/>
                  </a:cubicBezTo>
                  <a:cubicBezTo>
                    <a:pt x="21051" y="33945"/>
                    <a:pt x="33946" y="21051"/>
                    <a:pt x="50293" y="17467"/>
                  </a:cubicBezTo>
                  <a:cubicBezTo>
                    <a:pt x="53269" y="16812"/>
                    <a:pt x="56365" y="16467"/>
                    <a:pt x="59532" y="16467"/>
                  </a:cubicBezTo>
                  <a:cubicBezTo>
                    <a:pt x="64283" y="16467"/>
                    <a:pt x="68105" y="12419"/>
                    <a:pt x="67735" y="7585"/>
                  </a:cubicBezTo>
                  <a:cubicBezTo>
                    <a:pt x="67403" y="3243"/>
                    <a:pt x="63632" y="0"/>
                    <a:pt x="5928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 txBox="1"/>
            <p:nvPr/>
          </p:nvSpPr>
          <p:spPr>
            <a:xfrm>
              <a:off x="1015075" y="16721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48" name="Google Shape;1348;p35"/>
            <p:cNvSpPr txBox="1"/>
            <p:nvPr/>
          </p:nvSpPr>
          <p:spPr>
            <a:xfrm>
              <a:off x="1015075" y="2019000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a gas giant and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9" name="Google Shape;1349;p35"/>
          <p:cNvGrpSpPr/>
          <p:nvPr/>
        </p:nvGrpSpPr>
        <p:grpSpPr>
          <a:xfrm rot="291333">
            <a:off x="3629260" y="1561977"/>
            <a:ext cx="340586" cy="339284"/>
            <a:chOff x="898875" y="4399275"/>
            <a:chExt cx="483700" cy="481850"/>
          </a:xfrm>
        </p:grpSpPr>
        <p:sp>
          <p:nvSpPr>
            <p:cNvPr id="1350" name="Google Shape;1350;p35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58" name="Google Shape;1358;p35"/>
          <p:cNvGrpSpPr/>
          <p:nvPr/>
        </p:nvGrpSpPr>
        <p:grpSpPr>
          <a:xfrm>
            <a:off x="4357550" y="2552363"/>
            <a:ext cx="3774850" cy="1690225"/>
            <a:chOff x="4357550" y="2552363"/>
            <a:chExt cx="3774850" cy="1690225"/>
          </a:xfrm>
        </p:grpSpPr>
        <p:sp>
          <p:nvSpPr>
            <p:cNvPr id="1359" name="Google Shape;1359;p35"/>
            <p:cNvSpPr/>
            <p:nvPr/>
          </p:nvSpPr>
          <p:spPr>
            <a:xfrm>
              <a:off x="4357550" y="2552363"/>
              <a:ext cx="1702925" cy="1690225"/>
            </a:xfrm>
            <a:custGeom>
              <a:avLst/>
              <a:gdLst/>
              <a:ahLst/>
              <a:cxnLst/>
              <a:rect l="l" t="t" r="r" b="b"/>
              <a:pathLst>
                <a:path w="68117" h="67609" extrusionOk="0">
                  <a:moveTo>
                    <a:pt x="58394" y="0"/>
                  </a:moveTo>
                  <a:cubicBezTo>
                    <a:pt x="58306" y="0"/>
                    <a:pt x="58217" y="10"/>
                    <a:pt x="58127" y="29"/>
                  </a:cubicBezTo>
                  <a:lnTo>
                    <a:pt x="58103" y="29"/>
                  </a:lnTo>
                  <a:cubicBezTo>
                    <a:pt x="57460" y="172"/>
                    <a:pt x="57008" y="743"/>
                    <a:pt x="57008" y="1398"/>
                  </a:cubicBezTo>
                  <a:cubicBezTo>
                    <a:pt x="57008" y="10768"/>
                    <a:pt x="55912" y="18972"/>
                    <a:pt x="51745" y="27437"/>
                  </a:cubicBezTo>
                  <a:cubicBezTo>
                    <a:pt x="51589" y="27758"/>
                    <a:pt x="51268" y="27943"/>
                    <a:pt x="50937" y="27943"/>
                  </a:cubicBezTo>
                  <a:cubicBezTo>
                    <a:pt x="50739" y="27943"/>
                    <a:pt x="50538" y="27877"/>
                    <a:pt x="50364" y="27735"/>
                  </a:cubicBezTo>
                  <a:cubicBezTo>
                    <a:pt x="50031" y="27461"/>
                    <a:pt x="49971" y="26985"/>
                    <a:pt x="50162" y="26604"/>
                  </a:cubicBezTo>
                  <a:cubicBezTo>
                    <a:pt x="53233" y="20353"/>
                    <a:pt x="54567" y="14197"/>
                    <a:pt x="55019" y="7566"/>
                  </a:cubicBezTo>
                  <a:cubicBezTo>
                    <a:pt x="55103" y="6402"/>
                    <a:pt x="54197" y="5771"/>
                    <a:pt x="53308" y="5771"/>
                  </a:cubicBezTo>
                  <a:cubicBezTo>
                    <a:pt x="52540" y="5771"/>
                    <a:pt x="51785" y="6241"/>
                    <a:pt x="51686" y="7244"/>
                  </a:cubicBezTo>
                  <a:cubicBezTo>
                    <a:pt x="51662" y="7518"/>
                    <a:pt x="51650" y="7792"/>
                    <a:pt x="51650" y="8078"/>
                  </a:cubicBezTo>
                  <a:cubicBezTo>
                    <a:pt x="51650" y="11245"/>
                    <a:pt x="51305" y="14328"/>
                    <a:pt x="50650" y="17305"/>
                  </a:cubicBezTo>
                  <a:cubicBezTo>
                    <a:pt x="47066" y="33652"/>
                    <a:pt x="34160" y="46558"/>
                    <a:pt x="17812" y="50142"/>
                  </a:cubicBezTo>
                  <a:cubicBezTo>
                    <a:pt x="14836" y="50797"/>
                    <a:pt x="11752" y="51142"/>
                    <a:pt x="8585" y="51142"/>
                  </a:cubicBezTo>
                  <a:cubicBezTo>
                    <a:pt x="3823" y="51142"/>
                    <a:pt x="1" y="55179"/>
                    <a:pt x="370" y="60024"/>
                  </a:cubicBezTo>
                  <a:cubicBezTo>
                    <a:pt x="702" y="64374"/>
                    <a:pt x="4499" y="67609"/>
                    <a:pt x="8859" y="67609"/>
                  </a:cubicBezTo>
                  <a:cubicBezTo>
                    <a:pt x="8867" y="67609"/>
                    <a:pt x="8875" y="67609"/>
                    <a:pt x="8883" y="67609"/>
                  </a:cubicBezTo>
                  <a:cubicBezTo>
                    <a:pt x="41565" y="67442"/>
                    <a:pt x="68116" y="40796"/>
                    <a:pt x="68116" y="8078"/>
                  </a:cubicBezTo>
                  <a:cubicBezTo>
                    <a:pt x="68116" y="8054"/>
                    <a:pt x="68116" y="8018"/>
                    <a:pt x="68116" y="7994"/>
                  </a:cubicBezTo>
                  <a:cubicBezTo>
                    <a:pt x="68104" y="7228"/>
                    <a:pt x="67523" y="6844"/>
                    <a:pt x="66938" y="6844"/>
                  </a:cubicBezTo>
                  <a:cubicBezTo>
                    <a:pt x="66359" y="6844"/>
                    <a:pt x="65776" y="7219"/>
                    <a:pt x="65735" y="7970"/>
                  </a:cubicBezTo>
                  <a:cubicBezTo>
                    <a:pt x="64783" y="25842"/>
                    <a:pt x="58984" y="33866"/>
                    <a:pt x="58698" y="34259"/>
                  </a:cubicBezTo>
                  <a:cubicBezTo>
                    <a:pt x="58522" y="34493"/>
                    <a:pt x="58252" y="34617"/>
                    <a:pt x="57981" y="34617"/>
                  </a:cubicBezTo>
                  <a:cubicBezTo>
                    <a:pt x="57795" y="34617"/>
                    <a:pt x="57608" y="34559"/>
                    <a:pt x="57448" y="34438"/>
                  </a:cubicBezTo>
                  <a:cubicBezTo>
                    <a:pt x="57043" y="34152"/>
                    <a:pt x="56960" y="33593"/>
                    <a:pt x="57258" y="33188"/>
                  </a:cubicBezTo>
                  <a:cubicBezTo>
                    <a:pt x="57329" y="33093"/>
                    <a:pt x="64187" y="23508"/>
                    <a:pt x="64080" y="2232"/>
                  </a:cubicBezTo>
                  <a:cubicBezTo>
                    <a:pt x="64080" y="1410"/>
                    <a:pt x="63568" y="660"/>
                    <a:pt x="62794" y="374"/>
                  </a:cubicBezTo>
                  <a:lnTo>
                    <a:pt x="62770" y="362"/>
                  </a:lnTo>
                  <a:cubicBezTo>
                    <a:pt x="62654" y="320"/>
                    <a:pt x="62536" y="300"/>
                    <a:pt x="62422" y="300"/>
                  </a:cubicBezTo>
                  <a:cubicBezTo>
                    <a:pt x="61892" y="300"/>
                    <a:pt x="61425" y="723"/>
                    <a:pt x="61425" y="1291"/>
                  </a:cubicBezTo>
                  <a:cubicBezTo>
                    <a:pt x="61473" y="10280"/>
                    <a:pt x="60603" y="17626"/>
                    <a:pt x="58841" y="22794"/>
                  </a:cubicBezTo>
                  <a:cubicBezTo>
                    <a:pt x="58713" y="23169"/>
                    <a:pt x="58362" y="23447"/>
                    <a:pt x="57973" y="23447"/>
                  </a:cubicBezTo>
                  <a:cubicBezTo>
                    <a:pt x="57929" y="23447"/>
                    <a:pt x="57885" y="23444"/>
                    <a:pt x="57841" y="23437"/>
                  </a:cubicBezTo>
                  <a:cubicBezTo>
                    <a:pt x="57282" y="23341"/>
                    <a:pt x="56960" y="22770"/>
                    <a:pt x="57127" y="22258"/>
                  </a:cubicBezTo>
                  <a:cubicBezTo>
                    <a:pt x="58389" y="18579"/>
                    <a:pt x="59710" y="12114"/>
                    <a:pt x="59639" y="1243"/>
                  </a:cubicBezTo>
                  <a:cubicBezTo>
                    <a:pt x="59639" y="538"/>
                    <a:pt x="59062" y="0"/>
                    <a:pt x="5839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 txBox="1"/>
            <p:nvPr/>
          </p:nvSpPr>
          <p:spPr>
            <a:xfrm>
              <a:off x="6247800" y="29566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1" name="Google Shape;1361;p35"/>
            <p:cNvSpPr txBox="1"/>
            <p:nvPr/>
          </p:nvSpPr>
          <p:spPr>
            <a:xfrm>
              <a:off x="6247800" y="3303462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62" name="Google Shape;1362;p35"/>
          <p:cNvGrpSpPr/>
          <p:nvPr/>
        </p:nvGrpSpPr>
        <p:grpSpPr>
          <a:xfrm rot="361000">
            <a:off x="5185742" y="3611790"/>
            <a:ext cx="346336" cy="339612"/>
            <a:chOff x="1490050" y="3805975"/>
            <a:chExt cx="491900" cy="482350"/>
          </a:xfrm>
        </p:grpSpPr>
        <p:sp>
          <p:nvSpPr>
            <p:cNvPr id="1363" name="Google Shape;1363;p35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372" name="Google Shape;1372;p36"/>
          <p:cNvGrpSpPr/>
          <p:nvPr/>
        </p:nvGrpSpPr>
        <p:grpSpPr>
          <a:xfrm>
            <a:off x="4321501" y="1256250"/>
            <a:ext cx="3731497" cy="1256888"/>
            <a:chOff x="4321501" y="1256250"/>
            <a:chExt cx="3731497" cy="1256888"/>
          </a:xfrm>
        </p:grpSpPr>
        <p:sp>
          <p:nvSpPr>
            <p:cNvPr id="1373" name="Google Shape;1373;p36"/>
            <p:cNvSpPr txBox="1"/>
            <p:nvPr/>
          </p:nvSpPr>
          <p:spPr>
            <a:xfrm>
              <a:off x="6244597" y="18608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4" name="Google Shape;1374;p36"/>
            <p:cNvSpPr txBox="1"/>
            <p:nvPr/>
          </p:nvSpPr>
          <p:spPr>
            <a:xfrm>
              <a:off x="6244591" y="15140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375" name="Google Shape;1375;p36"/>
            <p:cNvCxnSpPr>
              <a:stCxn id="1374" idx="1"/>
            </p:cNvCxnSpPr>
            <p:nvPr/>
          </p:nvCxnSpPr>
          <p:spPr>
            <a:xfrm rot="10800000">
              <a:off x="5712391" y="1728825"/>
              <a:ext cx="532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376" name="Google Shape;1376;p36"/>
            <p:cNvSpPr/>
            <p:nvPr/>
          </p:nvSpPr>
          <p:spPr>
            <a:xfrm>
              <a:off x="4335950" y="1265938"/>
              <a:ext cx="1772250" cy="1247200"/>
            </a:xfrm>
            <a:custGeom>
              <a:avLst/>
              <a:gdLst/>
              <a:ahLst/>
              <a:cxnLst/>
              <a:rect l="l" t="t" r="r" b="b"/>
              <a:pathLst>
                <a:path w="70890" h="49888" extrusionOk="0">
                  <a:moveTo>
                    <a:pt x="14823" y="1"/>
                  </a:moveTo>
                  <a:cubicBezTo>
                    <a:pt x="6632" y="1"/>
                    <a:pt x="0" y="6632"/>
                    <a:pt x="0" y="14824"/>
                  </a:cubicBezTo>
                  <a:cubicBezTo>
                    <a:pt x="0" y="23003"/>
                    <a:pt x="6632" y="29635"/>
                    <a:pt x="14823" y="29635"/>
                  </a:cubicBezTo>
                  <a:cubicBezTo>
                    <a:pt x="15788" y="29635"/>
                    <a:pt x="16740" y="29540"/>
                    <a:pt x="17657" y="29361"/>
                  </a:cubicBezTo>
                  <a:cubicBezTo>
                    <a:pt x="19256" y="29276"/>
                    <a:pt x="21668" y="29105"/>
                    <a:pt x="24663" y="29105"/>
                  </a:cubicBezTo>
                  <a:cubicBezTo>
                    <a:pt x="35890" y="29105"/>
                    <a:pt x="55315" y="31512"/>
                    <a:pt x="70890" y="49888"/>
                  </a:cubicBezTo>
                  <a:lnTo>
                    <a:pt x="70890" y="49888"/>
                  </a:lnTo>
                  <a:cubicBezTo>
                    <a:pt x="70890" y="49888"/>
                    <a:pt x="65139" y="5513"/>
                    <a:pt x="17181" y="191"/>
                  </a:cubicBezTo>
                  <a:cubicBezTo>
                    <a:pt x="16419" y="72"/>
                    <a:pt x="15621" y="1"/>
                    <a:pt x="148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4321501" y="1256250"/>
              <a:ext cx="770075" cy="770075"/>
            </a:xfrm>
            <a:custGeom>
              <a:avLst/>
              <a:gdLst/>
              <a:ahLst/>
              <a:cxnLst/>
              <a:rect l="l" t="t" r="r" b="b"/>
              <a:pathLst>
                <a:path w="29409" h="29409" extrusionOk="0">
                  <a:moveTo>
                    <a:pt x="14704" y="0"/>
                  </a:moveTo>
                  <a:cubicBezTo>
                    <a:pt x="6584" y="0"/>
                    <a:pt x="0" y="6584"/>
                    <a:pt x="0" y="14704"/>
                  </a:cubicBezTo>
                  <a:cubicBezTo>
                    <a:pt x="0" y="22824"/>
                    <a:pt x="6584" y="29409"/>
                    <a:pt x="14704" y="29409"/>
                  </a:cubicBezTo>
                  <a:cubicBezTo>
                    <a:pt x="22824" y="29409"/>
                    <a:pt x="29409" y="22824"/>
                    <a:pt x="29409" y="14704"/>
                  </a:cubicBezTo>
                  <a:cubicBezTo>
                    <a:pt x="29409" y="6584"/>
                    <a:pt x="22824" y="0"/>
                    <a:pt x="14704" y="0"/>
                  </a:cubicBezTo>
                  <a:close/>
                </a:path>
              </a:pathLst>
            </a:custGeom>
            <a:solidFill>
              <a:srgbClr val="69E781"/>
            </a:solidFill>
            <a:ln w="312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6"/>
          <p:cNvGrpSpPr/>
          <p:nvPr/>
        </p:nvGrpSpPr>
        <p:grpSpPr>
          <a:xfrm>
            <a:off x="4538089" y="1463487"/>
            <a:ext cx="336889" cy="355592"/>
            <a:chOff x="3620576" y="2745525"/>
            <a:chExt cx="336889" cy="355592"/>
          </a:xfrm>
        </p:grpSpPr>
        <p:sp>
          <p:nvSpPr>
            <p:cNvPr id="1379" name="Google Shape;1379;p36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6"/>
          <p:cNvGrpSpPr/>
          <p:nvPr/>
        </p:nvGrpSpPr>
        <p:grpSpPr>
          <a:xfrm>
            <a:off x="5303025" y="2061093"/>
            <a:ext cx="3130972" cy="2006420"/>
            <a:chOff x="5303025" y="2061093"/>
            <a:chExt cx="3130972" cy="2006420"/>
          </a:xfrm>
        </p:grpSpPr>
        <p:sp>
          <p:nvSpPr>
            <p:cNvPr id="1382" name="Google Shape;1382;p36"/>
            <p:cNvSpPr/>
            <p:nvPr/>
          </p:nvSpPr>
          <p:spPr>
            <a:xfrm>
              <a:off x="5303025" y="2081338"/>
              <a:ext cx="1044200" cy="1986175"/>
            </a:xfrm>
            <a:custGeom>
              <a:avLst/>
              <a:gdLst/>
              <a:ahLst/>
              <a:cxnLst/>
              <a:rect l="l" t="t" r="r" b="b"/>
              <a:pathLst>
                <a:path w="41768" h="79447" extrusionOk="0">
                  <a:moveTo>
                    <a:pt x="16683" y="1"/>
                  </a:moveTo>
                  <a:cubicBezTo>
                    <a:pt x="15092" y="1"/>
                    <a:pt x="13473" y="260"/>
                    <a:pt x="11883" y="805"/>
                  </a:cubicBezTo>
                  <a:cubicBezTo>
                    <a:pt x="4132" y="3449"/>
                    <a:pt x="0" y="11878"/>
                    <a:pt x="2656" y="19617"/>
                  </a:cubicBezTo>
                  <a:cubicBezTo>
                    <a:pt x="2965" y="20534"/>
                    <a:pt x="3358" y="21403"/>
                    <a:pt x="3822" y="22213"/>
                  </a:cubicBezTo>
                  <a:cubicBezTo>
                    <a:pt x="6668" y="29261"/>
                    <a:pt x="17038" y="53252"/>
                    <a:pt x="1393" y="79446"/>
                  </a:cubicBezTo>
                  <a:cubicBezTo>
                    <a:pt x="1393" y="79446"/>
                    <a:pt x="41768" y="59432"/>
                    <a:pt x="31278" y="12331"/>
                  </a:cubicBezTo>
                  <a:cubicBezTo>
                    <a:pt x="31147" y="11557"/>
                    <a:pt x="30957" y="10795"/>
                    <a:pt x="30695" y="10033"/>
                  </a:cubicBezTo>
                  <a:cubicBezTo>
                    <a:pt x="28585" y="3874"/>
                    <a:pt x="22838" y="1"/>
                    <a:pt x="1668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 txBox="1"/>
            <p:nvPr/>
          </p:nvSpPr>
          <p:spPr>
            <a:xfrm>
              <a:off x="6625591" y="25179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4" name="Google Shape;1384;p36"/>
            <p:cNvSpPr txBox="1"/>
            <p:nvPr/>
          </p:nvSpPr>
          <p:spPr>
            <a:xfrm>
              <a:off x="6625597" y="28647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85" name="Google Shape;1385;p36"/>
            <p:cNvCxnSpPr>
              <a:stCxn id="1383" idx="1"/>
            </p:cNvCxnSpPr>
            <p:nvPr/>
          </p:nvCxnSpPr>
          <p:spPr>
            <a:xfrm rot="10800000">
              <a:off x="6034891" y="2732725"/>
              <a:ext cx="59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386" name="Google Shape;1386;p36"/>
            <p:cNvSpPr/>
            <p:nvPr/>
          </p:nvSpPr>
          <p:spPr>
            <a:xfrm>
              <a:off x="5345713" y="2061093"/>
              <a:ext cx="770075" cy="770389"/>
            </a:xfrm>
            <a:custGeom>
              <a:avLst/>
              <a:gdLst/>
              <a:ahLst/>
              <a:cxnLst/>
              <a:rect l="l" t="t" r="r" b="b"/>
              <a:pathLst>
                <a:path w="29409" h="29421" extrusionOk="0">
                  <a:moveTo>
                    <a:pt x="14704" y="1"/>
                  </a:moveTo>
                  <a:cubicBezTo>
                    <a:pt x="6584" y="1"/>
                    <a:pt x="0" y="6585"/>
                    <a:pt x="0" y="14717"/>
                  </a:cubicBezTo>
                  <a:cubicBezTo>
                    <a:pt x="0" y="22837"/>
                    <a:pt x="6584" y="29421"/>
                    <a:pt x="14704" y="29421"/>
                  </a:cubicBezTo>
                  <a:cubicBezTo>
                    <a:pt x="22824" y="29421"/>
                    <a:pt x="29409" y="22837"/>
                    <a:pt x="29409" y="14717"/>
                  </a:cubicBezTo>
                  <a:cubicBezTo>
                    <a:pt x="29409" y="6585"/>
                    <a:pt x="22824" y="1"/>
                    <a:pt x="14704" y="1"/>
                  </a:cubicBezTo>
                  <a:close/>
                </a:path>
              </a:pathLst>
            </a:custGeom>
            <a:solidFill>
              <a:srgbClr val="EC3A3B"/>
            </a:solidFill>
            <a:ln w="312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6"/>
          <p:cNvGrpSpPr/>
          <p:nvPr/>
        </p:nvGrpSpPr>
        <p:grpSpPr>
          <a:xfrm>
            <a:off x="5550568" y="2274557"/>
            <a:ext cx="360356" cy="343462"/>
            <a:chOff x="6870193" y="2295620"/>
            <a:chExt cx="360356" cy="343462"/>
          </a:xfrm>
        </p:grpSpPr>
        <p:sp>
          <p:nvSpPr>
            <p:cNvPr id="1388" name="Google Shape;1388;p36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6"/>
          <p:cNvGrpSpPr/>
          <p:nvPr/>
        </p:nvGrpSpPr>
        <p:grpSpPr>
          <a:xfrm>
            <a:off x="3623950" y="3304138"/>
            <a:ext cx="4429049" cy="938525"/>
            <a:chOff x="3623950" y="3304138"/>
            <a:chExt cx="4429049" cy="938525"/>
          </a:xfrm>
        </p:grpSpPr>
        <p:sp>
          <p:nvSpPr>
            <p:cNvPr id="1391" name="Google Shape;1391;p36"/>
            <p:cNvSpPr txBox="1"/>
            <p:nvPr/>
          </p:nvSpPr>
          <p:spPr>
            <a:xfrm>
              <a:off x="6244591" y="35218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2" name="Google Shape;1392;p36"/>
            <p:cNvSpPr txBox="1"/>
            <p:nvPr/>
          </p:nvSpPr>
          <p:spPr>
            <a:xfrm>
              <a:off x="6244599" y="38686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5422975" y="3736275"/>
              <a:ext cx="823750" cy="230450"/>
            </a:xfrm>
            <a:custGeom>
              <a:avLst/>
              <a:gdLst/>
              <a:ahLst/>
              <a:cxnLst/>
              <a:rect l="l" t="t" r="r" b="b"/>
              <a:pathLst>
                <a:path w="32950" h="9218" extrusionOk="0">
                  <a:moveTo>
                    <a:pt x="0" y="9218"/>
                  </a:moveTo>
                  <a:lnTo>
                    <a:pt x="22751" y="9218"/>
                  </a:lnTo>
                  <a:lnTo>
                    <a:pt x="22751" y="0"/>
                  </a:lnTo>
                  <a:lnTo>
                    <a:pt x="32950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94" name="Google Shape;1394;p36"/>
            <p:cNvSpPr/>
            <p:nvPr/>
          </p:nvSpPr>
          <p:spPr>
            <a:xfrm>
              <a:off x="3623950" y="3304138"/>
              <a:ext cx="2070525" cy="938525"/>
            </a:xfrm>
            <a:custGeom>
              <a:avLst/>
              <a:gdLst/>
              <a:ahLst/>
              <a:cxnLst/>
              <a:rect l="l" t="t" r="r" b="b"/>
              <a:pathLst>
                <a:path w="82821" h="37541" extrusionOk="0">
                  <a:moveTo>
                    <a:pt x="66075" y="0"/>
                  </a:moveTo>
                  <a:cubicBezTo>
                    <a:pt x="62907" y="0"/>
                    <a:pt x="59716" y="1012"/>
                    <a:pt x="57019" y="3102"/>
                  </a:cubicBezTo>
                  <a:cubicBezTo>
                    <a:pt x="56245" y="3697"/>
                    <a:pt x="55567" y="4352"/>
                    <a:pt x="54948" y="5055"/>
                  </a:cubicBezTo>
                  <a:cubicBezTo>
                    <a:pt x="50045" y="9288"/>
                    <a:pt x="35321" y="22638"/>
                    <a:pt x="12657" y="22638"/>
                  </a:cubicBezTo>
                  <a:cubicBezTo>
                    <a:pt x="8679" y="22638"/>
                    <a:pt x="4457" y="22227"/>
                    <a:pt x="0" y="21283"/>
                  </a:cubicBezTo>
                  <a:lnTo>
                    <a:pt x="0" y="21283"/>
                  </a:lnTo>
                  <a:cubicBezTo>
                    <a:pt x="1" y="21283"/>
                    <a:pt x="16405" y="37541"/>
                    <a:pt x="40833" y="37541"/>
                  </a:cubicBezTo>
                  <a:cubicBezTo>
                    <a:pt x="50525" y="37541"/>
                    <a:pt x="61481" y="34981"/>
                    <a:pt x="73176" y="27831"/>
                  </a:cubicBezTo>
                  <a:cubicBezTo>
                    <a:pt x="73867" y="27462"/>
                    <a:pt x="74521" y="27034"/>
                    <a:pt x="75164" y="26534"/>
                  </a:cubicBezTo>
                  <a:cubicBezTo>
                    <a:pt x="81630" y="21521"/>
                    <a:pt x="82820" y="12222"/>
                    <a:pt x="77808" y="5745"/>
                  </a:cubicBezTo>
                  <a:cubicBezTo>
                    <a:pt x="74886" y="1976"/>
                    <a:pt x="70503" y="0"/>
                    <a:pt x="6607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4884782" y="3304151"/>
              <a:ext cx="770101" cy="770389"/>
            </a:xfrm>
            <a:custGeom>
              <a:avLst/>
              <a:gdLst/>
              <a:ahLst/>
              <a:cxnLst/>
              <a:rect l="l" t="t" r="r" b="b"/>
              <a:pathLst>
                <a:path w="29410" h="29421" extrusionOk="0">
                  <a:moveTo>
                    <a:pt x="14705" y="0"/>
                  </a:moveTo>
                  <a:cubicBezTo>
                    <a:pt x="6585" y="0"/>
                    <a:pt x="1" y="6584"/>
                    <a:pt x="1" y="14704"/>
                  </a:cubicBezTo>
                  <a:cubicBezTo>
                    <a:pt x="1" y="22836"/>
                    <a:pt x="6585" y="29420"/>
                    <a:pt x="14705" y="29420"/>
                  </a:cubicBezTo>
                  <a:cubicBezTo>
                    <a:pt x="22825" y="29420"/>
                    <a:pt x="29409" y="22836"/>
                    <a:pt x="29409" y="14704"/>
                  </a:cubicBezTo>
                  <a:cubicBezTo>
                    <a:pt x="29409" y="6584"/>
                    <a:pt x="22825" y="0"/>
                    <a:pt x="14705" y="0"/>
                  </a:cubicBezTo>
                  <a:close/>
                </a:path>
              </a:pathLst>
            </a:custGeom>
            <a:solidFill>
              <a:srgbClr val="FCBD24"/>
            </a:solidFill>
            <a:ln w="312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6"/>
          <p:cNvGrpSpPr/>
          <p:nvPr/>
        </p:nvGrpSpPr>
        <p:grpSpPr>
          <a:xfrm>
            <a:off x="5059783" y="3537401"/>
            <a:ext cx="446539" cy="303895"/>
            <a:chOff x="6228583" y="3237664"/>
            <a:chExt cx="446539" cy="303895"/>
          </a:xfrm>
        </p:grpSpPr>
        <p:sp>
          <p:nvSpPr>
            <p:cNvPr id="1397" name="Google Shape;1397;p36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36"/>
          <p:cNvGrpSpPr/>
          <p:nvPr/>
        </p:nvGrpSpPr>
        <p:grpSpPr>
          <a:xfrm>
            <a:off x="1104021" y="2139263"/>
            <a:ext cx="3293554" cy="2042913"/>
            <a:chOff x="1104021" y="2139263"/>
            <a:chExt cx="3293554" cy="2042913"/>
          </a:xfrm>
        </p:grpSpPr>
        <p:sp>
          <p:nvSpPr>
            <p:cNvPr id="1415" name="Google Shape;1415;p36"/>
            <p:cNvSpPr/>
            <p:nvPr/>
          </p:nvSpPr>
          <p:spPr>
            <a:xfrm>
              <a:off x="2796775" y="2139263"/>
              <a:ext cx="1600800" cy="1881875"/>
            </a:xfrm>
            <a:custGeom>
              <a:avLst/>
              <a:gdLst/>
              <a:ahLst/>
              <a:cxnLst/>
              <a:rect l="l" t="t" r="r" b="b"/>
              <a:pathLst>
                <a:path w="64032" h="75275" extrusionOk="0">
                  <a:moveTo>
                    <a:pt x="19752" y="1"/>
                  </a:moveTo>
                  <a:lnTo>
                    <a:pt x="19752" y="1"/>
                  </a:lnTo>
                  <a:cubicBezTo>
                    <a:pt x="19752" y="2"/>
                    <a:pt x="0" y="40554"/>
                    <a:pt x="37135" y="71366"/>
                  </a:cubicBezTo>
                  <a:cubicBezTo>
                    <a:pt x="37707" y="71890"/>
                    <a:pt x="38338" y="72378"/>
                    <a:pt x="39005" y="72831"/>
                  </a:cubicBezTo>
                  <a:cubicBezTo>
                    <a:pt x="41515" y="74484"/>
                    <a:pt x="44343" y="75274"/>
                    <a:pt x="47140" y="75274"/>
                  </a:cubicBezTo>
                  <a:cubicBezTo>
                    <a:pt x="51958" y="75274"/>
                    <a:pt x="56683" y="72928"/>
                    <a:pt x="59531" y="68604"/>
                  </a:cubicBezTo>
                  <a:cubicBezTo>
                    <a:pt x="64032" y="61758"/>
                    <a:pt x="62139" y="52578"/>
                    <a:pt x="55304" y="48078"/>
                  </a:cubicBezTo>
                  <a:cubicBezTo>
                    <a:pt x="54495" y="47542"/>
                    <a:pt x="53649" y="47102"/>
                    <a:pt x="52792" y="46744"/>
                  </a:cubicBezTo>
                  <a:cubicBezTo>
                    <a:pt x="46220" y="42911"/>
                    <a:pt x="23431" y="30290"/>
                    <a:pt x="1975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 txBox="1"/>
            <p:nvPr/>
          </p:nvSpPr>
          <p:spPr>
            <a:xfrm>
              <a:off x="1104021" y="35218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7" name="Google Shape;1417;p36"/>
            <p:cNvSpPr txBox="1"/>
            <p:nvPr/>
          </p:nvSpPr>
          <p:spPr>
            <a:xfrm>
              <a:off x="1104025" y="38686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18" name="Google Shape;1418;p36"/>
            <p:cNvCxnSpPr>
              <a:stCxn id="1416" idx="3"/>
            </p:cNvCxnSpPr>
            <p:nvPr/>
          </p:nvCxnSpPr>
          <p:spPr>
            <a:xfrm>
              <a:off x="2899521" y="3736625"/>
              <a:ext cx="655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419" name="Google Shape;1419;p36"/>
            <p:cNvSpPr/>
            <p:nvPr/>
          </p:nvSpPr>
          <p:spPr>
            <a:xfrm>
              <a:off x="3594613" y="3261863"/>
              <a:ext cx="770075" cy="770075"/>
            </a:xfrm>
            <a:custGeom>
              <a:avLst/>
              <a:gdLst/>
              <a:ahLst/>
              <a:cxnLst/>
              <a:rect l="l" t="t" r="r" b="b"/>
              <a:pathLst>
                <a:path w="29409" h="29409" extrusionOk="0">
                  <a:moveTo>
                    <a:pt x="14704" y="0"/>
                  </a:moveTo>
                  <a:cubicBezTo>
                    <a:pt x="6584" y="0"/>
                    <a:pt x="0" y="6584"/>
                    <a:pt x="0" y="14705"/>
                  </a:cubicBezTo>
                  <a:cubicBezTo>
                    <a:pt x="0" y="22825"/>
                    <a:pt x="6584" y="29409"/>
                    <a:pt x="14704" y="29409"/>
                  </a:cubicBezTo>
                  <a:cubicBezTo>
                    <a:pt x="22824" y="29409"/>
                    <a:pt x="29408" y="22825"/>
                    <a:pt x="29408" y="14705"/>
                  </a:cubicBezTo>
                  <a:cubicBezTo>
                    <a:pt x="29408" y="6584"/>
                    <a:pt x="22824" y="0"/>
                    <a:pt x="14704" y="0"/>
                  </a:cubicBezTo>
                  <a:close/>
                </a:path>
              </a:pathLst>
            </a:custGeom>
            <a:solidFill>
              <a:srgbClr val="4949E7"/>
            </a:solidFill>
            <a:ln w="312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" name="Google Shape;1420;p36"/>
          <p:cNvGrpSpPr/>
          <p:nvPr/>
        </p:nvGrpSpPr>
        <p:grpSpPr>
          <a:xfrm>
            <a:off x="3797403" y="3515693"/>
            <a:ext cx="364484" cy="262423"/>
            <a:chOff x="3588440" y="3258368"/>
            <a:chExt cx="364484" cy="262423"/>
          </a:xfrm>
        </p:grpSpPr>
        <p:sp>
          <p:nvSpPr>
            <p:cNvPr id="1421" name="Google Shape;1421;p36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36"/>
          <p:cNvGrpSpPr/>
          <p:nvPr/>
        </p:nvGrpSpPr>
        <p:grpSpPr>
          <a:xfrm>
            <a:off x="1091275" y="1267563"/>
            <a:ext cx="3693850" cy="1529700"/>
            <a:chOff x="1091275" y="1267563"/>
            <a:chExt cx="3693850" cy="1529700"/>
          </a:xfrm>
        </p:grpSpPr>
        <p:sp>
          <p:nvSpPr>
            <p:cNvPr id="1428" name="Google Shape;1428;p36"/>
            <p:cNvSpPr txBox="1"/>
            <p:nvPr/>
          </p:nvSpPr>
          <p:spPr>
            <a:xfrm>
              <a:off x="1091278" y="15140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29" name="Google Shape;1429;p36"/>
            <p:cNvSpPr txBox="1"/>
            <p:nvPr/>
          </p:nvSpPr>
          <p:spPr>
            <a:xfrm>
              <a:off x="1091275" y="18608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30" name="Google Shape;1430;p36"/>
            <p:cNvCxnSpPr>
              <a:stCxn id="1428" idx="3"/>
            </p:cNvCxnSpPr>
            <p:nvPr/>
          </p:nvCxnSpPr>
          <p:spPr>
            <a:xfrm>
              <a:off x="2886778" y="1728825"/>
              <a:ext cx="844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431" name="Google Shape;1431;p36"/>
            <p:cNvSpPr/>
            <p:nvPr/>
          </p:nvSpPr>
          <p:spPr>
            <a:xfrm>
              <a:off x="3167925" y="1267563"/>
              <a:ext cx="1617200" cy="1515225"/>
            </a:xfrm>
            <a:custGeom>
              <a:avLst/>
              <a:gdLst/>
              <a:ahLst/>
              <a:cxnLst/>
              <a:rect l="l" t="t" r="r" b="b"/>
              <a:pathLst>
                <a:path w="64688" h="60609" extrusionOk="0">
                  <a:moveTo>
                    <a:pt x="60103" y="0"/>
                  </a:moveTo>
                  <a:cubicBezTo>
                    <a:pt x="48259" y="0"/>
                    <a:pt x="16608" y="3546"/>
                    <a:pt x="2823" y="39833"/>
                  </a:cubicBezTo>
                  <a:cubicBezTo>
                    <a:pt x="2513" y="40548"/>
                    <a:pt x="2251" y="41298"/>
                    <a:pt x="2049" y="42084"/>
                  </a:cubicBezTo>
                  <a:cubicBezTo>
                    <a:pt x="1" y="50001"/>
                    <a:pt x="4763" y="58086"/>
                    <a:pt x="12681" y="60134"/>
                  </a:cubicBezTo>
                  <a:cubicBezTo>
                    <a:pt x="13925" y="60455"/>
                    <a:pt x="15174" y="60609"/>
                    <a:pt x="16402" y="60609"/>
                  </a:cubicBezTo>
                  <a:cubicBezTo>
                    <a:pt x="22999" y="60609"/>
                    <a:pt x="29016" y="56174"/>
                    <a:pt x="30743" y="49489"/>
                  </a:cubicBezTo>
                  <a:cubicBezTo>
                    <a:pt x="30981" y="48549"/>
                    <a:pt x="31124" y="47608"/>
                    <a:pt x="31183" y="46679"/>
                  </a:cubicBezTo>
                  <a:cubicBezTo>
                    <a:pt x="32684" y="39226"/>
                    <a:pt x="37220" y="13485"/>
                    <a:pt x="64688" y="210"/>
                  </a:cubicBezTo>
                  <a:cubicBezTo>
                    <a:pt x="64688" y="210"/>
                    <a:pt x="62979" y="0"/>
                    <a:pt x="601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3199025" y="2027188"/>
              <a:ext cx="770101" cy="770075"/>
            </a:xfrm>
            <a:custGeom>
              <a:avLst/>
              <a:gdLst/>
              <a:ahLst/>
              <a:cxnLst/>
              <a:rect l="l" t="t" r="r" b="b"/>
              <a:pathLst>
                <a:path w="29410" h="29409" extrusionOk="0">
                  <a:moveTo>
                    <a:pt x="14705" y="0"/>
                  </a:moveTo>
                  <a:cubicBezTo>
                    <a:pt x="6585" y="0"/>
                    <a:pt x="1" y="6584"/>
                    <a:pt x="1" y="14705"/>
                  </a:cubicBezTo>
                  <a:cubicBezTo>
                    <a:pt x="1" y="22825"/>
                    <a:pt x="6585" y="29409"/>
                    <a:pt x="14705" y="29409"/>
                  </a:cubicBezTo>
                  <a:cubicBezTo>
                    <a:pt x="22825" y="29409"/>
                    <a:pt x="29409" y="22825"/>
                    <a:pt x="29409" y="14705"/>
                  </a:cubicBezTo>
                  <a:cubicBezTo>
                    <a:pt x="29409" y="6584"/>
                    <a:pt x="22825" y="0"/>
                    <a:pt x="14705" y="0"/>
                  </a:cubicBezTo>
                  <a:close/>
                </a:path>
              </a:pathLst>
            </a:custGeom>
            <a:solidFill>
              <a:srgbClr val="5EB2FC"/>
            </a:solidFill>
            <a:ln w="312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6"/>
          <p:cNvGrpSpPr/>
          <p:nvPr/>
        </p:nvGrpSpPr>
        <p:grpSpPr>
          <a:xfrm>
            <a:off x="3398541" y="2225977"/>
            <a:ext cx="332729" cy="372518"/>
            <a:chOff x="3079916" y="2744477"/>
            <a:chExt cx="332729" cy="372518"/>
          </a:xfrm>
        </p:grpSpPr>
        <p:sp>
          <p:nvSpPr>
            <p:cNvPr id="1434" name="Google Shape;1434;p36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442" name="Google Shape;1442;p37"/>
          <p:cNvGrpSpPr/>
          <p:nvPr/>
        </p:nvGrpSpPr>
        <p:grpSpPr>
          <a:xfrm>
            <a:off x="1319875" y="1180625"/>
            <a:ext cx="3151863" cy="913250"/>
            <a:chOff x="1319875" y="1180625"/>
            <a:chExt cx="3151863" cy="913250"/>
          </a:xfrm>
        </p:grpSpPr>
        <p:sp>
          <p:nvSpPr>
            <p:cNvPr id="1443" name="Google Shape;1443;p37"/>
            <p:cNvSpPr/>
            <p:nvPr/>
          </p:nvSpPr>
          <p:spPr>
            <a:xfrm>
              <a:off x="3755838" y="1279575"/>
              <a:ext cx="528350" cy="571000"/>
            </a:xfrm>
            <a:custGeom>
              <a:avLst/>
              <a:gdLst/>
              <a:ahLst/>
              <a:cxnLst/>
              <a:rect l="l" t="t" r="r" b="b"/>
              <a:pathLst>
                <a:path w="21134" h="22840" extrusionOk="0">
                  <a:moveTo>
                    <a:pt x="10576" y="1528"/>
                  </a:moveTo>
                  <a:cubicBezTo>
                    <a:pt x="11644" y="1528"/>
                    <a:pt x="12729" y="1750"/>
                    <a:pt x="13764" y="2218"/>
                  </a:cubicBezTo>
                  <a:cubicBezTo>
                    <a:pt x="17669" y="3992"/>
                    <a:pt x="19395" y="8576"/>
                    <a:pt x="17633" y="12481"/>
                  </a:cubicBezTo>
                  <a:cubicBezTo>
                    <a:pt x="16331" y="15339"/>
                    <a:pt x="13515" y="17030"/>
                    <a:pt x="10564" y="17030"/>
                  </a:cubicBezTo>
                  <a:cubicBezTo>
                    <a:pt x="9495" y="17030"/>
                    <a:pt x="8409" y="16808"/>
                    <a:pt x="7370" y="16339"/>
                  </a:cubicBezTo>
                  <a:cubicBezTo>
                    <a:pt x="3477" y="14577"/>
                    <a:pt x="1750" y="9981"/>
                    <a:pt x="3512" y="6088"/>
                  </a:cubicBezTo>
                  <a:cubicBezTo>
                    <a:pt x="4806" y="3221"/>
                    <a:pt x="7627" y="1528"/>
                    <a:pt x="10576" y="1528"/>
                  </a:cubicBezTo>
                  <a:close/>
                  <a:moveTo>
                    <a:pt x="10580" y="1"/>
                  </a:moveTo>
                  <a:cubicBezTo>
                    <a:pt x="7046" y="1"/>
                    <a:pt x="3667" y="2029"/>
                    <a:pt x="2119" y="5457"/>
                  </a:cubicBezTo>
                  <a:cubicBezTo>
                    <a:pt x="0" y="10124"/>
                    <a:pt x="2072" y="15613"/>
                    <a:pt x="6739" y="17732"/>
                  </a:cubicBezTo>
                  <a:cubicBezTo>
                    <a:pt x="7972" y="18295"/>
                    <a:pt x="9261" y="18558"/>
                    <a:pt x="10534" y="18558"/>
                  </a:cubicBezTo>
                  <a:cubicBezTo>
                    <a:pt x="10822" y="18558"/>
                    <a:pt x="11109" y="18544"/>
                    <a:pt x="11394" y="18518"/>
                  </a:cubicBezTo>
                  <a:lnTo>
                    <a:pt x="15669" y="22840"/>
                  </a:lnTo>
                  <a:lnTo>
                    <a:pt x="16050" y="16768"/>
                  </a:lnTo>
                  <a:cubicBezTo>
                    <a:pt x="17300" y="15851"/>
                    <a:pt x="18336" y="14625"/>
                    <a:pt x="19026" y="13112"/>
                  </a:cubicBezTo>
                  <a:cubicBezTo>
                    <a:pt x="21134" y="8445"/>
                    <a:pt x="19062" y="2944"/>
                    <a:pt x="14395" y="825"/>
                  </a:cubicBezTo>
                  <a:cubicBezTo>
                    <a:pt x="13156" y="266"/>
                    <a:pt x="11858" y="1"/>
                    <a:pt x="1058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854963" y="1694700"/>
              <a:ext cx="616775" cy="399175"/>
            </a:xfrm>
            <a:custGeom>
              <a:avLst/>
              <a:gdLst/>
              <a:ahLst/>
              <a:cxnLst/>
              <a:rect l="l" t="t" r="r" b="b"/>
              <a:pathLst>
                <a:path w="24671" h="15967" extrusionOk="0">
                  <a:moveTo>
                    <a:pt x="24670" y="0"/>
                  </a:moveTo>
                  <a:cubicBezTo>
                    <a:pt x="15252" y="715"/>
                    <a:pt x="6692" y="4501"/>
                    <a:pt x="1" y="10383"/>
                  </a:cubicBezTo>
                  <a:lnTo>
                    <a:pt x="5585" y="15967"/>
                  </a:lnTo>
                  <a:cubicBezTo>
                    <a:pt x="10823" y="11502"/>
                    <a:pt x="17419" y="8573"/>
                    <a:pt x="24670" y="7906"/>
                  </a:cubicBezTo>
                  <a:lnTo>
                    <a:pt x="2467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3939188" y="1401400"/>
              <a:ext cx="184575" cy="230400"/>
            </a:xfrm>
            <a:custGeom>
              <a:avLst/>
              <a:gdLst/>
              <a:ahLst/>
              <a:cxnLst/>
              <a:rect l="l" t="t" r="r" b="b"/>
              <a:pathLst>
                <a:path w="7383" h="9216" extrusionOk="0">
                  <a:moveTo>
                    <a:pt x="1393" y="0"/>
                  </a:moveTo>
                  <a:cubicBezTo>
                    <a:pt x="631" y="0"/>
                    <a:pt x="0" y="619"/>
                    <a:pt x="0" y="1393"/>
                  </a:cubicBezTo>
                  <a:cubicBezTo>
                    <a:pt x="0" y="2155"/>
                    <a:pt x="631" y="2786"/>
                    <a:pt x="1393" y="2786"/>
                  </a:cubicBezTo>
                  <a:cubicBezTo>
                    <a:pt x="1762" y="2786"/>
                    <a:pt x="2096" y="2632"/>
                    <a:pt x="2346" y="2405"/>
                  </a:cubicBezTo>
                  <a:lnTo>
                    <a:pt x="4703" y="4048"/>
                  </a:lnTo>
                  <a:cubicBezTo>
                    <a:pt x="4632" y="4215"/>
                    <a:pt x="4584" y="4406"/>
                    <a:pt x="4584" y="4608"/>
                  </a:cubicBezTo>
                  <a:cubicBezTo>
                    <a:pt x="4584" y="4799"/>
                    <a:pt x="4632" y="4989"/>
                    <a:pt x="4703" y="5156"/>
                  </a:cubicBezTo>
                  <a:lnTo>
                    <a:pt x="2346" y="6799"/>
                  </a:lnTo>
                  <a:cubicBezTo>
                    <a:pt x="2096" y="6573"/>
                    <a:pt x="1762" y="6418"/>
                    <a:pt x="1393" y="6418"/>
                  </a:cubicBezTo>
                  <a:cubicBezTo>
                    <a:pt x="631" y="6418"/>
                    <a:pt x="0" y="7049"/>
                    <a:pt x="0" y="7811"/>
                  </a:cubicBezTo>
                  <a:cubicBezTo>
                    <a:pt x="0" y="8585"/>
                    <a:pt x="631" y="9216"/>
                    <a:pt x="1393" y="9216"/>
                  </a:cubicBezTo>
                  <a:cubicBezTo>
                    <a:pt x="2167" y="9216"/>
                    <a:pt x="2786" y="8585"/>
                    <a:pt x="2786" y="7811"/>
                  </a:cubicBezTo>
                  <a:cubicBezTo>
                    <a:pt x="2786" y="7620"/>
                    <a:pt x="2751" y="7430"/>
                    <a:pt x="2679" y="7263"/>
                  </a:cubicBezTo>
                  <a:lnTo>
                    <a:pt x="5025" y="5620"/>
                  </a:lnTo>
                  <a:cubicBezTo>
                    <a:pt x="5275" y="5846"/>
                    <a:pt x="5608" y="6001"/>
                    <a:pt x="5977" y="6001"/>
                  </a:cubicBezTo>
                  <a:cubicBezTo>
                    <a:pt x="6751" y="6001"/>
                    <a:pt x="7382" y="5370"/>
                    <a:pt x="7382" y="4608"/>
                  </a:cubicBezTo>
                  <a:cubicBezTo>
                    <a:pt x="7382" y="3834"/>
                    <a:pt x="6751" y="3203"/>
                    <a:pt x="5977" y="3203"/>
                  </a:cubicBezTo>
                  <a:cubicBezTo>
                    <a:pt x="5608" y="3203"/>
                    <a:pt x="5275" y="3358"/>
                    <a:pt x="5025" y="3584"/>
                  </a:cubicBezTo>
                  <a:lnTo>
                    <a:pt x="2679" y="1941"/>
                  </a:lnTo>
                  <a:cubicBezTo>
                    <a:pt x="2751" y="1774"/>
                    <a:pt x="2786" y="1584"/>
                    <a:pt x="2786" y="1393"/>
                  </a:cubicBezTo>
                  <a:cubicBezTo>
                    <a:pt x="2786" y="619"/>
                    <a:pt x="2167" y="0"/>
                    <a:pt x="1393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37"/>
            <p:cNvGrpSpPr/>
            <p:nvPr/>
          </p:nvGrpSpPr>
          <p:grpSpPr>
            <a:xfrm>
              <a:off x="1319875" y="1180625"/>
              <a:ext cx="1795503" cy="660350"/>
              <a:chOff x="710275" y="1420225"/>
              <a:chExt cx="1795503" cy="660350"/>
            </a:xfrm>
          </p:grpSpPr>
          <p:sp>
            <p:nvSpPr>
              <p:cNvPr id="1447" name="Google Shape;1447;p37"/>
              <p:cNvSpPr txBox="1"/>
              <p:nvPr/>
            </p:nvSpPr>
            <p:spPr>
              <a:xfrm>
                <a:off x="710278" y="142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48" name="Google Shape;1448;p37"/>
              <p:cNvSpPr txBox="1"/>
              <p:nvPr/>
            </p:nvSpPr>
            <p:spPr>
              <a:xfrm>
                <a:off x="710275" y="176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449" name="Google Shape;1449;p37"/>
          <p:cNvGrpSpPr/>
          <p:nvPr/>
        </p:nvGrpSpPr>
        <p:grpSpPr>
          <a:xfrm>
            <a:off x="875421" y="2843650"/>
            <a:ext cx="3020641" cy="748112"/>
            <a:chOff x="875421" y="2843650"/>
            <a:chExt cx="3020641" cy="748112"/>
          </a:xfrm>
        </p:grpSpPr>
        <p:sp>
          <p:nvSpPr>
            <p:cNvPr id="1450" name="Google Shape;1450;p37"/>
            <p:cNvSpPr/>
            <p:nvPr/>
          </p:nvSpPr>
          <p:spPr>
            <a:xfrm>
              <a:off x="3053963" y="3029513"/>
              <a:ext cx="607850" cy="464125"/>
            </a:xfrm>
            <a:custGeom>
              <a:avLst/>
              <a:gdLst/>
              <a:ahLst/>
              <a:cxnLst/>
              <a:rect l="l" t="t" r="r" b="b"/>
              <a:pathLst>
                <a:path w="24314" h="18565" extrusionOk="0">
                  <a:moveTo>
                    <a:pt x="10603" y="1533"/>
                  </a:moveTo>
                  <a:cubicBezTo>
                    <a:pt x="11755" y="1533"/>
                    <a:pt x="12924" y="1791"/>
                    <a:pt x="14026" y="2335"/>
                  </a:cubicBezTo>
                  <a:cubicBezTo>
                    <a:pt x="17860" y="4240"/>
                    <a:pt x="19432" y="8884"/>
                    <a:pt x="17527" y="12729"/>
                  </a:cubicBezTo>
                  <a:cubicBezTo>
                    <a:pt x="16180" y="15458"/>
                    <a:pt x="13439" y="17034"/>
                    <a:pt x="10585" y="17034"/>
                  </a:cubicBezTo>
                  <a:cubicBezTo>
                    <a:pt x="9429" y="17034"/>
                    <a:pt x="8253" y="16776"/>
                    <a:pt x="7145" y="16230"/>
                  </a:cubicBezTo>
                  <a:cubicBezTo>
                    <a:pt x="3311" y="14325"/>
                    <a:pt x="1739" y="9681"/>
                    <a:pt x="3644" y="5848"/>
                  </a:cubicBezTo>
                  <a:cubicBezTo>
                    <a:pt x="5001" y="3116"/>
                    <a:pt x="7749" y="1533"/>
                    <a:pt x="10603" y="1533"/>
                  </a:cubicBezTo>
                  <a:close/>
                  <a:moveTo>
                    <a:pt x="10596" y="1"/>
                  </a:moveTo>
                  <a:cubicBezTo>
                    <a:pt x="7179" y="1"/>
                    <a:pt x="3894" y="1897"/>
                    <a:pt x="2275" y="5169"/>
                  </a:cubicBezTo>
                  <a:cubicBezTo>
                    <a:pt x="1" y="9765"/>
                    <a:pt x="1882" y="15325"/>
                    <a:pt x="6466" y="17599"/>
                  </a:cubicBezTo>
                  <a:cubicBezTo>
                    <a:pt x="7790" y="18254"/>
                    <a:pt x="9194" y="18564"/>
                    <a:pt x="10578" y="18564"/>
                  </a:cubicBezTo>
                  <a:cubicBezTo>
                    <a:pt x="13998" y="18564"/>
                    <a:pt x="17289" y="16668"/>
                    <a:pt x="18908" y="13396"/>
                  </a:cubicBezTo>
                  <a:cubicBezTo>
                    <a:pt x="19634" y="11920"/>
                    <a:pt x="19932" y="10324"/>
                    <a:pt x="19849" y="8788"/>
                  </a:cubicBezTo>
                  <a:lnTo>
                    <a:pt x="24313" y="4645"/>
                  </a:lnTo>
                  <a:lnTo>
                    <a:pt x="18265" y="4062"/>
                  </a:lnTo>
                  <a:cubicBezTo>
                    <a:pt x="17396" y="2788"/>
                    <a:pt x="16193" y="1704"/>
                    <a:pt x="14705" y="966"/>
                  </a:cubicBezTo>
                  <a:cubicBezTo>
                    <a:pt x="13381" y="311"/>
                    <a:pt x="11978" y="1"/>
                    <a:pt x="1059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498963" y="2843650"/>
              <a:ext cx="397100" cy="602175"/>
            </a:xfrm>
            <a:custGeom>
              <a:avLst/>
              <a:gdLst/>
              <a:ahLst/>
              <a:cxnLst/>
              <a:rect l="l" t="t" r="r" b="b"/>
              <a:pathLst>
                <a:path w="15884" h="24087" extrusionOk="0">
                  <a:moveTo>
                    <a:pt x="1" y="0"/>
                  </a:moveTo>
                  <a:cubicBezTo>
                    <a:pt x="810" y="9192"/>
                    <a:pt x="4561" y="17538"/>
                    <a:pt x="10300" y="24087"/>
                  </a:cubicBezTo>
                  <a:lnTo>
                    <a:pt x="15884" y="18503"/>
                  </a:lnTo>
                  <a:cubicBezTo>
                    <a:pt x="11550" y="13395"/>
                    <a:pt x="8680" y="7025"/>
                    <a:pt x="7918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2" name="Google Shape;1452;p37"/>
            <p:cNvGrpSpPr/>
            <p:nvPr/>
          </p:nvGrpSpPr>
          <p:grpSpPr>
            <a:xfrm>
              <a:off x="3207400" y="3189388"/>
              <a:ext cx="220600" cy="144375"/>
              <a:chOff x="3210238" y="3189388"/>
              <a:chExt cx="220600" cy="144375"/>
            </a:xfrm>
          </p:grpSpPr>
          <p:sp>
            <p:nvSpPr>
              <p:cNvPr id="1453" name="Google Shape;1453;p37"/>
              <p:cNvSpPr/>
              <p:nvPr/>
            </p:nvSpPr>
            <p:spPr>
              <a:xfrm>
                <a:off x="3210238" y="3195038"/>
                <a:ext cx="6462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4490" extrusionOk="0">
                    <a:moveTo>
                      <a:pt x="1" y="0"/>
                    </a:moveTo>
                    <a:lnTo>
                      <a:pt x="1" y="4489"/>
                    </a:lnTo>
                    <a:lnTo>
                      <a:pt x="2584" y="179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7"/>
              <p:cNvSpPr/>
              <p:nvPr/>
            </p:nvSpPr>
            <p:spPr>
              <a:xfrm>
                <a:off x="3222738" y="3189388"/>
                <a:ext cx="1958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7835" h="2715" extrusionOk="0">
                    <a:moveTo>
                      <a:pt x="1" y="0"/>
                    </a:moveTo>
                    <a:lnTo>
                      <a:pt x="3918" y="2715"/>
                    </a:lnTo>
                    <a:lnTo>
                      <a:pt x="7835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7"/>
              <p:cNvSpPr/>
              <p:nvPr/>
            </p:nvSpPr>
            <p:spPr>
              <a:xfrm>
                <a:off x="3366213" y="3195038"/>
                <a:ext cx="6462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4490" extrusionOk="0">
                    <a:moveTo>
                      <a:pt x="2584" y="0"/>
                    </a:moveTo>
                    <a:lnTo>
                      <a:pt x="0" y="1798"/>
                    </a:lnTo>
                    <a:lnTo>
                      <a:pt x="2584" y="4489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7"/>
              <p:cNvSpPr/>
              <p:nvPr/>
            </p:nvSpPr>
            <p:spPr>
              <a:xfrm>
                <a:off x="3210238" y="3246838"/>
                <a:ext cx="22060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8824" h="3477" extrusionOk="0">
                    <a:moveTo>
                      <a:pt x="3049" y="0"/>
                    </a:moveTo>
                    <a:lnTo>
                      <a:pt x="1" y="3155"/>
                    </a:lnTo>
                    <a:lnTo>
                      <a:pt x="1" y="3477"/>
                    </a:lnTo>
                    <a:lnTo>
                      <a:pt x="8823" y="3477"/>
                    </a:lnTo>
                    <a:lnTo>
                      <a:pt x="8823" y="3155"/>
                    </a:lnTo>
                    <a:lnTo>
                      <a:pt x="5775" y="0"/>
                    </a:lnTo>
                    <a:lnTo>
                      <a:pt x="4418" y="905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" name="Google Shape;1457;p37"/>
            <p:cNvGrpSpPr/>
            <p:nvPr/>
          </p:nvGrpSpPr>
          <p:grpSpPr>
            <a:xfrm>
              <a:off x="875421" y="2931412"/>
              <a:ext cx="1795504" cy="660350"/>
              <a:chOff x="723021" y="3123225"/>
              <a:chExt cx="1795504" cy="660350"/>
            </a:xfrm>
          </p:grpSpPr>
          <p:sp>
            <p:nvSpPr>
              <p:cNvPr id="1458" name="Google Shape;1458;p37"/>
              <p:cNvSpPr txBox="1"/>
              <p:nvPr/>
            </p:nvSpPr>
            <p:spPr>
              <a:xfrm>
                <a:off x="723021" y="3123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59" name="Google Shape;1459;p37"/>
              <p:cNvSpPr txBox="1"/>
              <p:nvPr/>
            </p:nvSpPr>
            <p:spPr>
              <a:xfrm>
                <a:off x="723025" y="3470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460" name="Google Shape;1460;p37"/>
          <p:cNvGrpSpPr/>
          <p:nvPr/>
        </p:nvGrpSpPr>
        <p:grpSpPr>
          <a:xfrm>
            <a:off x="862675" y="1907550"/>
            <a:ext cx="3020288" cy="776275"/>
            <a:chOff x="862675" y="1907550"/>
            <a:chExt cx="3020288" cy="776275"/>
          </a:xfrm>
        </p:grpSpPr>
        <p:sp>
          <p:nvSpPr>
            <p:cNvPr id="1461" name="Google Shape;1461;p37"/>
            <p:cNvSpPr/>
            <p:nvPr/>
          </p:nvSpPr>
          <p:spPr>
            <a:xfrm>
              <a:off x="3053975" y="2003750"/>
              <a:ext cx="583425" cy="464175"/>
            </a:xfrm>
            <a:custGeom>
              <a:avLst/>
              <a:gdLst/>
              <a:ahLst/>
              <a:cxnLst/>
              <a:rect l="l" t="t" r="r" b="b"/>
              <a:pathLst>
                <a:path w="23337" h="18567" extrusionOk="0">
                  <a:moveTo>
                    <a:pt x="10410" y="1534"/>
                  </a:moveTo>
                  <a:cubicBezTo>
                    <a:pt x="13672" y="1534"/>
                    <a:pt x="16706" y="3604"/>
                    <a:pt x="17777" y="6863"/>
                  </a:cubicBezTo>
                  <a:cubicBezTo>
                    <a:pt x="19110" y="10935"/>
                    <a:pt x="16896" y="15305"/>
                    <a:pt x="12824" y="16638"/>
                  </a:cubicBezTo>
                  <a:cubicBezTo>
                    <a:pt x="12020" y="16905"/>
                    <a:pt x="11204" y="17031"/>
                    <a:pt x="10402" y="17031"/>
                  </a:cubicBezTo>
                  <a:cubicBezTo>
                    <a:pt x="7149" y="17031"/>
                    <a:pt x="4118" y="14954"/>
                    <a:pt x="3049" y="11697"/>
                  </a:cubicBezTo>
                  <a:cubicBezTo>
                    <a:pt x="1715" y="7625"/>
                    <a:pt x="3930" y="3256"/>
                    <a:pt x="7990" y="1922"/>
                  </a:cubicBezTo>
                  <a:cubicBezTo>
                    <a:pt x="8793" y="1659"/>
                    <a:pt x="9608" y="1534"/>
                    <a:pt x="10410" y="1534"/>
                  </a:cubicBezTo>
                  <a:close/>
                  <a:moveTo>
                    <a:pt x="10419" y="0"/>
                  </a:moveTo>
                  <a:cubicBezTo>
                    <a:pt x="9456" y="0"/>
                    <a:pt x="8477" y="152"/>
                    <a:pt x="7513" y="470"/>
                  </a:cubicBezTo>
                  <a:cubicBezTo>
                    <a:pt x="2644" y="2065"/>
                    <a:pt x="1" y="7304"/>
                    <a:pt x="1596" y="12174"/>
                  </a:cubicBezTo>
                  <a:cubicBezTo>
                    <a:pt x="2877" y="16084"/>
                    <a:pt x="6508" y="18567"/>
                    <a:pt x="10410" y="18567"/>
                  </a:cubicBezTo>
                  <a:cubicBezTo>
                    <a:pt x="11367" y="18567"/>
                    <a:pt x="12341" y="18417"/>
                    <a:pt x="13300" y="18103"/>
                  </a:cubicBezTo>
                  <a:cubicBezTo>
                    <a:pt x="14871" y="17579"/>
                    <a:pt x="16217" y="16686"/>
                    <a:pt x="17265" y="15543"/>
                  </a:cubicBezTo>
                  <a:lnTo>
                    <a:pt x="23337" y="15817"/>
                  </a:lnTo>
                  <a:lnTo>
                    <a:pt x="19503" y="11090"/>
                  </a:lnTo>
                  <a:cubicBezTo>
                    <a:pt x="19813" y="9578"/>
                    <a:pt x="19741" y="7959"/>
                    <a:pt x="19229" y="6387"/>
                  </a:cubicBezTo>
                  <a:cubicBezTo>
                    <a:pt x="17950" y="2482"/>
                    <a:pt x="14319" y="0"/>
                    <a:pt x="10419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3496888" y="2068250"/>
              <a:ext cx="386075" cy="615575"/>
            </a:xfrm>
            <a:custGeom>
              <a:avLst/>
              <a:gdLst/>
              <a:ahLst/>
              <a:cxnLst/>
              <a:rect l="l" t="t" r="r" b="b"/>
              <a:pathLst>
                <a:path w="15443" h="24623" extrusionOk="0">
                  <a:moveTo>
                    <a:pt x="9847" y="1"/>
                  </a:moveTo>
                  <a:cubicBezTo>
                    <a:pt x="4179" y="6740"/>
                    <a:pt x="572" y="15276"/>
                    <a:pt x="0" y="24623"/>
                  </a:cubicBezTo>
                  <a:lnTo>
                    <a:pt x="7882" y="24623"/>
                  </a:lnTo>
                  <a:cubicBezTo>
                    <a:pt x="8430" y="17443"/>
                    <a:pt x="11168" y="10883"/>
                    <a:pt x="15443" y="5597"/>
                  </a:cubicBezTo>
                  <a:lnTo>
                    <a:pt x="9847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3249050" y="2179225"/>
              <a:ext cx="129825" cy="115175"/>
            </a:xfrm>
            <a:custGeom>
              <a:avLst/>
              <a:gdLst/>
              <a:ahLst/>
              <a:cxnLst/>
              <a:rect l="l" t="t" r="r" b="b"/>
              <a:pathLst>
                <a:path w="5193" h="4607" extrusionOk="0">
                  <a:moveTo>
                    <a:pt x="2597" y="598"/>
                  </a:moveTo>
                  <a:cubicBezTo>
                    <a:pt x="2791" y="598"/>
                    <a:pt x="2988" y="632"/>
                    <a:pt x="3180" y="702"/>
                  </a:cubicBezTo>
                  <a:cubicBezTo>
                    <a:pt x="4061" y="1035"/>
                    <a:pt x="4513" y="2011"/>
                    <a:pt x="4192" y="2892"/>
                  </a:cubicBezTo>
                  <a:cubicBezTo>
                    <a:pt x="3941" y="3581"/>
                    <a:pt x="3289" y="4008"/>
                    <a:pt x="2596" y="4008"/>
                  </a:cubicBezTo>
                  <a:cubicBezTo>
                    <a:pt x="2402" y="4008"/>
                    <a:pt x="2205" y="3975"/>
                    <a:pt x="2013" y="3904"/>
                  </a:cubicBezTo>
                  <a:cubicBezTo>
                    <a:pt x="1132" y="3583"/>
                    <a:pt x="680" y="2595"/>
                    <a:pt x="1001" y="1714"/>
                  </a:cubicBezTo>
                  <a:cubicBezTo>
                    <a:pt x="1252" y="1025"/>
                    <a:pt x="1904" y="598"/>
                    <a:pt x="2597" y="598"/>
                  </a:cubicBezTo>
                  <a:close/>
                  <a:moveTo>
                    <a:pt x="2598" y="0"/>
                  </a:moveTo>
                  <a:cubicBezTo>
                    <a:pt x="1656" y="0"/>
                    <a:pt x="776" y="581"/>
                    <a:pt x="442" y="1511"/>
                  </a:cubicBezTo>
                  <a:cubicBezTo>
                    <a:pt x="1" y="2702"/>
                    <a:pt x="608" y="4024"/>
                    <a:pt x="1799" y="4464"/>
                  </a:cubicBezTo>
                  <a:cubicBezTo>
                    <a:pt x="2062" y="4561"/>
                    <a:pt x="2331" y="4606"/>
                    <a:pt x="2595" y="4606"/>
                  </a:cubicBezTo>
                  <a:cubicBezTo>
                    <a:pt x="3537" y="4606"/>
                    <a:pt x="4417" y="4025"/>
                    <a:pt x="4752" y="3095"/>
                  </a:cubicBezTo>
                  <a:cubicBezTo>
                    <a:pt x="5192" y="1904"/>
                    <a:pt x="4585" y="583"/>
                    <a:pt x="3394" y="142"/>
                  </a:cubicBezTo>
                  <a:cubicBezTo>
                    <a:pt x="3131" y="46"/>
                    <a:pt x="2862" y="0"/>
                    <a:pt x="259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3184175" y="2109200"/>
              <a:ext cx="253625" cy="253125"/>
            </a:xfrm>
            <a:custGeom>
              <a:avLst/>
              <a:gdLst/>
              <a:ahLst/>
              <a:cxnLst/>
              <a:rect l="l" t="t" r="r" b="b"/>
              <a:pathLst>
                <a:path w="10145" h="10125" extrusionOk="0">
                  <a:moveTo>
                    <a:pt x="5196" y="2282"/>
                  </a:moveTo>
                  <a:cubicBezTo>
                    <a:pt x="5519" y="2282"/>
                    <a:pt x="5847" y="2338"/>
                    <a:pt x="6168" y="2455"/>
                  </a:cubicBezTo>
                  <a:cubicBezTo>
                    <a:pt x="7501" y="2943"/>
                    <a:pt x="8240" y="4336"/>
                    <a:pt x="7954" y="5682"/>
                  </a:cubicBezTo>
                  <a:lnTo>
                    <a:pt x="7668" y="6455"/>
                  </a:lnTo>
                  <a:cubicBezTo>
                    <a:pt x="7172" y="7376"/>
                    <a:pt x="6210" y="7927"/>
                    <a:pt x="5192" y="7927"/>
                  </a:cubicBezTo>
                  <a:cubicBezTo>
                    <a:pt x="4868" y="7927"/>
                    <a:pt x="4538" y="7871"/>
                    <a:pt x="4215" y="7753"/>
                  </a:cubicBezTo>
                  <a:cubicBezTo>
                    <a:pt x="2751" y="7217"/>
                    <a:pt x="2001" y="5598"/>
                    <a:pt x="2548" y="4134"/>
                  </a:cubicBezTo>
                  <a:cubicBezTo>
                    <a:pt x="2967" y="2990"/>
                    <a:pt x="4046" y="2282"/>
                    <a:pt x="5196" y="2282"/>
                  </a:cubicBezTo>
                  <a:close/>
                  <a:moveTo>
                    <a:pt x="6399" y="1"/>
                  </a:moveTo>
                  <a:cubicBezTo>
                    <a:pt x="6344" y="1"/>
                    <a:pt x="6289" y="10"/>
                    <a:pt x="6239" y="26"/>
                  </a:cubicBezTo>
                  <a:lnTo>
                    <a:pt x="6085" y="74"/>
                  </a:lnTo>
                  <a:cubicBezTo>
                    <a:pt x="5918" y="121"/>
                    <a:pt x="5787" y="252"/>
                    <a:pt x="5727" y="419"/>
                  </a:cubicBezTo>
                  <a:lnTo>
                    <a:pt x="5334" y="1467"/>
                  </a:lnTo>
                  <a:cubicBezTo>
                    <a:pt x="5323" y="1514"/>
                    <a:pt x="5311" y="1550"/>
                    <a:pt x="5311" y="1598"/>
                  </a:cubicBezTo>
                  <a:cubicBezTo>
                    <a:pt x="5061" y="1598"/>
                    <a:pt x="4811" y="1610"/>
                    <a:pt x="4561" y="1657"/>
                  </a:cubicBezTo>
                  <a:cubicBezTo>
                    <a:pt x="4561" y="1610"/>
                    <a:pt x="4549" y="1550"/>
                    <a:pt x="4525" y="1491"/>
                  </a:cubicBezTo>
                  <a:lnTo>
                    <a:pt x="4049" y="479"/>
                  </a:lnTo>
                  <a:cubicBezTo>
                    <a:pt x="3977" y="324"/>
                    <a:pt x="3834" y="205"/>
                    <a:pt x="3668" y="169"/>
                  </a:cubicBezTo>
                  <a:lnTo>
                    <a:pt x="3513" y="133"/>
                  </a:lnTo>
                  <a:cubicBezTo>
                    <a:pt x="3475" y="126"/>
                    <a:pt x="3436" y="122"/>
                    <a:pt x="3397" y="122"/>
                  </a:cubicBezTo>
                  <a:cubicBezTo>
                    <a:pt x="3313" y="122"/>
                    <a:pt x="3229" y="140"/>
                    <a:pt x="3156" y="181"/>
                  </a:cubicBezTo>
                  <a:lnTo>
                    <a:pt x="2596" y="443"/>
                  </a:lnTo>
                  <a:cubicBezTo>
                    <a:pt x="2477" y="490"/>
                    <a:pt x="2394" y="574"/>
                    <a:pt x="2334" y="681"/>
                  </a:cubicBezTo>
                  <a:lnTo>
                    <a:pt x="2263" y="824"/>
                  </a:lnTo>
                  <a:cubicBezTo>
                    <a:pt x="2179" y="979"/>
                    <a:pt x="2179" y="1157"/>
                    <a:pt x="2251" y="1312"/>
                  </a:cubicBezTo>
                  <a:lnTo>
                    <a:pt x="2715" y="2336"/>
                  </a:lnTo>
                  <a:cubicBezTo>
                    <a:pt x="2751" y="2395"/>
                    <a:pt x="2786" y="2455"/>
                    <a:pt x="2846" y="2503"/>
                  </a:cubicBezTo>
                  <a:cubicBezTo>
                    <a:pt x="2667" y="2669"/>
                    <a:pt x="2501" y="2848"/>
                    <a:pt x="2358" y="3050"/>
                  </a:cubicBezTo>
                  <a:cubicBezTo>
                    <a:pt x="2298" y="3003"/>
                    <a:pt x="2239" y="2955"/>
                    <a:pt x="2155" y="2931"/>
                  </a:cubicBezTo>
                  <a:lnTo>
                    <a:pt x="1108" y="2550"/>
                  </a:lnTo>
                  <a:cubicBezTo>
                    <a:pt x="1049" y="2528"/>
                    <a:pt x="986" y="2517"/>
                    <a:pt x="922" y="2517"/>
                  </a:cubicBezTo>
                  <a:cubicBezTo>
                    <a:pt x="816" y="2517"/>
                    <a:pt x="708" y="2546"/>
                    <a:pt x="620" y="2598"/>
                  </a:cubicBezTo>
                  <a:lnTo>
                    <a:pt x="489" y="2693"/>
                  </a:lnTo>
                  <a:cubicBezTo>
                    <a:pt x="381" y="2753"/>
                    <a:pt x="310" y="2848"/>
                    <a:pt x="262" y="2967"/>
                  </a:cubicBezTo>
                  <a:lnTo>
                    <a:pt x="48" y="3550"/>
                  </a:lnTo>
                  <a:cubicBezTo>
                    <a:pt x="12" y="3657"/>
                    <a:pt x="0" y="3788"/>
                    <a:pt x="36" y="3908"/>
                  </a:cubicBezTo>
                  <a:lnTo>
                    <a:pt x="84" y="4050"/>
                  </a:lnTo>
                  <a:cubicBezTo>
                    <a:pt x="131" y="4217"/>
                    <a:pt x="262" y="4348"/>
                    <a:pt x="429" y="4419"/>
                  </a:cubicBezTo>
                  <a:lnTo>
                    <a:pt x="1477" y="4800"/>
                  </a:lnTo>
                  <a:cubicBezTo>
                    <a:pt x="1548" y="4824"/>
                    <a:pt x="1620" y="4836"/>
                    <a:pt x="1703" y="4836"/>
                  </a:cubicBezTo>
                  <a:cubicBezTo>
                    <a:pt x="1679" y="5074"/>
                    <a:pt x="1679" y="5324"/>
                    <a:pt x="1715" y="5562"/>
                  </a:cubicBezTo>
                  <a:cubicBezTo>
                    <a:pt x="1643" y="5574"/>
                    <a:pt x="1572" y="5586"/>
                    <a:pt x="1513" y="5622"/>
                  </a:cubicBezTo>
                  <a:lnTo>
                    <a:pt x="500" y="6086"/>
                  </a:lnTo>
                  <a:cubicBezTo>
                    <a:pt x="334" y="6158"/>
                    <a:pt x="227" y="6301"/>
                    <a:pt x="179" y="6479"/>
                  </a:cubicBezTo>
                  <a:lnTo>
                    <a:pt x="155" y="6622"/>
                  </a:lnTo>
                  <a:cubicBezTo>
                    <a:pt x="131" y="6741"/>
                    <a:pt x="143" y="6872"/>
                    <a:pt x="191" y="6979"/>
                  </a:cubicBezTo>
                  <a:lnTo>
                    <a:pt x="453" y="7551"/>
                  </a:lnTo>
                  <a:cubicBezTo>
                    <a:pt x="500" y="7658"/>
                    <a:pt x="584" y="7741"/>
                    <a:pt x="691" y="7801"/>
                  </a:cubicBezTo>
                  <a:lnTo>
                    <a:pt x="834" y="7872"/>
                  </a:lnTo>
                  <a:cubicBezTo>
                    <a:pt x="920" y="7919"/>
                    <a:pt x="1014" y="7943"/>
                    <a:pt x="1109" y="7943"/>
                  </a:cubicBezTo>
                  <a:cubicBezTo>
                    <a:pt x="1184" y="7943"/>
                    <a:pt x="1260" y="7928"/>
                    <a:pt x="1334" y="7896"/>
                  </a:cubicBezTo>
                  <a:lnTo>
                    <a:pt x="2346" y="7420"/>
                  </a:lnTo>
                  <a:cubicBezTo>
                    <a:pt x="2394" y="7396"/>
                    <a:pt x="2441" y="7360"/>
                    <a:pt x="2489" y="7325"/>
                  </a:cubicBezTo>
                  <a:cubicBezTo>
                    <a:pt x="2644" y="7515"/>
                    <a:pt x="2822" y="7694"/>
                    <a:pt x="3013" y="7848"/>
                  </a:cubicBezTo>
                  <a:cubicBezTo>
                    <a:pt x="2989" y="7896"/>
                    <a:pt x="2965" y="7932"/>
                    <a:pt x="2941" y="7979"/>
                  </a:cubicBezTo>
                  <a:lnTo>
                    <a:pt x="2560" y="9027"/>
                  </a:lnTo>
                  <a:cubicBezTo>
                    <a:pt x="2501" y="9194"/>
                    <a:pt x="2525" y="9372"/>
                    <a:pt x="2620" y="9515"/>
                  </a:cubicBezTo>
                  <a:lnTo>
                    <a:pt x="2703" y="9646"/>
                  </a:lnTo>
                  <a:cubicBezTo>
                    <a:pt x="2763" y="9753"/>
                    <a:pt x="2858" y="9837"/>
                    <a:pt x="2977" y="9873"/>
                  </a:cubicBezTo>
                  <a:lnTo>
                    <a:pt x="3560" y="10087"/>
                  </a:lnTo>
                  <a:cubicBezTo>
                    <a:pt x="3624" y="10112"/>
                    <a:pt x="3688" y="10124"/>
                    <a:pt x="3752" y="10124"/>
                  </a:cubicBezTo>
                  <a:cubicBezTo>
                    <a:pt x="3807" y="10124"/>
                    <a:pt x="3862" y="10115"/>
                    <a:pt x="3918" y="10099"/>
                  </a:cubicBezTo>
                  <a:lnTo>
                    <a:pt x="4072" y="10051"/>
                  </a:lnTo>
                  <a:cubicBezTo>
                    <a:pt x="4239" y="10004"/>
                    <a:pt x="4370" y="9873"/>
                    <a:pt x="4430" y="9706"/>
                  </a:cubicBezTo>
                  <a:lnTo>
                    <a:pt x="4811" y="8658"/>
                  </a:lnTo>
                  <a:cubicBezTo>
                    <a:pt x="4822" y="8634"/>
                    <a:pt x="4822" y="8610"/>
                    <a:pt x="4834" y="8587"/>
                  </a:cubicBezTo>
                  <a:cubicBezTo>
                    <a:pt x="4953" y="8603"/>
                    <a:pt x="5071" y="8609"/>
                    <a:pt x="5189" y="8609"/>
                  </a:cubicBezTo>
                  <a:cubicBezTo>
                    <a:pt x="5333" y="8609"/>
                    <a:pt x="5476" y="8600"/>
                    <a:pt x="5620" y="8587"/>
                  </a:cubicBezTo>
                  <a:cubicBezTo>
                    <a:pt x="5620" y="8599"/>
                    <a:pt x="5620" y="8610"/>
                    <a:pt x="5632" y="8634"/>
                  </a:cubicBezTo>
                  <a:lnTo>
                    <a:pt x="6096" y="9646"/>
                  </a:lnTo>
                  <a:cubicBezTo>
                    <a:pt x="6180" y="9801"/>
                    <a:pt x="6323" y="9920"/>
                    <a:pt x="6489" y="9956"/>
                  </a:cubicBezTo>
                  <a:lnTo>
                    <a:pt x="6644" y="9992"/>
                  </a:lnTo>
                  <a:cubicBezTo>
                    <a:pt x="6682" y="9999"/>
                    <a:pt x="6719" y="10003"/>
                    <a:pt x="6757" y="10003"/>
                  </a:cubicBezTo>
                  <a:cubicBezTo>
                    <a:pt x="6837" y="10003"/>
                    <a:pt x="6916" y="9985"/>
                    <a:pt x="6989" y="9944"/>
                  </a:cubicBezTo>
                  <a:lnTo>
                    <a:pt x="7561" y="9682"/>
                  </a:lnTo>
                  <a:cubicBezTo>
                    <a:pt x="7668" y="9634"/>
                    <a:pt x="7763" y="9551"/>
                    <a:pt x="7823" y="9444"/>
                  </a:cubicBezTo>
                  <a:lnTo>
                    <a:pt x="7894" y="9301"/>
                  </a:lnTo>
                  <a:cubicBezTo>
                    <a:pt x="7978" y="9146"/>
                    <a:pt x="7978" y="8968"/>
                    <a:pt x="7906" y="8813"/>
                  </a:cubicBezTo>
                  <a:lnTo>
                    <a:pt x="7442" y="7801"/>
                  </a:lnTo>
                  <a:cubicBezTo>
                    <a:pt x="7644" y="7622"/>
                    <a:pt x="7835" y="7420"/>
                    <a:pt x="8001" y="7194"/>
                  </a:cubicBezTo>
                  <a:lnTo>
                    <a:pt x="9037" y="7575"/>
                  </a:lnTo>
                  <a:cubicBezTo>
                    <a:pt x="9104" y="7599"/>
                    <a:pt x="9174" y="7611"/>
                    <a:pt x="9242" y="7611"/>
                  </a:cubicBezTo>
                  <a:cubicBezTo>
                    <a:pt x="9344" y="7611"/>
                    <a:pt x="9445" y="7584"/>
                    <a:pt x="9537" y="7527"/>
                  </a:cubicBezTo>
                  <a:lnTo>
                    <a:pt x="9668" y="7444"/>
                  </a:lnTo>
                  <a:cubicBezTo>
                    <a:pt x="9764" y="7372"/>
                    <a:pt x="9847" y="7277"/>
                    <a:pt x="9883" y="7158"/>
                  </a:cubicBezTo>
                  <a:lnTo>
                    <a:pt x="10097" y="6575"/>
                  </a:lnTo>
                  <a:cubicBezTo>
                    <a:pt x="10145" y="6467"/>
                    <a:pt x="10145" y="6336"/>
                    <a:pt x="10109" y="6217"/>
                  </a:cubicBezTo>
                  <a:lnTo>
                    <a:pt x="10061" y="6074"/>
                  </a:lnTo>
                  <a:cubicBezTo>
                    <a:pt x="10014" y="5908"/>
                    <a:pt x="9895" y="5777"/>
                    <a:pt x="9728" y="5717"/>
                  </a:cubicBezTo>
                  <a:lnTo>
                    <a:pt x="8692" y="5336"/>
                  </a:lnTo>
                  <a:cubicBezTo>
                    <a:pt x="8704" y="5051"/>
                    <a:pt x="8692" y="4777"/>
                    <a:pt x="8644" y="4503"/>
                  </a:cubicBezTo>
                  <a:lnTo>
                    <a:pt x="9656" y="4038"/>
                  </a:lnTo>
                  <a:cubicBezTo>
                    <a:pt x="9811" y="3967"/>
                    <a:pt x="9930" y="3824"/>
                    <a:pt x="9966" y="3646"/>
                  </a:cubicBezTo>
                  <a:lnTo>
                    <a:pt x="10002" y="3503"/>
                  </a:lnTo>
                  <a:cubicBezTo>
                    <a:pt x="10025" y="3384"/>
                    <a:pt x="10014" y="3253"/>
                    <a:pt x="9966" y="3146"/>
                  </a:cubicBezTo>
                  <a:lnTo>
                    <a:pt x="9704" y="2574"/>
                  </a:lnTo>
                  <a:cubicBezTo>
                    <a:pt x="9644" y="2467"/>
                    <a:pt x="9561" y="2384"/>
                    <a:pt x="9454" y="2324"/>
                  </a:cubicBezTo>
                  <a:lnTo>
                    <a:pt x="9323" y="2253"/>
                  </a:lnTo>
                  <a:cubicBezTo>
                    <a:pt x="9237" y="2206"/>
                    <a:pt x="9139" y="2182"/>
                    <a:pt x="9043" y="2182"/>
                  </a:cubicBezTo>
                  <a:cubicBezTo>
                    <a:pt x="8967" y="2182"/>
                    <a:pt x="8891" y="2197"/>
                    <a:pt x="8823" y="2229"/>
                  </a:cubicBezTo>
                  <a:lnTo>
                    <a:pt x="7811" y="2705"/>
                  </a:lnTo>
                  <a:cubicBezTo>
                    <a:pt x="7799" y="2705"/>
                    <a:pt x="7775" y="2717"/>
                    <a:pt x="7763" y="2729"/>
                  </a:cubicBezTo>
                  <a:cubicBezTo>
                    <a:pt x="7585" y="2538"/>
                    <a:pt x="7394" y="2372"/>
                    <a:pt x="7168" y="2217"/>
                  </a:cubicBezTo>
                  <a:cubicBezTo>
                    <a:pt x="7180" y="2193"/>
                    <a:pt x="7192" y="2169"/>
                    <a:pt x="7204" y="2145"/>
                  </a:cubicBezTo>
                  <a:lnTo>
                    <a:pt x="7585" y="1098"/>
                  </a:lnTo>
                  <a:cubicBezTo>
                    <a:pt x="7656" y="931"/>
                    <a:pt x="7632" y="752"/>
                    <a:pt x="7537" y="609"/>
                  </a:cubicBezTo>
                  <a:lnTo>
                    <a:pt x="7454" y="479"/>
                  </a:lnTo>
                  <a:cubicBezTo>
                    <a:pt x="7382" y="371"/>
                    <a:pt x="7287" y="288"/>
                    <a:pt x="7180" y="252"/>
                  </a:cubicBezTo>
                  <a:lnTo>
                    <a:pt x="6585" y="38"/>
                  </a:lnTo>
                  <a:cubicBezTo>
                    <a:pt x="6527" y="12"/>
                    <a:pt x="6463" y="1"/>
                    <a:pt x="639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5" name="Google Shape;1465;p37"/>
            <p:cNvGrpSpPr/>
            <p:nvPr/>
          </p:nvGrpSpPr>
          <p:grpSpPr>
            <a:xfrm>
              <a:off x="862675" y="1907550"/>
              <a:ext cx="1795503" cy="660350"/>
              <a:chOff x="710275" y="2271725"/>
              <a:chExt cx="1795503" cy="660350"/>
            </a:xfrm>
          </p:grpSpPr>
          <p:sp>
            <p:nvSpPr>
              <p:cNvPr id="1466" name="Google Shape;1466;p37"/>
              <p:cNvSpPr txBox="1"/>
              <p:nvPr/>
            </p:nvSpPr>
            <p:spPr>
              <a:xfrm>
                <a:off x="710278" y="22717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67" name="Google Shape;1467;p37"/>
              <p:cNvSpPr txBox="1"/>
              <p:nvPr/>
            </p:nvSpPr>
            <p:spPr>
              <a:xfrm>
                <a:off x="710275" y="26185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468" name="Google Shape;1468;p37"/>
          <p:cNvGrpSpPr/>
          <p:nvPr/>
        </p:nvGrpSpPr>
        <p:grpSpPr>
          <a:xfrm>
            <a:off x="1332621" y="3417825"/>
            <a:ext cx="3139116" cy="921563"/>
            <a:chOff x="1332621" y="3417825"/>
            <a:chExt cx="3139116" cy="921563"/>
          </a:xfrm>
        </p:grpSpPr>
        <p:sp>
          <p:nvSpPr>
            <p:cNvPr id="1469" name="Google Shape;1469;p37"/>
            <p:cNvSpPr/>
            <p:nvPr/>
          </p:nvSpPr>
          <p:spPr>
            <a:xfrm>
              <a:off x="3769225" y="3663475"/>
              <a:ext cx="524500" cy="561975"/>
            </a:xfrm>
            <a:custGeom>
              <a:avLst/>
              <a:gdLst/>
              <a:ahLst/>
              <a:cxnLst/>
              <a:rect l="l" t="t" r="r" b="b"/>
              <a:pathLst>
                <a:path w="20980" h="22479" extrusionOk="0">
                  <a:moveTo>
                    <a:pt x="10481" y="5447"/>
                  </a:moveTo>
                  <a:cubicBezTo>
                    <a:pt x="13615" y="5447"/>
                    <a:pt x="16567" y="7361"/>
                    <a:pt x="17741" y="10466"/>
                  </a:cubicBezTo>
                  <a:cubicBezTo>
                    <a:pt x="19253" y="14467"/>
                    <a:pt x="17229" y="18944"/>
                    <a:pt x="13217" y="20444"/>
                  </a:cubicBezTo>
                  <a:cubicBezTo>
                    <a:pt x="12317" y="20784"/>
                    <a:pt x="11392" y="20945"/>
                    <a:pt x="10484" y="20945"/>
                  </a:cubicBezTo>
                  <a:cubicBezTo>
                    <a:pt x="7352" y="20945"/>
                    <a:pt x="4402" y="19032"/>
                    <a:pt x="3239" y="15931"/>
                  </a:cubicBezTo>
                  <a:cubicBezTo>
                    <a:pt x="1727" y="11919"/>
                    <a:pt x="3751" y="7454"/>
                    <a:pt x="7763" y="5942"/>
                  </a:cubicBezTo>
                  <a:cubicBezTo>
                    <a:pt x="8659" y="5606"/>
                    <a:pt x="9578" y="5447"/>
                    <a:pt x="10481" y="5447"/>
                  </a:cubicBezTo>
                  <a:close/>
                  <a:moveTo>
                    <a:pt x="16467" y="1"/>
                  </a:moveTo>
                  <a:lnTo>
                    <a:pt x="11907" y="4025"/>
                  </a:lnTo>
                  <a:cubicBezTo>
                    <a:pt x="11442" y="3952"/>
                    <a:pt x="10969" y="3915"/>
                    <a:pt x="10492" y="3915"/>
                  </a:cubicBezTo>
                  <a:cubicBezTo>
                    <a:pt x="9406" y="3915"/>
                    <a:pt x="8299" y="4108"/>
                    <a:pt x="7216" y="4513"/>
                  </a:cubicBezTo>
                  <a:cubicBezTo>
                    <a:pt x="2429" y="6323"/>
                    <a:pt x="1" y="11669"/>
                    <a:pt x="1810" y="16467"/>
                  </a:cubicBezTo>
                  <a:cubicBezTo>
                    <a:pt x="3205" y="20189"/>
                    <a:pt x="6742" y="22479"/>
                    <a:pt x="10499" y="22479"/>
                  </a:cubicBezTo>
                  <a:cubicBezTo>
                    <a:pt x="11584" y="22479"/>
                    <a:pt x="12688" y="22287"/>
                    <a:pt x="13764" y="21884"/>
                  </a:cubicBezTo>
                  <a:cubicBezTo>
                    <a:pt x="18551" y="20075"/>
                    <a:pt x="20979" y="14717"/>
                    <a:pt x="19170" y="9931"/>
                  </a:cubicBezTo>
                  <a:cubicBezTo>
                    <a:pt x="18586" y="8371"/>
                    <a:pt x="17634" y="7073"/>
                    <a:pt x="16443" y="6085"/>
                  </a:cubicBezTo>
                  <a:lnTo>
                    <a:pt x="16467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3870738" y="3417825"/>
              <a:ext cx="601000" cy="386075"/>
            </a:xfrm>
            <a:custGeom>
              <a:avLst/>
              <a:gdLst/>
              <a:ahLst/>
              <a:cxnLst/>
              <a:rect l="l" t="t" r="r" b="b"/>
              <a:pathLst>
                <a:path w="24040" h="15443" extrusionOk="0">
                  <a:moveTo>
                    <a:pt x="5585" y="1"/>
                  </a:moveTo>
                  <a:lnTo>
                    <a:pt x="1" y="5596"/>
                  </a:lnTo>
                  <a:cubicBezTo>
                    <a:pt x="6585" y="11169"/>
                    <a:pt x="14907" y="14752"/>
                    <a:pt x="24039" y="15443"/>
                  </a:cubicBezTo>
                  <a:lnTo>
                    <a:pt x="24039" y="7537"/>
                  </a:lnTo>
                  <a:cubicBezTo>
                    <a:pt x="17074" y="6894"/>
                    <a:pt x="10728" y="4168"/>
                    <a:pt x="558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1" name="Google Shape;1471;p37"/>
            <p:cNvGrpSpPr/>
            <p:nvPr/>
          </p:nvGrpSpPr>
          <p:grpSpPr>
            <a:xfrm>
              <a:off x="3898100" y="3903700"/>
              <a:ext cx="266725" cy="211050"/>
              <a:chOff x="3898100" y="3903700"/>
              <a:chExt cx="266725" cy="211050"/>
            </a:xfrm>
          </p:grpSpPr>
          <p:sp>
            <p:nvSpPr>
              <p:cNvPr id="1472" name="Google Shape;1472;p37"/>
              <p:cNvSpPr/>
              <p:nvPr/>
            </p:nvSpPr>
            <p:spPr>
              <a:xfrm>
                <a:off x="4009425" y="4070675"/>
                <a:ext cx="441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763" extrusionOk="0">
                    <a:moveTo>
                      <a:pt x="882" y="0"/>
                    </a:moveTo>
                    <a:cubicBezTo>
                      <a:pt x="394" y="0"/>
                      <a:pt x="1" y="393"/>
                      <a:pt x="1" y="882"/>
                    </a:cubicBezTo>
                    <a:cubicBezTo>
                      <a:pt x="1" y="1358"/>
                      <a:pt x="394" y="1763"/>
                      <a:pt x="882" y="1763"/>
                    </a:cubicBezTo>
                    <a:cubicBezTo>
                      <a:pt x="1370" y="1763"/>
                      <a:pt x="1763" y="1358"/>
                      <a:pt x="1763" y="882"/>
                    </a:cubicBezTo>
                    <a:cubicBezTo>
                      <a:pt x="1763" y="393"/>
                      <a:pt x="1370" y="0"/>
                      <a:pt x="88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7"/>
              <p:cNvSpPr/>
              <p:nvPr/>
            </p:nvSpPr>
            <p:spPr>
              <a:xfrm>
                <a:off x="3898100" y="3903700"/>
                <a:ext cx="266725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2930" extrusionOk="0">
                    <a:moveTo>
                      <a:pt x="5335" y="0"/>
                    </a:moveTo>
                    <a:cubicBezTo>
                      <a:pt x="3251" y="0"/>
                      <a:pt x="1358" y="845"/>
                      <a:pt x="1" y="2215"/>
                    </a:cubicBezTo>
                    <a:lnTo>
                      <a:pt x="703" y="2929"/>
                    </a:lnTo>
                    <a:cubicBezTo>
                      <a:pt x="1894" y="1738"/>
                      <a:pt x="3525" y="1000"/>
                      <a:pt x="5335" y="1000"/>
                    </a:cubicBezTo>
                    <a:cubicBezTo>
                      <a:pt x="7145" y="1000"/>
                      <a:pt x="8776" y="1738"/>
                      <a:pt x="9967" y="2929"/>
                    </a:cubicBezTo>
                    <a:lnTo>
                      <a:pt x="10669" y="2215"/>
                    </a:lnTo>
                    <a:cubicBezTo>
                      <a:pt x="9312" y="845"/>
                      <a:pt x="7419" y="0"/>
                      <a:pt x="5335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7"/>
              <p:cNvSpPr/>
              <p:nvPr/>
            </p:nvSpPr>
            <p:spPr>
              <a:xfrm>
                <a:off x="3935625" y="3956975"/>
                <a:ext cx="1917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7668" h="2299" extrusionOk="0">
                    <a:moveTo>
                      <a:pt x="3834" y="0"/>
                    </a:moveTo>
                    <a:cubicBezTo>
                      <a:pt x="2334" y="0"/>
                      <a:pt x="976" y="608"/>
                      <a:pt x="0" y="1584"/>
                    </a:cubicBezTo>
                    <a:lnTo>
                      <a:pt x="703" y="2298"/>
                    </a:lnTo>
                    <a:cubicBezTo>
                      <a:pt x="1512" y="1500"/>
                      <a:pt x="2608" y="1000"/>
                      <a:pt x="3834" y="1000"/>
                    </a:cubicBezTo>
                    <a:cubicBezTo>
                      <a:pt x="5048" y="1000"/>
                      <a:pt x="6156" y="1500"/>
                      <a:pt x="6965" y="2298"/>
                    </a:cubicBezTo>
                    <a:lnTo>
                      <a:pt x="7668" y="1584"/>
                    </a:lnTo>
                    <a:cubicBezTo>
                      <a:pt x="6691" y="608"/>
                      <a:pt x="5334" y="0"/>
                      <a:pt x="383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7"/>
              <p:cNvSpPr/>
              <p:nvPr/>
            </p:nvSpPr>
            <p:spPr>
              <a:xfrm>
                <a:off x="3974900" y="4012625"/>
                <a:ext cx="11315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1644" extrusionOk="0">
                    <a:moveTo>
                      <a:pt x="2263" y="1"/>
                    </a:moveTo>
                    <a:cubicBezTo>
                      <a:pt x="1382" y="1"/>
                      <a:pt x="584" y="358"/>
                      <a:pt x="1" y="941"/>
                    </a:cubicBezTo>
                    <a:lnTo>
                      <a:pt x="715" y="1644"/>
                    </a:lnTo>
                    <a:cubicBezTo>
                      <a:pt x="1108" y="1251"/>
                      <a:pt x="1656" y="1001"/>
                      <a:pt x="2263" y="1001"/>
                    </a:cubicBezTo>
                    <a:cubicBezTo>
                      <a:pt x="2870" y="1001"/>
                      <a:pt x="3418" y="1251"/>
                      <a:pt x="3811" y="1644"/>
                    </a:cubicBezTo>
                    <a:lnTo>
                      <a:pt x="4525" y="941"/>
                    </a:lnTo>
                    <a:cubicBezTo>
                      <a:pt x="3942" y="358"/>
                      <a:pt x="3144" y="1"/>
                      <a:pt x="2263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37"/>
            <p:cNvGrpSpPr/>
            <p:nvPr/>
          </p:nvGrpSpPr>
          <p:grpSpPr>
            <a:xfrm>
              <a:off x="1332621" y="3679038"/>
              <a:ext cx="1795504" cy="660350"/>
              <a:chOff x="723021" y="3855450"/>
              <a:chExt cx="1795504" cy="660350"/>
            </a:xfrm>
          </p:grpSpPr>
          <p:sp>
            <p:nvSpPr>
              <p:cNvPr id="1477" name="Google Shape;1477;p37"/>
              <p:cNvSpPr txBox="1"/>
              <p:nvPr/>
            </p:nvSpPr>
            <p:spPr>
              <a:xfrm>
                <a:off x="723021" y="385545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78" name="Google Shape;1478;p37"/>
              <p:cNvSpPr txBox="1"/>
              <p:nvPr/>
            </p:nvSpPr>
            <p:spPr>
              <a:xfrm>
                <a:off x="723025" y="420230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479" name="Google Shape;1479;p37"/>
          <p:cNvGrpSpPr/>
          <p:nvPr/>
        </p:nvGrpSpPr>
        <p:grpSpPr>
          <a:xfrm>
            <a:off x="4665800" y="1180625"/>
            <a:ext cx="3158597" cy="913250"/>
            <a:chOff x="4665800" y="1180625"/>
            <a:chExt cx="3158597" cy="913250"/>
          </a:xfrm>
        </p:grpSpPr>
        <p:sp>
          <p:nvSpPr>
            <p:cNvPr id="1480" name="Google Shape;1480;p37"/>
            <p:cNvSpPr/>
            <p:nvPr/>
          </p:nvSpPr>
          <p:spPr>
            <a:xfrm>
              <a:off x="4978788" y="1377875"/>
              <a:ext cx="277450" cy="277450"/>
            </a:xfrm>
            <a:custGeom>
              <a:avLst/>
              <a:gdLst/>
              <a:ahLst/>
              <a:cxnLst/>
              <a:rect l="l" t="t" r="r" b="b"/>
              <a:pathLst>
                <a:path w="11098" h="11098" extrusionOk="0">
                  <a:moveTo>
                    <a:pt x="5549" y="751"/>
                  </a:moveTo>
                  <a:cubicBezTo>
                    <a:pt x="6049" y="751"/>
                    <a:pt x="6537" y="834"/>
                    <a:pt x="6990" y="977"/>
                  </a:cubicBezTo>
                  <a:cubicBezTo>
                    <a:pt x="6537" y="1144"/>
                    <a:pt x="5942" y="1406"/>
                    <a:pt x="5311" y="1798"/>
                  </a:cubicBezTo>
                  <a:cubicBezTo>
                    <a:pt x="4763" y="1560"/>
                    <a:pt x="4156" y="1358"/>
                    <a:pt x="3501" y="1227"/>
                  </a:cubicBezTo>
                  <a:cubicBezTo>
                    <a:pt x="4120" y="929"/>
                    <a:pt x="4811" y="751"/>
                    <a:pt x="5549" y="751"/>
                  </a:cubicBezTo>
                  <a:close/>
                  <a:moveTo>
                    <a:pt x="2704" y="1703"/>
                  </a:moveTo>
                  <a:cubicBezTo>
                    <a:pt x="3442" y="1798"/>
                    <a:pt x="4109" y="1965"/>
                    <a:pt x="4704" y="2191"/>
                  </a:cubicBezTo>
                  <a:cubicBezTo>
                    <a:pt x="4263" y="2513"/>
                    <a:pt x="3823" y="2882"/>
                    <a:pt x="3394" y="3322"/>
                  </a:cubicBezTo>
                  <a:lnTo>
                    <a:pt x="2156" y="2156"/>
                  </a:lnTo>
                  <a:cubicBezTo>
                    <a:pt x="2323" y="1989"/>
                    <a:pt x="2513" y="1846"/>
                    <a:pt x="2704" y="1703"/>
                  </a:cubicBezTo>
                  <a:close/>
                  <a:moveTo>
                    <a:pt x="7823" y="1322"/>
                  </a:moveTo>
                  <a:cubicBezTo>
                    <a:pt x="8383" y="1632"/>
                    <a:pt x="8883" y="2049"/>
                    <a:pt x="9288" y="2537"/>
                  </a:cubicBezTo>
                  <a:cubicBezTo>
                    <a:pt x="9240" y="3382"/>
                    <a:pt x="9097" y="4132"/>
                    <a:pt x="8883" y="4799"/>
                  </a:cubicBezTo>
                  <a:cubicBezTo>
                    <a:pt x="8216" y="3834"/>
                    <a:pt x="7264" y="2834"/>
                    <a:pt x="5930" y="2108"/>
                  </a:cubicBezTo>
                  <a:cubicBezTo>
                    <a:pt x="6787" y="1632"/>
                    <a:pt x="7514" y="1406"/>
                    <a:pt x="7823" y="1322"/>
                  </a:cubicBezTo>
                  <a:close/>
                  <a:moveTo>
                    <a:pt x="1763" y="2620"/>
                  </a:moveTo>
                  <a:lnTo>
                    <a:pt x="3001" y="3775"/>
                  </a:lnTo>
                  <a:cubicBezTo>
                    <a:pt x="2656" y="4192"/>
                    <a:pt x="2335" y="4668"/>
                    <a:pt x="2049" y="5204"/>
                  </a:cubicBezTo>
                  <a:cubicBezTo>
                    <a:pt x="1644" y="4358"/>
                    <a:pt x="1442" y="3632"/>
                    <a:pt x="1358" y="3227"/>
                  </a:cubicBezTo>
                  <a:cubicBezTo>
                    <a:pt x="1477" y="3013"/>
                    <a:pt x="1608" y="2811"/>
                    <a:pt x="1763" y="2620"/>
                  </a:cubicBezTo>
                  <a:close/>
                  <a:moveTo>
                    <a:pt x="9812" y="3370"/>
                  </a:moveTo>
                  <a:cubicBezTo>
                    <a:pt x="10157" y="4025"/>
                    <a:pt x="10347" y="4763"/>
                    <a:pt x="10347" y="5549"/>
                  </a:cubicBezTo>
                  <a:cubicBezTo>
                    <a:pt x="10347" y="6097"/>
                    <a:pt x="10252" y="6621"/>
                    <a:pt x="10086" y="7109"/>
                  </a:cubicBezTo>
                  <a:cubicBezTo>
                    <a:pt x="9919" y="6680"/>
                    <a:pt x="9669" y="6085"/>
                    <a:pt x="9288" y="5442"/>
                  </a:cubicBezTo>
                  <a:cubicBezTo>
                    <a:pt x="9538" y="4823"/>
                    <a:pt x="9716" y="4132"/>
                    <a:pt x="9812" y="3370"/>
                  </a:cubicBezTo>
                  <a:close/>
                  <a:moveTo>
                    <a:pt x="5335" y="2465"/>
                  </a:moveTo>
                  <a:cubicBezTo>
                    <a:pt x="6918" y="3239"/>
                    <a:pt x="7966" y="4406"/>
                    <a:pt x="8633" y="5466"/>
                  </a:cubicBezTo>
                  <a:cubicBezTo>
                    <a:pt x="8335" y="6156"/>
                    <a:pt x="7978" y="6740"/>
                    <a:pt x="7573" y="7252"/>
                  </a:cubicBezTo>
                  <a:lnTo>
                    <a:pt x="3823" y="3727"/>
                  </a:lnTo>
                  <a:cubicBezTo>
                    <a:pt x="4311" y="3203"/>
                    <a:pt x="4835" y="2799"/>
                    <a:pt x="5335" y="2465"/>
                  </a:cubicBezTo>
                  <a:close/>
                  <a:moveTo>
                    <a:pt x="977" y="4108"/>
                  </a:moveTo>
                  <a:cubicBezTo>
                    <a:pt x="1144" y="4596"/>
                    <a:pt x="1382" y="5204"/>
                    <a:pt x="1739" y="5859"/>
                  </a:cubicBezTo>
                  <a:cubicBezTo>
                    <a:pt x="1513" y="6382"/>
                    <a:pt x="1334" y="6966"/>
                    <a:pt x="1215" y="7597"/>
                  </a:cubicBezTo>
                  <a:cubicBezTo>
                    <a:pt x="918" y="6978"/>
                    <a:pt x="751" y="6287"/>
                    <a:pt x="751" y="5549"/>
                  </a:cubicBezTo>
                  <a:cubicBezTo>
                    <a:pt x="751" y="5049"/>
                    <a:pt x="834" y="4561"/>
                    <a:pt x="977" y="4108"/>
                  </a:cubicBezTo>
                  <a:close/>
                  <a:moveTo>
                    <a:pt x="8990" y="6097"/>
                  </a:moveTo>
                  <a:cubicBezTo>
                    <a:pt x="9466" y="7002"/>
                    <a:pt x="9657" y="7740"/>
                    <a:pt x="9705" y="7942"/>
                  </a:cubicBezTo>
                  <a:cubicBezTo>
                    <a:pt x="9550" y="8216"/>
                    <a:pt x="9359" y="8478"/>
                    <a:pt x="9145" y="8728"/>
                  </a:cubicBezTo>
                  <a:lnTo>
                    <a:pt x="8002" y="7644"/>
                  </a:lnTo>
                  <a:cubicBezTo>
                    <a:pt x="8359" y="7192"/>
                    <a:pt x="8704" y="6680"/>
                    <a:pt x="8990" y="6097"/>
                  </a:cubicBezTo>
                  <a:close/>
                  <a:moveTo>
                    <a:pt x="3418" y="4180"/>
                  </a:moveTo>
                  <a:lnTo>
                    <a:pt x="7180" y="7704"/>
                  </a:lnTo>
                  <a:cubicBezTo>
                    <a:pt x="6704" y="8216"/>
                    <a:pt x="6204" y="8633"/>
                    <a:pt x="5728" y="8954"/>
                  </a:cubicBezTo>
                  <a:cubicBezTo>
                    <a:pt x="4097" y="8156"/>
                    <a:pt x="3061" y="6966"/>
                    <a:pt x="2394" y="5847"/>
                  </a:cubicBezTo>
                  <a:cubicBezTo>
                    <a:pt x="2692" y="5204"/>
                    <a:pt x="3037" y="4656"/>
                    <a:pt x="3418" y="4180"/>
                  </a:cubicBezTo>
                  <a:close/>
                  <a:moveTo>
                    <a:pt x="7597" y="8109"/>
                  </a:moveTo>
                  <a:lnTo>
                    <a:pt x="8716" y="9145"/>
                  </a:lnTo>
                  <a:cubicBezTo>
                    <a:pt x="8478" y="9359"/>
                    <a:pt x="8228" y="9538"/>
                    <a:pt x="7966" y="9692"/>
                  </a:cubicBezTo>
                  <a:cubicBezTo>
                    <a:pt x="7371" y="9573"/>
                    <a:pt x="6835" y="9418"/>
                    <a:pt x="6347" y="9228"/>
                  </a:cubicBezTo>
                  <a:cubicBezTo>
                    <a:pt x="6764" y="8918"/>
                    <a:pt x="7192" y="8549"/>
                    <a:pt x="7597" y="8109"/>
                  </a:cubicBezTo>
                  <a:close/>
                  <a:moveTo>
                    <a:pt x="2132" y="6501"/>
                  </a:moveTo>
                  <a:cubicBezTo>
                    <a:pt x="2799" y="7525"/>
                    <a:pt x="3763" y="8561"/>
                    <a:pt x="5144" y="9323"/>
                  </a:cubicBezTo>
                  <a:cubicBezTo>
                    <a:pt x="4537" y="9680"/>
                    <a:pt x="4013" y="9895"/>
                    <a:pt x="3739" y="9990"/>
                  </a:cubicBezTo>
                  <a:cubicBezTo>
                    <a:pt x="2918" y="9657"/>
                    <a:pt x="2215" y="9097"/>
                    <a:pt x="1704" y="8406"/>
                  </a:cubicBezTo>
                  <a:cubicBezTo>
                    <a:pt x="1787" y="7704"/>
                    <a:pt x="1930" y="7073"/>
                    <a:pt x="2132" y="6501"/>
                  </a:cubicBezTo>
                  <a:close/>
                  <a:moveTo>
                    <a:pt x="5752" y="9633"/>
                  </a:moveTo>
                  <a:cubicBezTo>
                    <a:pt x="6156" y="9811"/>
                    <a:pt x="6597" y="9966"/>
                    <a:pt x="7061" y="10097"/>
                  </a:cubicBezTo>
                  <a:cubicBezTo>
                    <a:pt x="6585" y="10264"/>
                    <a:pt x="6085" y="10347"/>
                    <a:pt x="5549" y="10347"/>
                  </a:cubicBezTo>
                  <a:cubicBezTo>
                    <a:pt x="5240" y="10347"/>
                    <a:pt x="4930" y="10311"/>
                    <a:pt x="4632" y="10264"/>
                  </a:cubicBezTo>
                  <a:cubicBezTo>
                    <a:pt x="4966" y="10109"/>
                    <a:pt x="5347" y="9895"/>
                    <a:pt x="5752" y="9633"/>
                  </a:cubicBezTo>
                  <a:close/>
                  <a:moveTo>
                    <a:pt x="5549" y="1"/>
                  </a:moveTo>
                  <a:cubicBezTo>
                    <a:pt x="2489" y="1"/>
                    <a:pt x="1" y="2489"/>
                    <a:pt x="1" y="5549"/>
                  </a:cubicBezTo>
                  <a:cubicBezTo>
                    <a:pt x="1" y="8621"/>
                    <a:pt x="2489" y="11097"/>
                    <a:pt x="5549" y="11097"/>
                  </a:cubicBezTo>
                  <a:cubicBezTo>
                    <a:pt x="8621" y="11097"/>
                    <a:pt x="11098" y="8621"/>
                    <a:pt x="11098" y="5549"/>
                  </a:cubicBezTo>
                  <a:cubicBezTo>
                    <a:pt x="11098" y="2489"/>
                    <a:pt x="8621" y="1"/>
                    <a:pt x="554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1" name="Google Shape;1481;p37"/>
            <p:cNvGrpSpPr/>
            <p:nvPr/>
          </p:nvGrpSpPr>
          <p:grpSpPr>
            <a:xfrm>
              <a:off x="6015991" y="1180625"/>
              <a:ext cx="1808406" cy="660350"/>
              <a:chOff x="6625591" y="1420225"/>
              <a:chExt cx="1808406" cy="660350"/>
            </a:xfrm>
          </p:grpSpPr>
          <p:sp>
            <p:nvSpPr>
              <p:cNvPr id="1482" name="Google Shape;1482;p37"/>
              <p:cNvSpPr txBox="1"/>
              <p:nvPr/>
            </p:nvSpPr>
            <p:spPr>
              <a:xfrm>
                <a:off x="6625597" y="176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small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83" name="Google Shape;1483;p37"/>
              <p:cNvSpPr txBox="1"/>
              <p:nvPr/>
            </p:nvSpPr>
            <p:spPr>
              <a:xfrm>
                <a:off x="6625591" y="142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484" name="Google Shape;1484;p37"/>
            <p:cNvSpPr/>
            <p:nvPr/>
          </p:nvSpPr>
          <p:spPr>
            <a:xfrm flipH="1">
              <a:off x="4853350" y="1279575"/>
              <a:ext cx="528350" cy="571000"/>
            </a:xfrm>
            <a:custGeom>
              <a:avLst/>
              <a:gdLst/>
              <a:ahLst/>
              <a:cxnLst/>
              <a:rect l="l" t="t" r="r" b="b"/>
              <a:pathLst>
                <a:path w="21134" h="22840" extrusionOk="0">
                  <a:moveTo>
                    <a:pt x="10576" y="1528"/>
                  </a:moveTo>
                  <a:cubicBezTo>
                    <a:pt x="11644" y="1528"/>
                    <a:pt x="12729" y="1750"/>
                    <a:pt x="13764" y="2218"/>
                  </a:cubicBezTo>
                  <a:cubicBezTo>
                    <a:pt x="17669" y="3992"/>
                    <a:pt x="19395" y="8576"/>
                    <a:pt x="17633" y="12481"/>
                  </a:cubicBezTo>
                  <a:cubicBezTo>
                    <a:pt x="16331" y="15339"/>
                    <a:pt x="13515" y="17030"/>
                    <a:pt x="10564" y="17030"/>
                  </a:cubicBezTo>
                  <a:cubicBezTo>
                    <a:pt x="9495" y="17030"/>
                    <a:pt x="8409" y="16808"/>
                    <a:pt x="7370" y="16339"/>
                  </a:cubicBezTo>
                  <a:cubicBezTo>
                    <a:pt x="3477" y="14577"/>
                    <a:pt x="1750" y="9981"/>
                    <a:pt x="3512" y="6088"/>
                  </a:cubicBezTo>
                  <a:cubicBezTo>
                    <a:pt x="4806" y="3221"/>
                    <a:pt x="7627" y="1528"/>
                    <a:pt x="10576" y="1528"/>
                  </a:cubicBezTo>
                  <a:close/>
                  <a:moveTo>
                    <a:pt x="10580" y="1"/>
                  </a:moveTo>
                  <a:cubicBezTo>
                    <a:pt x="7046" y="1"/>
                    <a:pt x="3667" y="2029"/>
                    <a:pt x="2119" y="5457"/>
                  </a:cubicBezTo>
                  <a:cubicBezTo>
                    <a:pt x="0" y="10124"/>
                    <a:pt x="2072" y="15613"/>
                    <a:pt x="6739" y="17732"/>
                  </a:cubicBezTo>
                  <a:cubicBezTo>
                    <a:pt x="7972" y="18295"/>
                    <a:pt x="9261" y="18558"/>
                    <a:pt x="10534" y="18558"/>
                  </a:cubicBezTo>
                  <a:cubicBezTo>
                    <a:pt x="10822" y="18558"/>
                    <a:pt x="11109" y="18544"/>
                    <a:pt x="11394" y="18518"/>
                  </a:cubicBezTo>
                  <a:lnTo>
                    <a:pt x="15669" y="22840"/>
                  </a:lnTo>
                  <a:lnTo>
                    <a:pt x="16050" y="16768"/>
                  </a:lnTo>
                  <a:cubicBezTo>
                    <a:pt x="17300" y="15851"/>
                    <a:pt x="18336" y="14625"/>
                    <a:pt x="19026" y="13112"/>
                  </a:cubicBezTo>
                  <a:cubicBezTo>
                    <a:pt x="21134" y="8445"/>
                    <a:pt x="19062" y="2944"/>
                    <a:pt x="14395" y="825"/>
                  </a:cubicBezTo>
                  <a:cubicBezTo>
                    <a:pt x="13156" y="266"/>
                    <a:pt x="11858" y="1"/>
                    <a:pt x="10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 flipH="1">
              <a:off x="4665800" y="1694700"/>
              <a:ext cx="616775" cy="399175"/>
            </a:xfrm>
            <a:custGeom>
              <a:avLst/>
              <a:gdLst/>
              <a:ahLst/>
              <a:cxnLst/>
              <a:rect l="l" t="t" r="r" b="b"/>
              <a:pathLst>
                <a:path w="24671" h="15967" extrusionOk="0">
                  <a:moveTo>
                    <a:pt x="24670" y="0"/>
                  </a:moveTo>
                  <a:cubicBezTo>
                    <a:pt x="15252" y="715"/>
                    <a:pt x="6692" y="4501"/>
                    <a:pt x="1" y="10383"/>
                  </a:cubicBezTo>
                  <a:lnTo>
                    <a:pt x="5585" y="15967"/>
                  </a:lnTo>
                  <a:cubicBezTo>
                    <a:pt x="10823" y="11502"/>
                    <a:pt x="17419" y="8573"/>
                    <a:pt x="24670" y="7906"/>
                  </a:cubicBezTo>
                  <a:lnTo>
                    <a:pt x="246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37"/>
          <p:cNvGrpSpPr/>
          <p:nvPr/>
        </p:nvGrpSpPr>
        <p:grpSpPr>
          <a:xfrm>
            <a:off x="5254575" y="1907550"/>
            <a:ext cx="3027022" cy="776275"/>
            <a:chOff x="5254575" y="1907550"/>
            <a:chExt cx="3027022" cy="776275"/>
          </a:xfrm>
        </p:grpSpPr>
        <p:sp>
          <p:nvSpPr>
            <p:cNvPr id="1487" name="Google Shape;1487;p37"/>
            <p:cNvSpPr/>
            <p:nvPr/>
          </p:nvSpPr>
          <p:spPr>
            <a:xfrm>
              <a:off x="5674275" y="2093875"/>
              <a:ext cx="306300" cy="254825"/>
            </a:xfrm>
            <a:custGeom>
              <a:avLst/>
              <a:gdLst/>
              <a:ahLst/>
              <a:cxnLst/>
              <a:rect l="l" t="t" r="r" b="b"/>
              <a:pathLst>
                <a:path w="12252" h="10193" extrusionOk="0">
                  <a:moveTo>
                    <a:pt x="6049" y="1"/>
                  </a:moveTo>
                  <a:cubicBezTo>
                    <a:pt x="4632" y="1"/>
                    <a:pt x="3525" y="429"/>
                    <a:pt x="2763" y="1275"/>
                  </a:cubicBezTo>
                  <a:cubicBezTo>
                    <a:pt x="1810" y="2311"/>
                    <a:pt x="1632" y="3704"/>
                    <a:pt x="1620" y="4430"/>
                  </a:cubicBezTo>
                  <a:cubicBezTo>
                    <a:pt x="1060" y="4609"/>
                    <a:pt x="643" y="5132"/>
                    <a:pt x="643" y="5752"/>
                  </a:cubicBezTo>
                  <a:lnTo>
                    <a:pt x="643" y="5906"/>
                  </a:lnTo>
                  <a:cubicBezTo>
                    <a:pt x="286" y="5906"/>
                    <a:pt x="0" y="6204"/>
                    <a:pt x="0" y="6561"/>
                  </a:cubicBezTo>
                  <a:lnTo>
                    <a:pt x="0" y="7990"/>
                  </a:lnTo>
                  <a:cubicBezTo>
                    <a:pt x="0" y="8347"/>
                    <a:pt x="286" y="8633"/>
                    <a:pt x="643" y="8633"/>
                  </a:cubicBezTo>
                  <a:lnTo>
                    <a:pt x="643" y="8800"/>
                  </a:lnTo>
                  <a:cubicBezTo>
                    <a:pt x="643" y="9562"/>
                    <a:pt x="1274" y="10193"/>
                    <a:pt x="2036" y="10193"/>
                  </a:cubicBezTo>
                  <a:cubicBezTo>
                    <a:pt x="2798" y="10193"/>
                    <a:pt x="3429" y="9562"/>
                    <a:pt x="3429" y="8800"/>
                  </a:cubicBezTo>
                  <a:lnTo>
                    <a:pt x="3429" y="5752"/>
                  </a:lnTo>
                  <a:cubicBezTo>
                    <a:pt x="3429" y="5025"/>
                    <a:pt x="2870" y="4442"/>
                    <a:pt x="2167" y="4370"/>
                  </a:cubicBezTo>
                  <a:cubicBezTo>
                    <a:pt x="2191" y="3704"/>
                    <a:pt x="2370" y="2513"/>
                    <a:pt x="3167" y="1644"/>
                  </a:cubicBezTo>
                  <a:cubicBezTo>
                    <a:pt x="3822" y="918"/>
                    <a:pt x="4799" y="549"/>
                    <a:pt x="6049" y="549"/>
                  </a:cubicBezTo>
                  <a:cubicBezTo>
                    <a:pt x="7287" y="549"/>
                    <a:pt x="8251" y="918"/>
                    <a:pt x="8918" y="1632"/>
                  </a:cubicBezTo>
                  <a:cubicBezTo>
                    <a:pt x="9716" y="2501"/>
                    <a:pt x="9906" y="3692"/>
                    <a:pt x="9942" y="4382"/>
                  </a:cubicBezTo>
                  <a:cubicBezTo>
                    <a:pt x="9311" y="4513"/>
                    <a:pt x="8835" y="5073"/>
                    <a:pt x="8835" y="5752"/>
                  </a:cubicBezTo>
                  <a:lnTo>
                    <a:pt x="8835" y="8800"/>
                  </a:lnTo>
                  <a:cubicBezTo>
                    <a:pt x="8835" y="9562"/>
                    <a:pt x="9454" y="10193"/>
                    <a:pt x="10216" y="10193"/>
                  </a:cubicBezTo>
                  <a:cubicBezTo>
                    <a:pt x="10990" y="10193"/>
                    <a:pt x="11609" y="9562"/>
                    <a:pt x="11609" y="8800"/>
                  </a:cubicBezTo>
                  <a:lnTo>
                    <a:pt x="11609" y="8633"/>
                  </a:lnTo>
                  <a:cubicBezTo>
                    <a:pt x="11966" y="8633"/>
                    <a:pt x="12252" y="8347"/>
                    <a:pt x="12252" y="7990"/>
                  </a:cubicBezTo>
                  <a:lnTo>
                    <a:pt x="12252" y="6561"/>
                  </a:lnTo>
                  <a:cubicBezTo>
                    <a:pt x="12252" y="6204"/>
                    <a:pt x="11966" y="5918"/>
                    <a:pt x="11609" y="5906"/>
                  </a:cubicBezTo>
                  <a:lnTo>
                    <a:pt x="11609" y="5752"/>
                  </a:lnTo>
                  <a:cubicBezTo>
                    <a:pt x="11609" y="5073"/>
                    <a:pt x="11133" y="4513"/>
                    <a:pt x="10502" y="4382"/>
                  </a:cubicBezTo>
                  <a:cubicBezTo>
                    <a:pt x="10454" y="3608"/>
                    <a:pt x="10252" y="2275"/>
                    <a:pt x="9323" y="1263"/>
                  </a:cubicBezTo>
                  <a:cubicBezTo>
                    <a:pt x="8549" y="429"/>
                    <a:pt x="7454" y="1"/>
                    <a:pt x="604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37"/>
            <p:cNvGrpSpPr/>
            <p:nvPr/>
          </p:nvGrpSpPr>
          <p:grpSpPr>
            <a:xfrm>
              <a:off x="6473191" y="1907550"/>
              <a:ext cx="1808406" cy="660350"/>
              <a:chOff x="6625591" y="2271725"/>
              <a:chExt cx="1808406" cy="660350"/>
            </a:xfrm>
          </p:grpSpPr>
          <p:sp>
            <p:nvSpPr>
              <p:cNvPr id="1489" name="Google Shape;1489;p37"/>
              <p:cNvSpPr txBox="1"/>
              <p:nvPr/>
            </p:nvSpPr>
            <p:spPr>
              <a:xfrm>
                <a:off x="6625591" y="22717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90" name="Google Shape;1490;p37"/>
              <p:cNvSpPr txBox="1"/>
              <p:nvPr/>
            </p:nvSpPr>
            <p:spPr>
              <a:xfrm>
                <a:off x="6625597" y="26185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491" name="Google Shape;1491;p37"/>
            <p:cNvSpPr/>
            <p:nvPr/>
          </p:nvSpPr>
          <p:spPr>
            <a:xfrm flipH="1">
              <a:off x="5500138" y="2003750"/>
              <a:ext cx="583425" cy="464175"/>
            </a:xfrm>
            <a:custGeom>
              <a:avLst/>
              <a:gdLst/>
              <a:ahLst/>
              <a:cxnLst/>
              <a:rect l="l" t="t" r="r" b="b"/>
              <a:pathLst>
                <a:path w="23337" h="18567" extrusionOk="0">
                  <a:moveTo>
                    <a:pt x="10410" y="1534"/>
                  </a:moveTo>
                  <a:cubicBezTo>
                    <a:pt x="13672" y="1534"/>
                    <a:pt x="16706" y="3604"/>
                    <a:pt x="17777" y="6863"/>
                  </a:cubicBezTo>
                  <a:cubicBezTo>
                    <a:pt x="19110" y="10935"/>
                    <a:pt x="16896" y="15305"/>
                    <a:pt x="12824" y="16638"/>
                  </a:cubicBezTo>
                  <a:cubicBezTo>
                    <a:pt x="12020" y="16905"/>
                    <a:pt x="11204" y="17031"/>
                    <a:pt x="10402" y="17031"/>
                  </a:cubicBezTo>
                  <a:cubicBezTo>
                    <a:pt x="7149" y="17031"/>
                    <a:pt x="4118" y="14954"/>
                    <a:pt x="3049" y="11697"/>
                  </a:cubicBezTo>
                  <a:cubicBezTo>
                    <a:pt x="1715" y="7625"/>
                    <a:pt x="3930" y="3256"/>
                    <a:pt x="7990" y="1922"/>
                  </a:cubicBezTo>
                  <a:cubicBezTo>
                    <a:pt x="8793" y="1659"/>
                    <a:pt x="9608" y="1534"/>
                    <a:pt x="10410" y="1534"/>
                  </a:cubicBezTo>
                  <a:close/>
                  <a:moveTo>
                    <a:pt x="10419" y="0"/>
                  </a:moveTo>
                  <a:cubicBezTo>
                    <a:pt x="9456" y="0"/>
                    <a:pt x="8477" y="152"/>
                    <a:pt x="7513" y="470"/>
                  </a:cubicBezTo>
                  <a:cubicBezTo>
                    <a:pt x="2644" y="2065"/>
                    <a:pt x="1" y="7304"/>
                    <a:pt x="1596" y="12174"/>
                  </a:cubicBezTo>
                  <a:cubicBezTo>
                    <a:pt x="2877" y="16084"/>
                    <a:pt x="6508" y="18567"/>
                    <a:pt x="10410" y="18567"/>
                  </a:cubicBezTo>
                  <a:cubicBezTo>
                    <a:pt x="11367" y="18567"/>
                    <a:pt x="12341" y="18417"/>
                    <a:pt x="13300" y="18103"/>
                  </a:cubicBezTo>
                  <a:cubicBezTo>
                    <a:pt x="14871" y="17579"/>
                    <a:pt x="16217" y="16686"/>
                    <a:pt x="17265" y="15543"/>
                  </a:cubicBezTo>
                  <a:lnTo>
                    <a:pt x="23337" y="15817"/>
                  </a:lnTo>
                  <a:lnTo>
                    <a:pt x="19503" y="11090"/>
                  </a:lnTo>
                  <a:cubicBezTo>
                    <a:pt x="19813" y="9578"/>
                    <a:pt x="19741" y="7959"/>
                    <a:pt x="19229" y="6387"/>
                  </a:cubicBezTo>
                  <a:cubicBezTo>
                    <a:pt x="17950" y="2482"/>
                    <a:pt x="14319" y="0"/>
                    <a:pt x="10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 flipH="1">
              <a:off x="5254575" y="2068250"/>
              <a:ext cx="386075" cy="615575"/>
            </a:xfrm>
            <a:custGeom>
              <a:avLst/>
              <a:gdLst/>
              <a:ahLst/>
              <a:cxnLst/>
              <a:rect l="l" t="t" r="r" b="b"/>
              <a:pathLst>
                <a:path w="15443" h="24623" extrusionOk="0">
                  <a:moveTo>
                    <a:pt x="9847" y="1"/>
                  </a:moveTo>
                  <a:cubicBezTo>
                    <a:pt x="4179" y="6740"/>
                    <a:pt x="572" y="15276"/>
                    <a:pt x="0" y="24623"/>
                  </a:cubicBezTo>
                  <a:lnTo>
                    <a:pt x="7882" y="24623"/>
                  </a:lnTo>
                  <a:cubicBezTo>
                    <a:pt x="8430" y="17443"/>
                    <a:pt x="11168" y="10883"/>
                    <a:pt x="15443" y="5597"/>
                  </a:cubicBezTo>
                  <a:lnTo>
                    <a:pt x="98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7"/>
          <p:cNvGrpSpPr/>
          <p:nvPr/>
        </p:nvGrpSpPr>
        <p:grpSpPr>
          <a:xfrm>
            <a:off x="5241475" y="2843650"/>
            <a:ext cx="3040124" cy="748112"/>
            <a:chOff x="5241475" y="2843650"/>
            <a:chExt cx="3040124" cy="748112"/>
          </a:xfrm>
        </p:grpSpPr>
        <p:grpSp>
          <p:nvGrpSpPr>
            <p:cNvPr id="1494" name="Google Shape;1494;p37"/>
            <p:cNvGrpSpPr/>
            <p:nvPr/>
          </p:nvGrpSpPr>
          <p:grpSpPr>
            <a:xfrm>
              <a:off x="5735125" y="3138925"/>
              <a:ext cx="184575" cy="245300"/>
              <a:chOff x="5658038" y="6668575"/>
              <a:chExt cx="184575" cy="245300"/>
            </a:xfrm>
          </p:grpSpPr>
          <p:sp>
            <p:nvSpPr>
              <p:cNvPr id="1495" name="Google Shape;1495;p37"/>
              <p:cNvSpPr/>
              <p:nvPr/>
            </p:nvSpPr>
            <p:spPr>
              <a:xfrm>
                <a:off x="5699113" y="6668575"/>
                <a:ext cx="1024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4109" extrusionOk="0">
                    <a:moveTo>
                      <a:pt x="2048" y="1"/>
                    </a:moveTo>
                    <a:cubicBezTo>
                      <a:pt x="917" y="1"/>
                      <a:pt x="0" y="930"/>
                      <a:pt x="0" y="2061"/>
                    </a:cubicBezTo>
                    <a:cubicBezTo>
                      <a:pt x="0" y="3192"/>
                      <a:pt x="917" y="4108"/>
                      <a:pt x="2048" y="4108"/>
                    </a:cubicBezTo>
                    <a:cubicBezTo>
                      <a:pt x="3179" y="4108"/>
                      <a:pt x="4096" y="3192"/>
                      <a:pt x="4096" y="2061"/>
                    </a:cubicBezTo>
                    <a:cubicBezTo>
                      <a:pt x="4096" y="930"/>
                      <a:pt x="3179" y="1"/>
                      <a:pt x="204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7"/>
              <p:cNvSpPr/>
              <p:nvPr/>
            </p:nvSpPr>
            <p:spPr>
              <a:xfrm>
                <a:off x="5658038" y="6794200"/>
                <a:ext cx="18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7383" h="4787" extrusionOk="0">
                    <a:moveTo>
                      <a:pt x="3691" y="0"/>
                    </a:moveTo>
                    <a:cubicBezTo>
                      <a:pt x="0" y="0"/>
                      <a:pt x="238" y="4787"/>
                      <a:pt x="238" y="4787"/>
                    </a:cubicBezTo>
                    <a:lnTo>
                      <a:pt x="7144" y="4787"/>
                    </a:lnTo>
                    <a:cubicBezTo>
                      <a:pt x="7144" y="4787"/>
                      <a:pt x="7382" y="0"/>
                      <a:pt x="369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7"/>
            <p:cNvGrpSpPr/>
            <p:nvPr/>
          </p:nvGrpSpPr>
          <p:grpSpPr>
            <a:xfrm>
              <a:off x="6473191" y="2931412"/>
              <a:ext cx="1808408" cy="660350"/>
              <a:chOff x="6625591" y="3123225"/>
              <a:chExt cx="1808408" cy="660350"/>
            </a:xfrm>
          </p:grpSpPr>
          <p:sp>
            <p:nvSpPr>
              <p:cNvPr id="1498" name="Google Shape;1498;p37"/>
              <p:cNvSpPr txBox="1"/>
              <p:nvPr/>
            </p:nvSpPr>
            <p:spPr>
              <a:xfrm>
                <a:off x="6625591" y="3123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99" name="Google Shape;1499;p37"/>
              <p:cNvSpPr txBox="1"/>
              <p:nvPr/>
            </p:nvSpPr>
            <p:spPr>
              <a:xfrm>
                <a:off x="6625599" y="3470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00" name="Google Shape;1500;p37"/>
            <p:cNvSpPr/>
            <p:nvPr/>
          </p:nvSpPr>
          <p:spPr>
            <a:xfrm flipH="1">
              <a:off x="5475725" y="3029513"/>
              <a:ext cx="607850" cy="464125"/>
            </a:xfrm>
            <a:custGeom>
              <a:avLst/>
              <a:gdLst/>
              <a:ahLst/>
              <a:cxnLst/>
              <a:rect l="l" t="t" r="r" b="b"/>
              <a:pathLst>
                <a:path w="24314" h="18565" extrusionOk="0">
                  <a:moveTo>
                    <a:pt x="10603" y="1533"/>
                  </a:moveTo>
                  <a:cubicBezTo>
                    <a:pt x="11755" y="1533"/>
                    <a:pt x="12924" y="1791"/>
                    <a:pt x="14026" y="2335"/>
                  </a:cubicBezTo>
                  <a:cubicBezTo>
                    <a:pt x="17860" y="4240"/>
                    <a:pt x="19432" y="8884"/>
                    <a:pt x="17527" y="12729"/>
                  </a:cubicBezTo>
                  <a:cubicBezTo>
                    <a:pt x="16180" y="15458"/>
                    <a:pt x="13439" y="17034"/>
                    <a:pt x="10585" y="17034"/>
                  </a:cubicBezTo>
                  <a:cubicBezTo>
                    <a:pt x="9429" y="17034"/>
                    <a:pt x="8253" y="16776"/>
                    <a:pt x="7145" y="16230"/>
                  </a:cubicBezTo>
                  <a:cubicBezTo>
                    <a:pt x="3311" y="14325"/>
                    <a:pt x="1739" y="9681"/>
                    <a:pt x="3644" y="5848"/>
                  </a:cubicBezTo>
                  <a:cubicBezTo>
                    <a:pt x="5001" y="3116"/>
                    <a:pt x="7749" y="1533"/>
                    <a:pt x="10603" y="1533"/>
                  </a:cubicBezTo>
                  <a:close/>
                  <a:moveTo>
                    <a:pt x="10596" y="1"/>
                  </a:moveTo>
                  <a:cubicBezTo>
                    <a:pt x="7179" y="1"/>
                    <a:pt x="3894" y="1897"/>
                    <a:pt x="2275" y="5169"/>
                  </a:cubicBezTo>
                  <a:cubicBezTo>
                    <a:pt x="1" y="9765"/>
                    <a:pt x="1882" y="15325"/>
                    <a:pt x="6466" y="17599"/>
                  </a:cubicBezTo>
                  <a:cubicBezTo>
                    <a:pt x="7790" y="18254"/>
                    <a:pt x="9194" y="18564"/>
                    <a:pt x="10578" y="18564"/>
                  </a:cubicBezTo>
                  <a:cubicBezTo>
                    <a:pt x="13998" y="18564"/>
                    <a:pt x="17289" y="16668"/>
                    <a:pt x="18908" y="13396"/>
                  </a:cubicBezTo>
                  <a:cubicBezTo>
                    <a:pt x="19634" y="11920"/>
                    <a:pt x="19932" y="10324"/>
                    <a:pt x="19849" y="8788"/>
                  </a:cubicBezTo>
                  <a:lnTo>
                    <a:pt x="24313" y="4645"/>
                  </a:lnTo>
                  <a:lnTo>
                    <a:pt x="18265" y="4062"/>
                  </a:lnTo>
                  <a:cubicBezTo>
                    <a:pt x="17396" y="2788"/>
                    <a:pt x="16193" y="1704"/>
                    <a:pt x="14705" y="966"/>
                  </a:cubicBezTo>
                  <a:cubicBezTo>
                    <a:pt x="13381" y="311"/>
                    <a:pt x="11978" y="1"/>
                    <a:pt x="10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 flipH="1">
              <a:off x="5241475" y="2843650"/>
              <a:ext cx="397100" cy="602175"/>
            </a:xfrm>
            <a:custGeom>
              <a:avLst/>
              <a:gdLst/>
              <a:ahLst/>
              <a:cxnLst/>
              <a:rect l="l" t="t" r="r" b="b"/>
              <a:pathLst>
                <a:path w="15884" h="24087" extrusionOk="0">
                  <a:moveTo>
                    <a:pt x="1" y="0"/>
                  </a:moveTo>
                  <a:cubicBezTo>
                    <a:pt x="810" y="9192"/>
                    <a:pt x="4561" y="17538"/>
                    <a:pt x="10300" y="24087"/>
                  </a:cubicBezTo>
                  <a:lnTo>
                    <a:pt x="15884" y="18503"/>
                  </a:lnTo>
                  <a:cubicBezTo>
                    <a:pt x="11550" y="13395"/>
                    <a:pt x="8680" y="7025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7"/>
          <p:cNvGrpSpPr/>
          <p:nvPr/>
        </p:nvGrpSpPr>
        <p:grpSpPr>
          <a:xfrm>
            <a:off x="4665800" y="3417825"/>
            <a:ext cx="3158599" cy="921563"/>
            <a:chOff x="4665800" y="3417825"/>
            <a:chExt cx="3158599" cy="921563"/>
          </a:xfrm>
        </p:grpSpPr>
        <p:sp>
          <p:nvSpPr>
            <p:cNvPr id="1503" name="Google Shape;1503;p37"/>
            <p:cNvSpPr/>
            <p:nvPr/>
          </p:nvSpPr>
          <p:spPr>
            <a:xfrm>
              <a:off x="5022413" y="3887625"/>
              <a:ext cx="167325" cy="243200"/>
            </a:xfrm>
            <a:custGeom>
              <a:avLst/>
              <a:gdLst/>
              <a:ahLst/>
              <a:cxnLst/>
              <a:rect l="l" t="t" r="r" b="b"/>
              <a:pathLst>
                <a:path w="6693" h="9728" extrusionOk="0">
                  <a:moveTo>
                    <a:pt x="3346" y="2191"/>
                  </a:moveTo>
                  <a:cubicBezTo>
                    <a:pt x="3989" y="2191"/>
                    <a:pt x="4501" y="2703"/>
                    <a:pt x="4501" y="3346"/>
                  </a:cubicBezTo>
                  <a:cubicBezTo>
                    <a:pt x="4501" y="3977"/>
                    <a:pt x="3989" y="4489"/>
                    <a:pt x="3346" y="4489"/>
                  </a:cubicBezTo>
                  <a:cubicBezTo>
                    <a:pt x="2715" y="4489"/>
                    <a:pt x="2192" y="3977"/>
                    <a:pt x="2192" y="3346"/>
                  </a:cubicBezTo>
                  <a:cubicBezTo>
                    <a:pt x="2192" y="2703"/>
                    <a:pt x="2715" y="2191"/>
                    <a:pt x="3346" y="2191"/>
                  </a:cubicBezTo>
                  <a:close/>
                  <a:moveTo>
                    <a:pt x="3346" y="0"/>
                  </a:moveTo>
                  <a:cubicBezTo>
                    <a:pt x="1501" y="0"/>
                    <a:pt x="1" y="1501"/>
                    <a:pt x="1" y="3346"/>
                  </a:cubicBezTo>
                  <a:cubicBezTo>
                    <a:pt x="1" y="5192"/>
                    <a:pt x="3346" y="9728"/>
                    <a:pt x="3346" y="9728"/>
                  </a:cubicBezTo>
                  <a:cubicBezTo>
                    <a:pt x="3346" y="9728"/>
                    <a:pt x="6692" y="5192"/>
                    <a:pt x="6692" y="3346"/>
                  </a:cubicBezTo>
                  <a:cubicBezTo>
                    <a:pt x="6692" y="1501"/>
                    <a:pt x="5192" y="0"/>
                    <a:pt x="334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4" name="Google Shape;1504;p37"/>
            <p:cNvGrpSpPr/>
            <p:nvPr/>
          </p:nvGrpSpPr>
          <p:grpSpPr>
            <a:xfrm>
              <a:off x="6015991" y="3679038"/>
              <a:ext cx="1808408" cy="660350"/>
              <a:chOff x="6625591" y="3855450"/>
              <a:chExt cx="1808408" cy="660350"/>
            </a:xfrm>
          </p:grpSpPr>
          <p:sp>
            <p:nvSpPr>
              <p:cNvPr id="1505" name="Google Shape;1505;p37"/>
              <p:cNvSpPr txBox="1"/>
              <p:nvPr/>
            </p:nvSpPr>
            <p:spPr>
              <a:xfrm>
                <a:off x="6625591" y="385545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06" name="Google Shape;1506;p37"/>
              <p:cNvSpPr txBox="1"/>
              <p:nvPr/>
            </p:nvSpPr>
            <p:spPr>
              <a:xfrm>
                <a:off x="6625599" y="420230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507" name="Google Shape;1507;p37"/>
            <p:cNvSpPr/>
            <p:nvPr/>
          </p:nvSpPr>
          <p:spPr>
            <a:xfrm flipH="1">
              <a:off x="4843813" y="3663475"/>
              <a:ext cx="524500" cy="561975"/>
            </a:xfrm>
            <a:custGeom>
              <a:avLst/>
              <a:gdLst/>
              <a:ahLst/>
              <a:cxnLst/>
              <a:rect l="l" t="t" r="r" b="b"/>
              <a:pathLst>
                <a:path w="20980" h="22479" extrusionOk="0">
                  <a:moveTo>
                    <a:pt x="10481" y="5447"/>
                  </a:moveTo>
                  <a:cubicBezTo>
                    <a:pt x="13615" y="5447"/>
                    <a:pt x="16567" y="7361"/>
                    <a:pt x="17741" y="10466"/>
                  </a:cubicBezTo>
                  <a:cubicBezTo>
                    <a:pt x="19253" y="14467"/>
                    <a:pt x="17229" y="18944"/>
                    <a:pt x="13217" y="20444"/>
                  </a:cubicBezTo>
                  <a:cubicBezTo>
                    <a:pt x="12317" y="20784"/>
                    <a:pt x="11392" y="20945"/>
                    <a:pt x="10484" y="20945"/>
                  </a:cubicBezTo>
                  <a:cubicBezTo>
                    <a:pt x="7352" y="20945"/>
                    <a:pt x="4402" y="19032"/>
                    <a:pt x="3239" y="15931"/>
                  </a:cubicBezTo>
                  <a:cubicBezTo>
                    <a:pt x="1727" y="11919"/>
                    <a:pt x="3751" y="7454"/>
                    <a:pt x="7763" y="5942"/>
                  </a:cubicBezTo>
                  <a:cubicBezTo>
                    <a:pt x="8659" y="5606"/>
                    <a:pt x="9578" y="5447"/>
                    <a:pt x="10481" y="5447"/>
                  </a:cubicBezTo>
                  <a:close/>
                  <a:moveTo>
                    <a:pt x="16467" y="1"/>
                  </a:moveTo>
                  <a:lnTo>
                    <a:pt x="11907" y="4025"/>
                  </a:lnTo>
                  <a:cubicBezTo>
                    <a:pt x="11442" y="3952"/>
                    <a:pt x="10969" y="3915"/>
                    <a:pt x="10492" y="3915"/>
                  </a:cubicBezTo>
                  <a:cubicBezTo>
                    <a:pt x="9406" y="3915"/>
                    <a:pt x="8299" y="4108"/>
                    <a:pt x="7216" y="4513"/>
                  </a:cubicBezTo>
                  <a:cubicBezTo>
                    <a:pt x="2429" y="6323"/>
                    <a:pt x="1" y="11669"/>
                    <a:pt x="1810" y="16467"/>
                  </a:cubicBezTo>
                  <a:cubicBezTo>
                    <a:pt x="3205" y="20189"/>
                    <a:pt x="6742" y="22479"/>
                    <a:pt x="10499" y="22479"/>
                  </a:cubicBezTo>
                  <a:cubicBezTo>
                    <a:pt x="11584" y="22479"/>
                    <a:pt x="12688" y="22287"/>
                    <a:pt x="13764" y="21884"/>
                  </a:cubicBezTo>
                  <a:cubicBezTo>
                    <a:pt x="18551" y="20075"/>
                    <a:pt x="20979" y="14717"/>
                    <a:pt x="19170" y="9931"/>
                  </a:cubicBezTo>
                  <a:cubicBezTo>
                    <a:pt x="18586" y="8371"/>
                    <a:pt x="17634" y="7073"/>
                    <a:pt x="16443" y="6085"/>
                  </a:cubicBezTo>
                  <a:lnTo>
                    <a:pt x="16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 flipH="1">
              <a:off x="4665800" y="3417825"/>
              <a:ext cx="601000" cy="386075"/>
            </a:xfrm>
            <a:custGeom>
              <a:avLst/>
              <a:gdLst/>
              <a:ahLst/>
              <a:cxnLst/>
              <a:rect l="l" t="t" r="r" b="b"/>
              <a:pathLst>
                <a:path w="24040" h="15443" extrusionOk="0">
                  <a:moveTo>
                    <a:pt x="5585" y="1"/>
                  </a:moveTo>
                  <a:lnTo>
                    <a:pt x="1" y="5596"/>
                  </a:lnTo>
                  <a:cubicBezTo>
                    <a:pt x="6585" y="11169"/>
                    <a:pt x="14907" y="14752"/>
                    <a:pt x="24039" y="15443"/>
                  </a:cubicBezTo>
                  <a:lnTo>
                    <a:pt x="24039" y="7537"/>
                  </a:lnTo>
                  <a:cubicBezTo>
                    <a:pt x="17074" y="6894"/>
                    <a:pt x="10728" y="4168"/>
                    <a:pt x="5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37"/>
          <p:cNvGrpSpPr/>
          <p:nvPr/>
        </p:nvGrpSpPr>
        <p:grpSpPr>
          <a:xfrm>
            <a:off x="3755838" y="1967775"/>
            <a:ext cx="1591600" cy="1562850"/>
            <a:chOff x="3755838" y="1967775"/>
            <a:chExt cx="1591600" cy="1562850"/>
          </a:xfrm>
        </p:grpSpPr>
        <p:grpSp>
          <p:nvGrpSpPr>
            <p:cNvPr id="1510" name="Google Shape;1510;p37"/>
            <p:cNvGrpSpPr/>
            <p:nvPr/>
          </p:nvGrpSpPr>
          <p:grpSpPr>
            <a:xfrm>
              <a:off x="3755838" y="1967775"/>
              <a:ext cx="1591600" cy="1562850"/>
              <a:chOff x="3755838" y="1967775"/>
              <a:chExt cx="1591600" cy="1562850"/>
            </a:xfrm>
          </p:grpSpPr>
          <p:sp>
            <p:nvSpPr>
              <p:cNvPr id="1511" name="Google Shape;1511;p37"/>
              <p:cNvSpPr/>
              <p:nvPr/>
            </p:nvSpPr>
            <p:spPr>
              <a:xfrm>
                <a:off x="4276438" y="1967775"/>
                <a:ext cx="49445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19778" h="4663" extrusionOk="0">
                    <a:moveTo>
                      <a:pt x="11007" y="0"/>
                    </a:moveTo>
                    <a:cubicBezTo>
                      <a:pt x="7332" y="0"/>
                      <a:pt x="3608" y="653"/>
                      <a:pt x="1" y="2020"/>
                    </a:cubicBezTo>
                    <a:lnTo>
                      <a:pt x="1239" y="4663"/>
                    </a:lnTo>
                    <a:cubicBezTo>
                      <a:pt x="4287" y="3532"/>
                      <a:pt x="7597" y="2912"/>
                      <a:pt x="11038" y="2912"/>
                    </a:cubicBezTo>
                    <a:cubicBezTo>
                      <a:pt x="13717" y="2912"/>
                      <a:pt x="16312" y="3293"/>
                      <a:pt x="18777" y="3984"/>
                    </a:cubicBezTo>
                    <a:lnTo>
                      <a:pt x="19777" y="1258"/>
                    </a:lnTo>
                    <a:cubicBezTo>
                      <a:pt x="16944" y="431"/>
                      <a:pt x="13991" y="0"/>
                      <a:pt x="1100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7"/>
              <p:cNvSpPr/>
              <p:nvPr/>
            </p:nvSpPr>
            <p:spPr>
              <a:xfrm>
                <a:off x="4856288" y="2040575"/>
                <a:ext cx="382500" cy="36645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14658" extrusionOk="0">
                    <a:moveTo>
                      <a:pt x="1000" y="0"/>
                    </a:moveTo>
                    <a:lnTo>
                      <a:pt x="0" y="2739"/>
                    </a:lnTo>
                    <a:cubicBezTo>
                      <a:pt x="5370" y="5287"/>
                      <a:pt x="9811" y="9478"/>
                      <a:pt x="12668" y="14657"/>
                    </a:cubicBezTo>
                    <a:lnTo>
                      <a:pt x="15300" y="13431"/>
                    </a:lnTo>
                    <a:cubicBezTo>
                      <a:pt x="12002" y="7335"/>
                      <a:pt x="6918" y="2751"/>
                      <a:pt x="100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7"/>
              <p:cNvSpPr/>
              <p:nvPr/>
            </p:nvSpPr>
            <p:spPr>
              <a:xfrm>
                <a:off x="5221213" y="2484075"/>
                <a:ext cx="1262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9373" extrusionOk="0">
                    <a:moveTo>
                      <a:pt x="2643" y="1"/>
                    </a:moveTo>
                    <a:lnTo>
                      <a:pt x="0" y="1239"/>
                    </a:lnTo>
                    <a:cubicBezTo>
                      <a:pt x="1024" y="4168"/>
                      <a:pt x="1596" y="7323"/>
                      <a:pt x="1596" y="10609"/>
                    </a:cubicBezTo>
                    <a:cubicBezTo>
                      <a:pt x="1596" y="13300"/>
                      <a:pt x="1215" y="15907"/>
                      <a:pt x="512" y="18384"/>
                    </a:cubicBezTo>
                    <a:lnTo>
                      <a:pt x="3239" y="19372"/>
                    </a:lnTo>
                    <a:cubicBezTo>
                      <a:pt x="5048" y="13193"/>
                      <a:pt x="4965" y="6418"/>
                      <a:pt x="2643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7"/>
              <p:cNvSpPr/>
              <p:nvPr/>
            </p:nvSpPr>
            <p:spPr>
              <a:xfrm>
                <a:off x="4903313" y="3054100"/>
                <a:ext cx="357200" cy="37685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5074" extrusionOk="0">
                    <a:moveTo>
                      <a:pt x="11561" y="0"/>
                    </a:moveTo>
                    <a:cubicBezTo>
                      <a:pt x="9061" y="5227"/>
                      <a:pt x="5013" y="9573"/>
                      <a:pt x="0" y="12430"/>
                    </a:cubicBezTo>
                    <a:lnTo>
                      <a:pt x="1239" y="15073"/>
                    </a:lnTo>
                    <a:cubicBezTo>
                      <a:pt x="7144" y="11775"/>
                      <a:pt x="11609" y="6775"/>
                      <a:pt x="14288" y="1000"/>
                    </a:cubicBezTo>
                    <a:lnTo>
                      <a:pt x="1156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7"/>
              <p:cNvSpPr/>
              <p:nvPr/>
            </p:nvSpPr>
            <p:spPr>
              <a:xfrm>
                <a:off x="4347888" y="3414850"/>
                <a:ext cx="47925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19170" h="4631" extrusionOk="0">
                    <a:moveTo>
                      <a:pt x="17943" y="1"/>
                    </a:moveTo>
                    <a:cubicBezTo>
                      <a:pt x="14895" y="1108"/>
                      <a:pt x="11609" y="1715"/>
                      <a:pt x="8180" y="1715"/>
                    </a:cubicBezTo>
                    <a:cubicBezTo>
                      <a:pt x="5703" y="1715"/>
                      <a:pt x="3286" y="1405"/>
                      <a:pt x="1000" y="798"/>
                    </a:cubicBezTo>
                    <a:lnTo>
                      <a:pt x="0" y="3537"/>
                    </a:lnTo>
                    <a:cubicBezTo>
                      <a:pt x="2659" y="4257"/>
                      <a:pt x="5416" y="4630"/>
                      <a:pt x="8201" y="4630"/>
                    </a:cubicBezTo>
                    <a:cubicBezTo>
                      <a:pt x="11862" y="4630"/>
                      <a:pt x="15571" y="3984"/>
                      <a:pt x="19169" y="2632"/>
                    </a:cubicBezTo>
                    <a:lnTo>
                      <a:pt x="17943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7"/>
              <p:cNvSpPr/>
              <p:nvPr/>
            </p:nvSpPr>
            <p:spPr>
              <a:xfrm>
                <a:off x="3876388" y="3110050"/>
                <a:ext cx="385200" cy="353650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14146" extrusionOk="0">
                    <a:moveTo>
                      <a:pt x="2644" y="1"/>
                    </a:moveTo>
                    <a:lnTo>
                      <a:pt x="1" y="1239"/>
                    </a:lnTo>
                    <a:cubicBezTo>
                      <a:pt x="3406" y="7132"/>
                      <a:pt x="8514" y="11550"/>
                      <a:pt x="14407" y="14145"/>
                    </a:cubicBezTo>
                    <a:lnTo>
                      <a:pt x="15407" y="11419"/>
                    </a:lnTo>
                    <a:cubicBezTo>
                      <a:pt x="10062" y="9014"/>
                      <a:pt x="5609" y="5001"/>
                      <a:pt x="2644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7"/>
              <p:cNvSpPr/>
              <p:nvPr/>
            </p:nvSpPr>
            <p:spPr>
              <a:xfrm>
                <a:off x="3755838" y="2545700"/>
                <a:ext cx="135175" cy="4887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19551" extrusionOk="0">
                    <a:moveTo>
                      <a:pt x="1691" y="0"/>
                    </a:moveTo>
                    <a:lnTo>
                      <a:pt x="1691" y="0"/>
                    </a:lnTo>
                    <a:cubicBezTo>
                      <a:pt x="1" y="6275"/>
                      <a:pt x="239" y="13109"/>
                      <a:pt x="2775" y="19550"/>
                    </a:cubicBezTo>
                    <a:lnTo>
                      <a:pt x="5406" y="18324"/>
                    </a:lnTo>
                    <a:cubicBezTo>
                      <a:pt x="4192" y="15169"/>
                      <a:pt x="3513" y="11728"/>
                      <a:pt x="3513" y="8144"/>
                    </a:cubicBezTo>
                    <a:cubicBezTo>
                      <a:pt x="3513" y="5668"/>
                      <a:pt x="3835" y="3275"/>
                      <a:pt x="4430" y="989"/>
                    </a:cubicBezTo>
                    <a:lnTo>
                      <a:pt x="1691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7"/>
              <p:cNvSpPr/>
              <p:nvPr/>
            </p:nvSpPr>
            <p:spPr>
              <a:xfrm>
                <a:off x="3837413" y="2068250"/>
                <a:ext cx="362850" cy="390850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5634" extrusionOk="0">
                    <a:moveTo>
                      <a:pt x="13287" y="1"/>
                    </a:moveTo>
                    <a:cubicBezTo>
                      <a:pt x="7203" y="3406"/>
                      <a:pt x="2655" y="8621"/>
                      <a:pt x="0" y="14633"/>
                    </a:cubicBezTo>
                    <a:lnTo>
                      <a:pt x="2738" y="15634"/>
                    </a:lnTo>
                    <a:cubicBezTo>
                      <a:pt x="5191" y="10157"/>
                      <a:pt x="9346" y="5609"/>
                      <a:pt x="14514" y="2644"/>
                    </a:cubicBezTo>
                    <a:lnTo>
                      <a:pt x="13287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37"/>
            <p:cNvSpPr/>
            <p:nvPr/>
          </p:nvSpPr>
          <p:spPr>
            <a:xfrm>
              <a:off x="4078650" y="2276213"/>
              <a:ext cx="945975" cy="945975"/>
            </a:xfrm>
            <a:custGeom>
              <a:avLst/>
              <a:gdLst/>
              <a:ahLst/>
              <a:cxnLst/>
              <a:rect l="l" t="t" r="r" b="b"/>
              <a:pathLst>
                <a:path w="37839" h="37839" extrusionOk="0">
                  <a:moveTo>
                    <a:pt x="18919" y="1"/>
                  </a:moveTo>
                  <a:cubicBezTo>
                    <a:pt x="8466" y="1"/>
                    <a:pt x="0" y="8478"/>
                    <a:pt x="0" y="18920"/>
                  </a:cubicBezTo>
                  <a:cubicBezTo>
                    <a:pt x="0" y="29373"/>
                    <a:pt x="8466" y="37839"/>
                    <a:pt x="18919" y="37839"/>
                  </a:cubicBezTo>
                  <a:cubicBezTo>
                    <a:pt x="19467" y="37839"/>
                    <a:pt x="20015" y="37815"/>
                    <a:pt x="20551" y="37767"/>
                  </a:cubicBezTo>
                  <a:cubicBezTo>
                    <a:pt x="28647" y="37077"/>
                    <a:pt x="35290" y="31290"/>
                    <a:pt x="37243" y="23623"/>
                  </a:cubicBezTo>
                  <a:cubicBezTo>
                    <a:pt x="37422" y="22920"/>
                    <a:pt x="37565" y="22206"/>
                    <a:pt x="37660" y="21479"/>
                  </a:cubicBezTo>
                  <a:cubicBezTo>
                    <a:pt x="37779" y="20646"/>
                    <a:pt x="37838" y="19789"/>
                    <a:pt x="37838" y="18920"/>
                  </a:cubicBezTo>
                  <a:cubicBezTo>
                    <a:pt x="37838" y="18824"/>
                    <a:pt x="37838" y="18741"/>
                    <a:pt x="37838" y="18646"/>
                  </a:cubicBezTo>
                  <a:cubicBezTo>
                    <a:pt x="37684" y="8323"/>
                    <a:pt x="29278" y="1"/>
                    <a:pt x="18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525" name="Google Shape;1525;p38"/>
          <p:cNvGrpSpPr/>
          <p:nvPr/>
        </p:nvGrpSpPr>
        <p:grpSpPr>
          <a:xfrm>
            <a:off x="4052875" y="2235138"/>
            <a:ext cx="1038250" cy="1038275"/>
            <a:chOff x="4052875" y="2235138"/>
            <a:chExt cx="1038250" cy="1038275"/>
          </a:xfrm>
        </p:grpSpPr>
        <p:sp>
          <p:nvSpPr>
            <p:cNvPr id="1526" name="Google Shape;1526;p38"/>
            <p:cNvSpPr/>
            <p:nvPr/>
          </p:nvSpPr>
          <p:spPr>
            <a:xfrm>
              <a:off x="4312425" y="3160588"/>
              <a:ext cx="523025" cy="112825"/>
            </a:xfrm>
            <a:custGeom>
              <a:avLst/>
              <a:gdLst/>
              <a:ahLst/>
              <a:cxnLst/>
              <a:rect l="l" t="t" r="r" b="b"/>
              <a:pathLst>
                <a:path w="20921" h="4513" extrusionOk="0">
                  <a:moveTo>
                    <a:pt x="1001" y="0"/>
                  </a:moveTo>
                  <a:lnTo>
                    <a:pt x="1" y="1727"/>
                  </a:lnTo>
                  <a:cubicBezTo>
                    <a:pt x="3108" y="3513"/>
                    <a:pt x="6645" y="4477"/>
                    <a:pt x="10228" y="4513"/>
                  </a:cubicBezTo>
                  <a:lnTo>
                    <a:pt x="10419" y="4513"/>
                  </a:lnTo>
                  <a:cubicBezTo>
                    <a:pt x="14050" y="4513"/>
                    <a:pt x="17622" y="3560"/>
                    <a:pt x="20765" y="1739"/>
                  </a:cubicBezTo>
                  <a:lnTo>
                    <a:pt x="20849" y="1691"/>
                  </a:lnTo>
                  <a:lnTo>
                    <a:pt x="20920" y="1631"/>
                  </a:lnTo>
                  <a:lnTo>
                    <a:pt x="20289" y="893"/>
                  </a:lnTo>
                  <a:lnTo>
                    <a:pt x="19789" y="0"/>
                  </a:lnTo>
                  <a:lnTo>
                    <a:pt x="19706" y="60"/>
                  </a:lnTo>
                  <a:lnTo>
                    <a:pt x="19694" y="60"/>
                  </a:lnTo>
                  <a:cubicBezTo>
                    <a:pt x="16870" y="1670"/>
                    <a:pt x="13681" y="2526"/>
                    <a:pt x="10439" y="2526"/>
                  </a:cubicBezTo>
                  <a:cubicBezTo>
                    <a:pt x="10373" y="2526"/>
                    <a:pt x="10307" y="2525"/>
                    <a:pt x="10240" y="2524"/>
                  </a:cubicBezTo>
                  <a:cubicBezTo>
                    <a:pt x="7002" y="2489"/>
                    <a:pt x="3811" y="1620"/>
                    <a:pt x="100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4806850" y="2754288"/>
              <a:ext cx="284275" cy="449775"/>
            </a:xfrm>
            <a:custGeom>
              <a:avLst/>
              <a:gdLst/>
              <a:ahLst/>
              <a:cxnLst/>
              <a:rect l="l" t="t" r="r" b="b"/>
              <a:pathLst>
                <a:path w="11371" h="17991" extrusionOk="0">
                  <a:moveTo>
                    <a:pt x="9382" y="0"/>
                  </a:moveTo>
                  <a:cubicBezTo>
                    <a:pt x="9370" y="3239"/>
                    <a:pt x="8525" y="6442"/>
                    <a:pt x="6942" y="9263"/>
                  </a:cubicBezTo>
                  <a:cubicBezTo>
                    <a:pt x="5298" y="12168"/>
                    <a:pt x="2893" y="14597"/>
                    <a:pt x="0" y="16264"/>
                  </a:cubicBezTo>
                  <a:lnTo>
                    <a:pt x="988" y="17991"/>
                  </a:lnTo>
                  <a:cubicBezTo>
                    <a:pt x="4203" y="16133"/>
                    <a:pt x="6858" y="13454"/>
                    <a:pt x="8668" y="10240"/>
                  </a:cubicBezTo>
                  <a:cubicBezTo>
                    <a:pt x="10430" y="7120"/>
                    <a:pt x="11359" y="3584"/>
                    <a:pt x="11371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8"/>
            <p:cNvSpPr/>
            <p:nvPr/>
          </p:nvSpPr>
          <p:spPr>
            <a:xfrm>
              <a:off x="4052875" y="2754288"/>
              <a:ext cx="284600" cy="449475"/>
            </a:xfrm>
            <a:custGeom>
              <a:avLst/>
              <a:gdLst/>
              <a:ahLst/>
              <a:cxnLst/>
              <a:rect l="l" t="t" r="r" b="b"/>
              <a:pathLst>
                <a:path w="11384" h="17979" extrusionOk="0">
                  <a:moveTo>
                    <a:pt x="1" y="0"/>
                  </a:moveTo>
                  <a:cubicBezTo>
                    <a:pt x="1" y="3644"/>
                    <a:pt x="953" y="7239"/>
                    <a:pt x="2775" y="10383"/>
                  </a:cubicBezTo>
                  <a:cubicBezTo>
                    <a:pt x="4596" y="13538"/>
                    <a:pt x="7228" y="16169"/>
                    <a:pt x="10383" y="17979"/>
                  </a:cubicBezTo>
                  <a:lnTo>
                    <a:pt x="11383" y="16252"/>
                  </a:lnTo>
                  <a:cubicBezTo>
                    <a:pt x="8526" y="14621"/>
                    <a:pt x="6144" y="12240"/>
                    <a:pt x="4501" y="9394"/>
                  </a:cubicBezTo>
                  <a:cubicBezTo>
                    <a:pt x="2858" y="6537"/>
                    <a:pt x="1989" y="3298"/>
                    <a:pt x="200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8"/>
            <p:cNvSpPr/>
            <p:nvPr/>
          </p:nvSpPr>
          <p:spPr>
            <a:xfrm>
              <a:off x="4052875" y="2304538"/>
              <a:ext cx="284300" cy="449775"/>
            </a:xfrm>
            <a:custGeom>
              <a:avLst/>
              <a:gdLst/>
              <a:ahLst/>
              <a:cxnLst/>
              <a:rect l="l" t="t" r="r" b="b"/>
              <a:pathLst>
                <a:path w="11372" h="17991" extrusionOk="0">
                  <a:moveTo>
                    <a:pt x="10383" y="0"/>
                  </a:moveTo>
                  <a:cubicBezTo>
                    <a:pt x="7168" y="1857"/>
                    <a:pt x="4513" y="4536"/>
                    <a:pt x="2703" y="7751"/>
                  </a:cubicBezTo>
                  <a:cubicBezTo>
                    <a:pt x="941" y="10870"/>
                    <a:pt x="13" y="14407"/>
                    <a:pt x="1" y="17990"/>
                  </a:cubicBezTo>
                  <a:lnTo>
                    <a:pt x="2001" y="17990"/>
                  </a:lnTo>
                  <a:cubicBezTo>
                    <a:pt x="2001" y="14752"/>
                    <a:pt x="2846" y="11549"/>
                    <a:pt x="4442" y="8727"/>
                  </a:cubicBezTo>
                  <a:cubicBezTo>
                    <a:pt x="6073" y="5822"/>
                    <a:pt x="8478" y="3405"/>
                    <a:pt x="11371" y="1726"/>
                  </a:cubicBezTo>
                  <a:lnTo>
                    <a:pt x="10383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8"/>
            <p:cNvSpPr/>
            <p:nvPr/>
          </p:nvSpPr>
          <p:spPr>
            <a:xfrm>
              <a:off x="4806550" y="2304813"/>
              <a:ext cx="284575" cy="449500"/>
            </a:xfrm>
            <a:custGeom>
              <a:avLst/>
              <a:gdLst/>
              <a:ahLst/>
              <a:cxnLst/>
              <a:rect l="l" t="t" r="r" b="b"/>
              <a:pathLst>
                <a:path w="11383" h="17980" extrusionOk="0">
                  <a:moveTo>
                    <a:pt x="1000" y="1"/>
                  </a:moveTo>
                  <a:lnTo>
                    <a:pt x="0" y="1727"/>
                  </a:lnTo>
                  <a:cubicBezTo>
                    <a:pt x="2858" y="3370"/>
                    <a:pt x="5239" y="5740"/>
                    <a:pt x="6882" y="8585"/>
                  </a:cubicBezTo>
                  <a:cubicBezTo>
                    <a:pt x="8525" y="11443"/>
                    <a:pt x="9394" y="14681"/>
                    <a:pt x="9394" y="17979"/>
                  </a:cubicBezTo>
                  <a:lnTo>
                    <a:pt x="11383" y="17979"/>
                  </a:lnTo>
                  <a:cubicBezTo>
                    <a:pt x="11383" y="14336"/>
                    <a:pt x="10430" y="10752"/>
                    <a:pt x="8609" y="7597"/>
                  </a:cubicBezTo>
                  <a:cubicBezTo>
                    <a:pt x="6787" y="4442"/>
                    <a:pt x="4156" y="1811"/>
                    <a:pt x="100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8"/>
            <p:cNvSpPr/>
            <p:nvPr/>
          </p:nvSpPr>
          <p:spPr>
            <a:xfrm>
              <a:off x="4310650" y="2235138"/>
              <a:ext cx="520925" cy="113475"/>
            </a:xfrm>
            <a:custGeom>
              <a:avLst/>
              <a:gdLst/>
              <a:ahLst/>
              <a:cxnLst/>
              <a:rect l="l" t="t" r="r" b="b"/>
              <a:pathLst>
                <a:path w="20837" h="4539" extrusionOk="0">
                  <a:moveTo>
                    <a:pt x="10411" y="1"/>
                  </a:moveTo>
                  <a:cubicBezTo>
                    <a:pt x="6788" y="1"/>
                    <a:pt x="3217" y="964"/>
                    <a:pt x="72" y="2776"/>
                  </a:cubicBezTo>
                  <a:lnTo>
                    <a:pt x="0" y="2824"/>
                  </a:lnTo>
                  <a:lnTo>
                    <a:pt x="551" y="3615"/>
                  </a:lnTo>
                  <a:lnTo>
                    <a:pt x="551" y="3615"/>
                  </a:lnTo>
                  <a:lnTo>
                    <a:pt x="1013" y="4538"/>
                  </a:lnTo>
                  <a:lnTo>
                    <a:pt x="1072" y="4502"/>
                  </a:lnTo>
                  <a:lnTo>
                    <a:pt x="1096" y="4479"/>
                  </a:lnTo>
                  <a:cubicBezTo>
                    <a:pt x="3950" y="2846"/>
                    <a:pt x="7186" y="1990"/>
                    <a:pt x="10462" y="1990"/>
                  </a:cubicBezTo>
                  <a:cubicBezTo>
                    <a:pt x="10507" y="1990"/>
                    <a:pt x="10552" y="1990"/>
                    <a:pt x="10597" y="1990"/>
                  </a:cubicBezTo>
                  <a:cubicBezTo>
                    <a:pt x="13836" y="2026"/>
                    <a:pt x="17026" y="2895"/>
                    <a:pt x="19836" y="4514"/>
                  </a:cubicBezTo>
                  <a:lnTo>
                    <a:pt x="20836" y="2788"/>
                  </a:lnTo>
                  <a:cubicBezTo>
                    <a:pt x="17729" y="1002"/>
                    <a:pt x="14193" y="38"/>
                    <a:pt x="10609" y="2"/>
                  </a:cubicBezTo>
                  <a:cubicBezTo>
                    <a:pt x="10543" y="1"/>
                    <a:pt x="10477" y="1"/>
                    <a:pt x="1041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2" name="Google Shape;1532;p38"/>
          <p:cNvSpPr/>
          <p:nvPr/>
        </p:nvSpPr>
        <p:spPr>
          <a:xfrm>
            <a:off x="4572000" y="196311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CC131"/>
          </a:solidFill>
          <a:ln w="66375" cap="flat" cmpd="sng">
            <a:solidFill>
              <a:srgbClr val="FCBD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3" name="Google Shape;1533;p38"/>
          <p:cNvGrpSpPr/>
          <p:nvPr/>
        </p:nvGrpSpPr>
        <p:grpSpPr>
          <a:xfrm>
            <a:off x="4927700" y="2754288"/>
            <a:ext cx="3277699" cy="950200"/>
            <a:chOff x="4927700" y="2754288"/>
            <a:chExt cx="3277699" cy="950200"/>
          </a:xfrm>
        </p:grpSpPr>
        <p:cxnSp>
          <p:nvCxnSpPr>
            <p:cNvPr id="1534" name="Google Shape;1534;p38"/>
            <p:cNvCxnSpPr/>
            <p:nvPr/>
          </p:nvCxnSpPr>
          <p:spPr>
            <a:xfrm>
              <a:off x="5807700" y="3374313"/>
              <a:ext cx="514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535" name="Google Shape;1535;p38"/>
            <p:cNvSpPr/>
            <p:nvPr/>
          </p:nvSpPr>
          <p:spPr>
            <a:xfrm>
              <a:off x="4927700" y="2754288"/>
              <a:ext cx="515850" cy="755175"/>
            </a:xfrm>
            <a:custGeom>
              <a:avLst/>
              <a:gdLst/>
              <a:ahLst/>
              <a:cxnLst/>
              <a:rect l="l" t="t" r="r" b="b"/>
              <a:pathLst>
                <a:path w="20634" h="30207" extrusionOk="0">
                  <a:moveTo>
                    <a:pt x="14204" y="0"/>
                  </a:moveTo>
                  <a:cubicBezTo>
                    <a:pt x="14192" y="4906"/>
                    <a:pt x="12918" y="9763"/>
                    <a:pt x="10501" y="14038"/>
                  </a:cubicBezTo>
                  <a:cubicBezTo>
                    <a:pt x="8025" y="18431"/>
                    <a:pt x="4394" y="22098"/>
                    <a:pt x="0" y="24634"/>
                  </a:cubicBezTo>
                  <a:lnTo>
                    <a:pt x="3215" y="30206"/>
                  </a:lnTo>
                  <a:cubicBezTo>
                    <a:pt x="8596" y="27099"/>
                    <a:pt x="13061" y="22598"/>
                    <a:pt x="16097" y="17193"/>
                  </a:cubicBezTo>
                  <a:cubicBezTo>
                    <a:pt x="19062" y="11966"/>
                    <a:pt x="20622" y="6013"/>
                    <a:pt x="2063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8"/>
            <p:cNvSpPr/>
            <p:nvPr/>
          </p:nvSpPr>
          <p:spPr>
            <a:xfrm>
              <a:off x="5240825" y="3121288"/>
              <a:ext cx="422100" cy="281600"/>
            </a:xfrm>
            <a:custGeom>
              <a:avLst/>
              <a:gdLst/>
              <a:ahLst/>
              <a:cxnLst/>
              <a:rect l="l" t="t" r="r" b="b"/>
              <a:pathLst>
                <a:path w="16884" h="11264" extrusionOk="0">
                  <a:moveTo>
                    <a:pt x="1322" y="1"/>
                  </a:moveTo>
                  <a:lnTo>
                    <a:pt x="1" y="2299"/>
                  </a:lnTo>
                  <a:lnTo>
                    <a:pt x="15550" y="11264"/>
                  </a:lnTo>
                  <a:lnTo>
                    <a:pt x="16884" y="8966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8"/>
            <p:cNvSpPr/>
            <p:nvPr/>
          </p:nvSpPr>
          <p:spPr>
            <a:xfrm>
              <a:off x="5398000" y="3126363"/>
              <a:ext cx="496200" cy="496200"/>
            </a:xfrm>
            <a:custGeom>
              <a:avLst/>
              <a:gdLst/>
              <a:ahLst/>
              <a:cxnLst/>
              <a:rect l="l" t="t" r="r" b="b"/>
              <a:pathLst>
                <a:path w="19848" h="19848" extrusionOk="0">
                  <a:moveTo>
                    <a:pt x="9918" y="0"/>
                  </a:moveTo>
                  <a:cubicBezTo>
                    <a:pt x="4453" y="0"/>
                    <a:pt x="0" y="4453"/>
                    <a:pt x="0" y="9930"/>
                  </a:cubicBezTo>
                  <a:cubicBezTo>
                    <a:pt x="0" y="15395"/>
                    <a:pt x="4453" y="19848"/>
                    <a:pt x="9918" y="19848"/>
                  </a:cubicBezTo>
                  <a:cubicBezTo>
                    <a:pt x="15395" y="19848"/>
                    <a:pt x="19848" y="15395"/>
                    <a:pt x="19848" y="9930"/>
                  </a:cubicBezTo>
                  <a:cubicBezTo>
                    <a:pt x="19848" y="4453"/>
                    <a:pt x="15395" y="0"/>
                    <a:pt x="9918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8"/>
            <p:cNvGrpSpPr/>
            <p:nvPr/>
          </p:nvGrpSpPr>
          <p:grpSpPr>
            <a:xfrm>
              <a:off x="5554550" y="3250813"/>
              <a:ext cx="182800" cy="247325"/>
              <a:chOff x="5554550" y="3250813"/>
              <a:chExt cx="182800" cy="247325"/>
            </a:xfrm>
          </p:grpSpPr>
          <p:sp>
            <p:nvSpPr>
              <p:cNvPr id="1539" name="Google Shape;1539;p38"/>
              <p:cNvSpPr/>
              <p:nvPr/>
            </p:nvSpPr>
            <p:spPr>
              <a:xfrm>
                <a:off x="5606350" y="3250813"/>
                <a:ext cx="7980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381" extrusionOk="0">
                    <a:moveTo>
                      <a:pt x="1590" y="0"/>
                    </a:moveTo>
                    <a:cubicBezTo>
                      <a:pt x="1220" y="0"/>
                      <a:pt x="854" y="164"/>
                      <a:pt x="608" y="487"/>
                    </a:cubicBezTo>
                    <a:lnTo>
                      <a:pt x="453" y="678"/>
                    </a:lnTo>
                    <a:cubicBezTo>
                      <a:pt x="286" y="904"/>
                      <a:pt x="131" y="1130"/>
                      <a:pt x="0" y="1368"/>
                    </a:cubicBezTo>
                    <a:lnTo>
                      <a:pt x="3191" y="1380"/>
                    </a:lnTo>
                    <a:cubicBezTo>
                      <a:pt x="3072" y="1142"/>
                      <a:pt x="2917" y="904"/>
                      <a:pt x="2751" y="689"/>
                    </a:cubicBezTo>
                    <a:lnTo>
                      <a:pt x="2620" y="523"/>
                    </a:lnTo>
                    <a:cubicBezTo>
                      <a:pt x="2354" y="173"/>
                      <a:pt x="1970" y="0"/>
                      <a:pt x="15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8"/>
              <p:cNvSpPr/>
              <p:nvPr/>
            </p:nvSpPr>
            <p:spPr>
              <a:xfrm>
                <a:off x="5554550" y="3293038"/>
                <a:ext cx="182800" cy="20510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8204" extrusionOk="0">
                    <a:moveTo>
                      <a:pt x="3668" y="632"/>
                    </a:moveTo>
                    <a:cubicBezTo>
                      <a:pt x="4346" y="632"/>
                      <a:pt x="4906" y="1179"/>
                      <a:pt x="4906" y="1858"/>
                    </a:cubicBezTo>
                    <a:cubicBezTo>
                      <a:pt x="4894" y="2537"/>
                      <a:pt x="4346" y="3096"/>
                      <a:pt x="3668" y="3096"/>
                    </a:cubicBezTo>
                    <a:cubicBezTo>
                      <a:pt x="2989" y="3084"/>
                      <a:pt x="2441" y="2537"/>
                      <a:pt x="2441" y="1858"/>
                    </a:cubicBezTo>
                    <a:cubicBezTo>
                      <a:pt x="2441" y="1179"/>
                      <a:pt x="2989" y="632"/>
                      <a:pt x="3668" y="632"/>
                    </a:cubicBezTo>
                    <a:close/>
                    <a:moveTo>
                      <a:pt x="1930" y="1"/>
                    </a:moveTo>
                    <a:cubicBezTo>
                      <a:pt x="1632" y="644"/>
                      <a:pt x="1465" y="1358"/>
                      <a:pt x="1465" y="2084"/>
                    </a:cubicBezTo>
                    <a:lnTo>
                      <a:pt x="1465" y="3846"/>
                    </a:lnTo>
                    <a:lnTo>
                      <a:pt x="1239" y="3846"/>
                    </a:lnTo>
                    <a:cubicBezTo>
                      <a:pt x="560" y="3846"/>
                      <a:pt x="13" y="4394"/>
                      <a:pt x="13" y="5073"/>
                    </a:cubicBezTo>
                    <a:lnTo>
                      <a:pt x="13" y="5906"/>
                    </a:lnTo>
                    <a:lnTo>
                      <a:pt x="1" y="7704"/>
                    </a:lnTo>
                    <a:lnTo>
                      <a:pt x="1" y="8192"/>
                    </a:lnTo>
                    <a:cubicBezTo>
                      <a:pt x="667" y="8192"/>
                      <a:pt x="1203" y="7656"/>
                      <a:pt x="1203" y="7001"/>
                    </a:cubicBezTo>
                    <a:lnTo>
                      <a:pt x="1203" y="6489"/>
                    </a:lnTo>
                    <a:lnTo>
                      <a:pt x="3061" y="6489"/>
                    </a:lnTo>
                    <a:lnTo>
                      <a:pt x="3061" y="7597"/>
                    </a:lnTo>
                    <a:cubicBezTo>
                      <a:pt x="3061" y="7930"/>
                      <a:pt x="3323" y="8192"/>
                      <a:pt x="3656" y="8204"/>
                    </a:cubicBezTo>
                    <a:cubicBezTo>
                      <a:pt x="3989" y="8204"/>
                      <a:pt x="4251" y="7930"/>
                      <a:pt x="4263" y="7597"/>
                    </a:cubicBezTo>
                    <a:lnTo>
                      <a:pt x="4263" y="6489"/>
                    </a:lnTo>
                    <a:lnTo>
                      <a:pt x="5859" y="6489"/>
                    </a:lnTo>
                    <a:lnTo>
                      <a:pt x="6085" y="6501"/>
                    </a:lnTo>
                    <a:lnTo>
                      <a:pt x="6121" y="6501"/>
                    </a:lnTo>
                    <a:lnTo>
                      <a:pt x="6121" y="7001"/>
                    </a:lnTo>
                    <a:cubicBezTo>
                      <a:pt x="6109" y="7668"/>
                      <a:pt x="6644" y="8204"/>
                      <a:pt x="7311" y="8204"/>
                    </a:cubicBezTo>
                    <a:lnTo>
                      <a:pt x="7311" y="7716"/>
                    </a:lnTo>
                    <a:lnTo>
                      <a:pt x="7311" y="5918"/>
                    </a:lnTo>
                    <a:lnTo>
                      <a:pt x="7311" y="5085"/>
                    </a:lnTo>
                    <a:cubicBezTo>
                      <a:pt x="7311" y="4406"/>
                      <a:pt x="6775" y="3858"/>
                      <a:pt x="6097" y="3858"/>
                    </a:cubicBezTo>
                    <a:lnTo>
                      <a:pt x="5870" y="3858"/>
                    </a:lnTo>
                    <a:lnTo>
                      <a:pt x="5870" y="2096"/>
                    </a:lnTo>
                    <a:cubicBezTo>
                      <a:pt x="5870" y="1370"/>
                      <a:pt x="5716" y="655"/>
                      <a:pt x="5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38"/>
            <p:cNvGrpSpPr/>
            <p:nvPr/>
          </p:nvGrpSpPr>
          <p:grpSpPr>
            <a:xfrm>
              <a:off x="6396991" y="3044138"/>
              <a:ext cx="1808408" cy="660350"/>
              <a:chOff x="6625591" y="3065875"/>
              <a:chExt cx="1808408" cy="660350"/>
            </a:xfrm>
          </p:grpSpPr>
          <p:sp>
            <p:nvSpPr>
              <p:cNvPr id="1542" name="Google Shape;1542;p38"/>
              <p:cNvSpPr txBox="1"/>
              <p:nvPr/>
            </p:nvSpPr>
            <p:spPr>
              <a:xfrm>
                <a:off x="6625591" y="306587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43" name="Google Shape;1543;p38"/>
              <p:cNvSpPr txBox="1"/>
              <p:nvPr/>
            </p:nvSpPr>
            <p:spPr>
              <a:xfrm>
                <a:off x="6625599" y="341272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544" name="Google Shape;1544;p38"/>
          <p:cNvGrpSpPr/>
          <p:nvPr/>
        </p:nvGrpSpPr>
        <p:grpSpPr>
          <a:xfrm>
            <a:off x="951621" y="3369838"/>
            <a:ext cx="4060929" cy="954788"/>
            <a:chOff x="951621" y="3369838"/>
            <a:chExt cx="4060929" cy="954788"/>
          </a:xfrm>
        </p:grpSpPr>
        <p:cxnSp>
          <p:nvCxnSpPr>
            <p:cNvPr id="1545" name="Google Shape;1545;p38"/>
            <p:cNvCxnSpPr/>
            <p:nvPr/>
          </p:nvCxnSpPr>
          <p:spPr>
            <a:xfrm rot="10800000">
              <a:off x="2826000" y="4001938"/>
              <a:ext cx="158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546" name="Google Shape;1546;p38"/>
            <p:cNvSpPr/>
            <p:nvPr/>
          </p:nvSpPr>
          <p:spPr>
            <a:xfrm>
              <a:off x="4136525" y="3369838"/>
              <a:ext cx="876025" cy="256000"/>
            </a:xfrm>
            <a:custGeom>
              <a:avLst/>
              <a:gdLst/>
              <a:ahLst/>
              <a:cxnLst/>
              <a:rect l="l" t="t" r="r" b="b"/>
              <a:pathLst>
                <a:path w="35041" h="10240" extrusionOk="0">
                  <a:moveTo>
                    <a:pt x="3203" y="0"/>
                  </a:moveTo>
                  <a:lnTo>
                    <a:pt x="0" y="5573"/>
                  </a:lnTo>
                  <a:cubicBezTo>
                    <a:pt x="5203" y="8573"/>
                    <a:pt x="11145" y="10180"/>
                    <a:pt x="17145" y="10240"/>
                  </a:cubicBezTo>
                  <a:lnTo>
                    <a:pt x="17479" y="10240"/>
                  </a:lnTo>
                  <a:cubicBezTo>
                    <a:pt x="23575" y="10240"/>
                    <a:pt x="29575" y="8632"/>
                    <a:pt x="34862" y="5584"/>
                  </a:cubicBezTo>
                  <a:lnTo>
                    <a:pt x="35040" y="5477"/>
                  </a:lnTo>
                  <a:lnTo>
                    <a:pt x="33243" y="2775"/>
                  </a:lnTo>
                  <a:lnTo>
                    <a:pt x="31647" y="12"/>
                  </a:lnTo>
                  <a:cubicBezTo>
                    <a:pt x="27331" y="2504"/>
                    <a:pt x="22440" y="3812"/>
                    <a:pt x="17483" y="3812"/>
                  </a:cubicBezTo>
                  <a:cubicBezTo>
                    <a:pt x="17394" y="3812"/>
                    <a:pt x="17305" y="3811"/>
                    <a:pt x="17217" y="3810"/>
                  </a:cubicBezTo>
                  <a:cubicBezTo>
                    <a:pt x="12299" y="3763"/>
                    <a:pt x="7454" y="2453"/>
                    <a:pt x="320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8"/>
            <p:cNvSpPr/>
            <p:nvPr/>
          </p:nvSpPr>
          <p:spPr>
            <a:xfrm>
              <a:off x="4538650" y="3545463"/>
              <a:ext cx="66700" cy="449175"/>
            </a:xfrm>
            <a:custGeom>
              <a:avLst/>
              <a:gdLst/>
              <a:ahLst/>
              <a:cxnLst/>
              <a:rect l="l" t="t" r="r" b="b"/>
              <a:pathLst>
                <a:path w="2668" h="17967" extrusionOk="0">
                  <a:moveTo>
                    <a:pt x="1" y="0"/>
                  </a:moveTo>
                  <a:lnTo>
                    <a:pt x="13" y="17967"/>
                  </a:lnTo>
                  <a:lnTo>
                    <a:pt x="2668" y="17955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4323750" y="3746363"/>
              <a:ext cx="496500" cy="496225"/>
            </a:xfrm>
            <a:custGeom>
              <a:avLst/>
              <a:gdLst/>
              <a:ahLst/>
              <a:cxnLst/>
              <a:rect l="l" t="t" r="r" b="b"/>
              <a:pathLst>
                <a:path w="19860" h="19849" extrusionOk="0">
                  <a:moveTo>
                    <a:pt x="9930" y="1"/>
                  </a:moveTo>
                  <a:cubicBezTo>
                    <a:pt x="4453" y="1"/>
                    <a:pt x="0" y="4454"/>
                    <a:pt x="0" y="9919"/>
                  </a:cubicBezTo>
                  <a:cubicBezTo>
                    <a:pt x="0" y="15396"/>
                    <a:pt x="4453" y="19848"/>
                    <a:pt x="9930" y="19848"/>
                  </a:cubicBezTo>
                  <a:cubicBezTo>
                    <a:pt x="15407" y="19848"/>
                    <a:pt x="19860" y="15396"/>
                    <a:pt x="19860" y="9919"/>
                  </a:cubicBezTo>
                  <a:cubicBezTo>
                    <a:pt x="19860" y="4454"/>
                    <a:pt x="15407" y="1"/>
                    <a:pt x="993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4444900" y="3867213"/>
              <a:ext cx="254225" cy="254525"/>
            </a:xfrm>
            <a:custGeom>
              <a:avLst/>
              <a:gdLst/>
              <a:ahLst/>
              <a:cxnLst/>
              <a:rect l="l" t="t" r="r" b="b"/>
              <a:pathLst>
                <a:path w="10169" h="10181" extrusionOk="0">
                  <a:moveTo>
                    <a:pt x="5074" y="1679"/>
                  </a:moveTo>
                  <a:cubicBezTo>
                    <a:pt x="5081" y="1679"/>
                    <a:pt x="5089" y="1679"/>
                    <a:pt x="5096" y="1679"/>
                  </a:cubicBezTo>
                  <a:cubicBezTo>
                    <a:pt x="6977" y="1679"/>
                    <a:pt x="8501" y="3215"/>
                    <a:pt x="8501" y="5097"/>
                  </a:cubicBezTo>
                  <a:cubicBezTo>
                    <a:pt x="8501" y="6970"/>
                    <a:pt x="6977" y="8502"/>
                    <a:pt x="5094" y="8502"/>
                  </a:cubicBezTo>
                  <a:cubicBezTo>
                    <a:pt x="5087" y="8502"/>
                    <a:pt x="5080" y="8502"/>
                    <a:pt x="5072" y="8502"/>
                  </a:cubicBezTo>
                  <a:cubicBezTo>
                    <a:pt x="3191" y="8502"/>
                    <a:pt x="1667" y="6966"/>
                    <a:pt x="1667" y="5085"/>
                  </a:cubicBezTo>
                  <a:cubicBezTo>
                    <a:pt x="1667" y="3199"/>
                    <a:pt x="3191" y="1679"/>
                    <a:pt x="5074" y="1679"/>
                  </a:cubicBezTo>
                  <a:close/>
                  <a:moveTo>
                    <a:pt x="4834" y="1"/>
                  </a:moveTo>
                  <a:cubicBezTo>
                    <a:pt x="4477" y="1"/>
                    <a:pt x="4191" y="286"/>
                    <a:pt x="4191" y="644"/>
                  </a:cubicBezTo>
                  <a:lnTo>
                    <a:pt x="4191" y="822"/>
                  </a:lnTo>
                  <a:cubicBezTo>
                    <a:pt x="4191" y="894"/>
                    <a:pt x="4132" y="965"/>
                    <a:pt x="4060" y="989"/>
                  </a:cubicBezTo>
                  <a:cubicBezTo>
                    <a:pt x="3655" y="1084"/>
                    <a:pt x="3274" y="1251"/>
                    <a:pt x="2917" y="1453"/>
                  </a:cubicBezTo>
                  <a:cubicBezTo>
                    <a:pt x="2887" y="1473"/>
                    <a:pt x="2856" y="1483"/>
                    <a:pt x="2824" y="1483"/>
                  </a:cubicBezTo>
                  <a:cubicBezTo>
                    <a:pt x="2780" y="1483"/>
                    <a:pt x="2738" y="1464"/>
                    <a:pt x="2703" y="1429"/>
                  </a:cubicBezTo>
                  <a:lnTo>
                    <a:pt x="2584" y="1298"/>
                  </a:lnTo>
                  <a:cubicBezTo>
                    <a:pt x="2459" y="1173"/>
                    <a:pt x="2295" y="1111"/>
                    <a:pt x="2131" y="1111"/>
                  </a:cubicBezTo>
                  <a:cubicBezTo>
                    <a:pt x="1968" y="1111"/>
                    <a:pt x="1804" y="1173"/>
                    <a:pt x="1679" y="1298"/>
                  </a:cubicBezTo>
                  <a:lnTo>
                    <a:pt x="1310" y="1668"/>
                  </a:lnTo>
                  <a:cubicBezTo>
                    <a:pt x="1060" y="1918"/>
                    <a:pt x="1060" y="2322"/>
                    <a:pt x="1310" y="2572"/>
                  </a:cubicBezTo>
                  <a:lnTo>
                    <a:pt x="1429" y="2703"/>
                  </a:lnTo>
                  <a:cubicBezTo>
                    <a:pt x="1488" y="2751"/>
                    <a:pt x="1500" y="2846"/>
                    <a:pt x="1453" y="2918"/>
                  </a:cubicBezTo>
                  <a:cubicBezTo>
                    <a:pt x="1250" y="3263"/>
                    <a:pt x="1084" y="3644"/>
                    <a:pt x="977" y="4049"/>
                  </a:cubicBezTo>
                  <a:cubicBezTo>
                    <a:pt x="965" y="4132"/>
                    <a:pt x="893" y="4180"/>
                    <a:pt x="810" y="4180"/>
                  </a:cubicBezTo>
                  <a:lnTo>
                    <a:pt x="631" y="4180"/>
                  </a:lnTo>
                  <a:cubicBezTo>
                    <a:pt x="286" y="4180"/>
                    <a:pt x="0" y="4466"/>
                    <a:pt x="0" y="4823"/>
                  </a:cubicBezTo>
                  <a:lnTo>
                    <a:pt x="0" y="5347"/>
                  </a:lnTo>
                  <a:cubicBezTo>
                    <a:pt x="0" y="5692"/>
                    <a:pt x="286" y="5978"/>
                    <a:pt x="631" y="5978"/>
                  </a:cubicBezTo>
                  <a:lnTo>
                    <a:pt x="810" y="5978"/>
                  </a:lnTo>
                  <a:cubicBezTo>
                    <a:pt x="893" y="5978"/>
                    <a:pt x="965" y="6037"/>
                    <a:pt x="977" y="6120"/>
                  </a:cubicBezTo>
                  <a:cubicBezTo>
                    <a:pt x="1084" y="6525"/>
                    <a:pt x="1238" y="6906"/>
                    <a:pt x="1453" y="7252"/>
                  </a:cubicBezTo>
                  <a:cubicBezTo>
                    <a:pt x="1488" y="7323"/>
                    <a:pt x="1477" y="7406"/>
                    <a:pt x="1429" y="7466"/>
                  </a:cubicBezTo>
                  <a:lnTo>
                    <a:pt x="1298" y="7597"/>
                  </a:lnTo>
                  <a:cubicBezTo>
                    <a:pt x="1048" y="7847"/>
                    <a:pt x="1048" y="8252"/>
                    <a:pt x="1298" y="8502"/>
                  </a:cubicBezTo>
                  <a:lnTo>
                    <a:pt x="1667" y="8871"/>
                  </a:lnTo>
                  <a:cubicBezTo>
                    <a:pt x="1792" y="8996"/>
                    <a:pt x="1956" y="9058"/>
                    <a:pt x="2120" y="9058"/>
                  </a:cubicBezTo>
                  <a:cubicBezTo>
                    <a:pt x="2283" y="9058"/>
                    <a:pt x="2447" y="8996"/>
                    <a:pt x="2572" y="8871"/>
                  </a:cubicBezTo>
                  <a:lnTo>
                    <a:pt x="2691" y="8740"/>
                  </a:lnTo>
                  <a:cubicBezTo>
                    <a:pt x="2725" y="8706"/>
                    <a:pt x="2766" y="8692"/>
                    <a:pt x="2808" y="8692"/>
                  </a:cubicBezTo>
                  <a:cubicBezTo>
                    <a:pt x="2841" y="8692"/>
                    <a:pt x="2874" y="8700"/>
                    <a:pt x="2905" y="8716"/>
                  </a:cubicBezTo>
                  <a:cubicBezTo>
                    <a:pt x="3251" y="8930"/>
                    <a:pt x="3644" y="9085"/>
                    <a:pt x="4048" y="9192"/>
                  </a:cubicBezTo>
                  <a:cubicBezTo>
                    <a:pt x="4120" y="9216"/>
                    <a:pt x="4179" y="9276"/>
                    <a:pt x="4179" y="9359"/>
                  </a:cubicBezTo>
                  <a:cubicBezTo>
                    <a:pt x="4179" y="9811"/>
                    <a:pt x="4536" y="10181"/>
                    <a:pt x="4989" y="10181"/>
                  </a:cubicBezTo>
                  <a:lnTo>
                    <a:pt x="5334" y="10181"/>
                  </a:lnTo>
                  <a:cubicBezTo>
                    <a:pt x="5691" y="10181"/>
                    <a:pt x="5977" y="9895"/>
                    <a:pt x="5977" y="9538"/>
                  </a:cubicBezTo>
                  <a:lnTo>
                    <a:pt x="5977" y="9359"/>
                  </a:lnTo>
                  <a:cubicBezTo>
                    <a:pt x="5977" y="9288"/>
                    <a:pt x="6037" y="9216"/>
                    <a:pt x="6108" y="9192"/>
                  </a:cubicBezTo>
                  <a:cubicBezTo>
                    <a:pt x="6513" y="9097"/>
                    <a:pt x="6894" y="8930"/>
                    <a:pt x="7251" y="8728"/>
                  </a:cubicBezTo>
                  <a:cubicBezTo>
                    <a:pt x="7281" y="8708"/>
                    <a:pt x="7313" y="8699"/>
                    <a:pt x="7344" y="8699"/>
                  </a:cubicBezTo>
                  <a:cubicBezTo>
                    <a:pt x="7388" y="8699"/>
                    <a:pt x="7431" y="8717"/>
                    <a:pt x="7465" y="8752"/>
                  </a:cubicBezTo>
                  <a:lnTo>
                    <a:pt x="7584" y="8871"/>
                  </a:lnTo>
                  <a:cubicBezTo>
                    <a:pt x="7711" y="8997"/>
                    <a:pt x="7877" y="9060"/>
                    <a:pt x="8043" y="9060"/>
                  </a:cubicBezTo>
                  <a:cubicBezTo>
                    <a:pt x="8205" y="9060"/>
                    <a:pt x="8366" y="9000"/>
                    <a:pt x="8489" y="8883"/>
                  </a:cubicBezTo>
                  <a:lnTo>
                    <a:pt x="8858" y="8514"/>
                  </a:lnTo>
                  <a:cubicBezTo>
                    <a:pt x="9108" y="8264"/>
                    <a:pt x="9108" y="7859"/>
                    <a:pt x="8858" y="7609"/>
                  </a:cubicBezTo>
                  <a:lnTo>
                    <a:pt x="8739" y="7478"/>
                  </a:lnTo>
                  <a:cubicBezTo>
                    <a:pt x="8680" y="7418"/>
                    <a:pt x="8668" y="7335"/>
                    <a:pt x="8716" y="7263"/>
                  </a:cubicBezTo>
                  <a:cubicBezTo>
                    <a:pt x="8918" y="6918"/>
                    <a:pt x="9085" y="6537"/>
                    <a:pt x="9192" y="6132"/>
                  </a:cubicBezTo>
                  <a:cubicBezTo>
                    <a:pt x="9204" y="6049"/>
                    <a:pt x="9275" y="6001"/>
                    <a:pt x="9359" y="6001"/>
                  </a:cubicBezTo>
                  <a:lnTo>
                    <a:pt x="9537" y="6001"/>
                  </a:lnTo>
                  <a:cubicBezTo>
                    <a:pt x="9882" y="6001"/>
                    <a:pt x="10168" y="5716"/>
                    <a:pt x="10168" y="5358"/>
                  </a:cubicBezTo>
                  <a:lnTo>
                    <a:pt x="10168" y="4835"/>
                  </a:lnTo>
                  <a:cubicBezTo>
                    <a:pt x="10168" y="4489"/>
                    <a:pt x="9882" y="4204"/>
                    <a:pt x="9537" y="4204"/>
                  </a:cubicBezTo>
                  <a:lnTo>
                    <a:pt x="9359" y="4204"/>
                  </a:lnTo>
                  <a:cubicBezTo>
                    <a:pt x="9275" y="4204"/>
                    <a:pt x="9204" y="4144"/>
                    <a:pt x="9192" y="4061"/>
                  </a:cubicBezTo>
                  <a:cubicBezTo>
                    <a:pt x="9085" y="3656"/>
                    <a:pt x="8930" y="3275"/>
                    <a:pt x="8716" y="2930"/>
                  </a:cubicBezTo>
                  <a:cubicBezTo>
                    <a:pt x="8680" y="2858"/>
                    <a:pt x="8692" y="2775"/>
                    <a:pt x="8739" y="2715"/>
                  </a:cubicBezTo>
                  <a:lnTo>
                    <a:pt x="8870" y="2584"/>
                  </a:lnTo>
                  <a:cubicBezTo>
                    <a:pt x="9120" y="2334"/>
                    <a:pt x="9120" y="1930"/>
                    <a:pt x="8870" y="1679"/>
                  </a:cubicBezTo>
                  <a:lnTo>
                    <a:pt x="8501" y="1310"/>
                  </a:lnTo>
                  <a:cubicBezTo>
                    <a:pt x="8376" y="1185"/>
                    <a:pt x="8213" y="1123"/>
                    <a:pt x="8049" y="1123"/>
                  </a:cubicBezTo>
                  <a:cubicBezTo>
                    <a:pt x="7885" y="1123"/>
                    <a:pt x="7721" y="1185"/>
                    <a:pt x="7596" y="1310"/>
                  </a:cubicBezTo>
                  <a:lnTo>
                    <a:pt x="7477" y="1441"/>
                  </a:lnTo>
                  <a:cubicBezTo>
                    <a:pt x="7444" y="1475"/>
                    <a:pt x="7403" y="1490"/>
                    <a:pt x="7360" y="1490"/>
                  </a:cubicBezTo>
                  <a:cubicBezTo>
                    <a:pt x="7328" y="1490"/>
                    <a:pt x="7294" y="1481"/>
                    <a:pt x="7263" y="1465"/>
                  </a:cubicBezTo>
                  <a:cubicBezTo>
                    <a:pt x="6918" y="1251"/>
                    <a:pt x="6525" y="1096"/>
                    <a:pt x="6120" y="989"/>
                  </a:cubicBezTo>
                  <a:cubicBezTo>
                    <a:pt x="6049" y="965"/>
                    <a:pt x="5989" y="906"/>
                    <a:pt x="5989" y="822"/>
                  </a:cubicBezTo>
                  <a:lnTo>
                    <a:pt x="5989" y="644"/>
                  </a:lnTo>
                  <a:cubicBezTo>
                    <a:pt x="5989" y="286"/>
                    <a:pt x="5703" y="1"/>
                    <a:pt x="5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4543425" y="3969513"/>
              <a:ext cx="57175" cy="49850"/>
            </a:xfrm>
            <a:custGeom>
              <a:avLst/>
              <a:gdLst/>
              <a:ahLst/>
              <a:cxnLst/>
              <a:rect l="l" t="t" r="r" b="b"/>
              <a:pathLst>
                <a:path w="2287" h="1994" extrusionOk="0">
                  <a:moveTo>
                    <a:pt x="1140" y="1"/>
                  </a:moveTo>
                  <a:cubicBezTo>
                    <a:pt x="794" y="1"/>
                    <a:pt x="457" y="178"/>
                    <a:pt x="274" y="504"/>
                  </a:cubicBezTo>
                  <a:cubicBezTo>
                    <a:pt x="0" y="981"/>
                    <a:pt x="167" y="1588"/>
                    <a:pt x="643" y="1862"/>
                  </a:cubicBezTo>
                  <a:cubicBezTo>
                    <a:pt x="799" y="1951"/>
                    <a:pt x="970" y="1994"/>
                    <a:pt x="1139" y="1994"/>
                  </a:cubicBezTo>
                  <a:cubicBezTo>
                    <a:pt x="1487" y="1994"/>
                    <a:pt x="1828" y="1813"/>
                    <a:pt x="2012" y="1493"/>
                  </a:cubicBezTo>
                  <a:cubicBezTo>
                    <a:pt x="2286" y="1016"/>
                    <a:pt x="2119" y="409"/>
                    <a:pt x="1643" y="135"/>
                  </a:cubicBezTo>
                  <a:cubicBezTo>
                    <a:pt x="1485" y="45"/>
                    <a:pt x="1312" y="1"/>
                    <a:pt x="1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1" name="Google Shape;1551;p38"/>
            <p:cNvGrpSpPr/>
            <p:nvPr/>
          </p:nvGrpSpPr>
          <p:grpSpPr>
            <a:xfrm>
              <a:off x="951621" y="3664275"/>
              <a:ext cx="1795504" cy="660350"/>
              <a:chOff x="723021" y="3350225"/>
              <a:chExt cx="1795504" cy="660350"/>
            </a:xfrm>
          </p:grpSpPr>
          <p:sp>
            <p:nvSpPr>
              <p:cNvPr id="1552" name="Google Shape;1552;p38"/>
              <p:cNvSpPr txBox="1"/>
              <p:nvPr/>
            </p:nvSpPr>
            <p:spPr>
              <a:xfrm>
                <a:off x="723021" y="335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53" name="Google Shape;1553;p38"/>
              <p:cNvSpPr txBox="1"/>
              <p:nvPr/>
            </p:nvSpPr>
            <p:spPr>
              <a:xfrm>
                <a:off x="723025" y="369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554" name="Google Shape;1554;p38"/>
          <p:cNvGrpSpPr/>
          <p:nvPr/>
        </p:nvGrpSpPr>
        <p:grpSpPr>
          <a:xfrm>
            <a:off x="4927400" y="1886013"/>
            <a:ext cx="3277997" cy="888381"/>
            <a:chOff x="4927400" y="1886013"/>
            <a:chExt cx="3277997" cy="888381"/>
          </a:xfrm>
        </p:grpSpPr>
        <p:sp>
          <p:nvSpPr>
            <p:cNvPr id="1555" name="Google Shape;1555;p38"/>
            <p:cNvSpPr/>
            <p:nvPr/>
          </p:nvSpPr>
          <p:spPr>
            <a:xfrm>
              <a:off x="5806675" y="2135350"/>
              <a:ext cx="514825" cy="308925"/>
            </a:xfrm>
            <a:custGeom>
              <a:avLst/>
              <a:gdLst/>
              <a:ahLst/>
              <a:cxnLst/>
              <a:rect l="l" t="t" r="r" b="b"/>
              <a:pathLst>
                <a:path w="20593" h="12357" extrusionOk="0">
                  <a:moveTo>
                    <a:pt x="0" y="0"/>
                  </a:moveTo>
                  <a:lnTo>
                    <a:pt x="9463" y="0"/>
                  </a:lnTo>
                  <a:lnTo>
                    <a:pt x="9463" y="12357"/>
                  </a:lnTo>
                  <a:lnTo>
                    <a:pt x="20593" y="12357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1556" name="Google Shape;1556;p38"/>
            <p:cNvSpPr/>
            <p:nvPr/>
          </p:nvSpPr>
          <p:spPr>
            <a:xfrm>
              <a:off x="4927400" y="1999438"/>
              <a:ext cx="516450" cy="754875"/>
            </a:xfrm>
            <a:custGeom>
              <a:avLst/>
              <a:gdLst/>
              <a:ahLst/>
              <a:cxnLst/>
              <a:rect l="l" t="t" r="r" b="b"/>
              <a:pathLst>
                <a:path w="20658" h="30195" extrusionOk="0">
                  <a:moveTo>
                    <a:pt x="3203" y="0"/>
                  </a:moveTo>
                  <a:lnTo>
                    <a:pt x="0" y="5572"/>
                  </a:lnTo>
                  <a:cubicBezTo>
                    <a:pt x="4322" y="8061"/>
                    <a:pt x="7930" y="11656"/>
                    <a:pt x="10418" y="15978"/>
                  </a:cubicBezTo>
                  <a:cubicBezTo>
                    <a:pt x="12907" y="20288"/>
                    <a:pt x="14228" y="25206"/>
                    <a:pt x="14216" y="30194"/>
                  </a:cubicBezTo>
                  <a:lnTo>
                    <a:pt x="20646" y="30194"/>
                  </a:lnTo>
                  <a:cubicBezTo>
                    <a:pt x="20658" y="24086"/>
                    <a:pt x="19050" y="18050"/>
                    <a:pt x="15990" y="12764"/>
                  </a:cubicBezTo>
                  <a:cubicBezTo>
                    <a:pt x="12930" y="7465"/>
                    <a:pt x="8513" y="3048"/>
                    <a:pt x="320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5241125" y="2105388"/>
              <a:ext cx="421800" cy="281900"/>
            </a:xfrm>
            <a:custGeom>
              <a:avLst/>
              <a:gdLst/>
              <a:ahLst/>
              <a:cxnLst/>
              <a:rect l="l" t="t" r="r" b="b"/>
              <a:pathLst>
                <a:path w="16872" h="11276" extrusionOk="0">
                  <a:moveTo>
                    <a:pt x="15538" y="1"/>
                  </a:moveTo>
                  <a:lnTo>
                    <a:pt x="0" y="8978"/>
                  </a:lnTo>
                  <a:lnTo>
                    <a:pt x="1334" y="11276"/>
                  </a:lnTo>
                  <a:lnTo>
                    <a:pt x="16872" y="2299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5398000" y="1886013"/>
              <a:ext cx="496200" cy="496225"/>
            </a:xfrm>
            <a:custGeom>
              <a:avLst/>
              <a:gdLst/>
              <a:ahLst/>
              <a:cxnLst/>
              <a:rect l="l" t="t" r="r" b="b"/>
              <a:pathLst>
                <a:path w="19848" h="19849" extrusionOk="0">
                  <a:moveTo>
                    <a:pt x="9918" y="1"/>
                  </a:moveTo>
                  <a:cubicBezTo>
                    <a:pt x="4453" y="1"/>
                    <a:pt x="0" y="4454"/>
                    <a:pt x="0" y="9931"/>
                  </a:cubicBezTo>
                  <a:cubicBezTo>
                    <a:pt x="0" y="15396"/>
                    <a:pt x="4453" y="19849"/>
                    <a:pt x="9918" y="19849"/>
                  </a:cubicBezTo>
                  <a:cubicBezTo>
                    <a:pt x="15395" y="19849"/>
                    <a:pt x="19848" y="15396"/>
                    <a:pt x="19848" y="9931"/>
                  </a:cubicBezTo>
                  <a:cubicBezTo>
                    <a:pt x="19848" y="4454"/>
                    <a:pt x="15395" y="1"/>
                    <a:pt x="991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5557525" y="2000613"/>
              <a:ext cx="176850" cy="267025"/>
            </a:xfrm>
            <a:custGeom>
              <a:avLst/>
              <a:gdLst/>
              <a:ahLst/>
              <a:cxnLst/>
              <a:rect l="l" t="t" r="r" b="b"/>
              <a:pathLst>
                <a:path w="7074" h="10681" extrusionOk="0">
                  <a:moveTo>
                    <a:pt x="2108" y="1394"/>
                  </a:moveTo>
                  <a:lnTo>
                    <a:pt x="2096" y="2322"/>
                  </a:lnTo>
                  <a:lnTo>
                    <a:pt x="1168" y="2322"/>
                  </a:lnTo>
                  <a:lnTo>
                    <a:pt x="1168" y="1394"/>
                  </a:lnTo>
                  <a:close/>
                  <a:moveTo>
                    <a:pt x="3382" y="1394"/>
                  </a:moveTo>
                  <a:lnTo>
                    <a:pt x="3382" y="2334"/>
                  </a:lnTo>
                  <a:lnTo>
                    <a:pt x="2442" y="2334"/>
                  </a:lnTo>
                  <a:lnTo>
                    <a:pt x="2453" y="1394"/>
                  </a:lnTo>
                  <a:close/>
                  <a:moveTo>
                    <a:pt x="4656" y="1394"/>
                  </a:moveTo>
                  <a:lnTo>
                    <a:pt x="4656" y="2334"/>
                  </a:lnTo>
                  <a:lnTo>
                    <a:pt x="3727" y="2334"/>
                  </a:lnTo>
                  <a:lnTo>
                    <a:pt x="3727" y="1394"/>
                  </a:lnTo>
                  <a:close/>
                  <a:moveTo>
                    <a:pt x="5001" y="1394"/>
                  </a:moveTo>
                  <a:lnTo>
                    <a:pt x="5942" y="1406"/>
                  </a:lnTo>
                  <a:lnTo>
                    <a:pt x="5942" y="2334"/>
                  </a:lnTo>
                  <a:lnTo>
                    <a:pt x="5001" y="2334"/>
                  </a:lnTo>
                  <a:lnTo>
                    <a:pt x="5001" y="1394"/>
                  </a:lnTo>
                  <a:close/>
                  <a:moveTo>
                    <a:pt x="2096" y="3215"/>
                  </a:moveTo>
                  <a:lnTo>
                    <a:pt x="2096" y="4144"/>
                  </a:lnTo>
                  <a:lnTo>
                    <a:pt x="1168" y="4144"/>
                  </a:lnTo>
                  <a:lnTo>
                    <a:pt x="1168" y="3215"/>
                  </a:lnTo>
                  <a:close/>
                  <a:moveTo>
                    <a:pt x="3382" y="3215"/>
                  </a:moveTo>
                  <a:lnTo>
                    <a:pt x="3382" y="4156"/>
                  </a:lnTo>
                  <a:lnTo>
                    <a:pt x="2442" y="4144"/>
                  </a:lnTo>
                  <a:lnTo>
                    <a:pt x="2442" y="3215"/>
                  </a:lnTo>
                  <a:close/>
                  <a:moveTo>
                    <a:pt x="4656" y="3215"/>
                  </a:moveTo>
                  <a:lnTo>
                    <a:pt x="4656" y="4156"/>
                  </a:lnTo>
                  <a:lnTo>
                    <a:pt x="3727" y="4156"/>
                  </a:lnTo>
                  <a:lnTo>
                    <a:pt x="3727" y="3215"/>
                  </a:lnTo>
                  <a:close/>
                  <a:moveTo>
                    <a:pt x="5001" y="3215"/>
                  </a:moveTo>
                  <a:lnTo>
                    <a:pt x="5942" y="3227"/>
                  </a:lnTo>
                  <a:lnTo>
                    <a:pt x="5930" y="4156"/>
                  </a:lnTo>
                  <a:lnTo>
                    <a:pt x="5001" y="4156"/>
                  </a:lnTo>
                  <a:lnTo>
                    <a:pt x="5001" y="3215"/>
                  </a:lnTo>
                  <a:close/>
                  <a:moveTo>
                    <a:pt x="2096" y="5037"/>
                  </a:moveTo>
                  <a:lnTo>
                    <a:pt x="2096" y="5966"/>
                  </a:lnTo>
                  <a:lnTo>
                    <a:pt x="1156" y="5966"/>
                  </a:lnTo>
                  <a:lnTo>
                    <a:pt x="1168" y="5037"/>
                  </a:lnTo>
                  <a:close/>
                  <a:moveTo>
                    <a:pt x="3370" y="5037"/>
                  </a:moveTo>
                  <a:lnTo>
                    <a:pt x="3370" y="5978"/>
                  </a:lnTo>
                  <a:lnTo>
                    <a:pt x="2442" y="5966"/>
                  </a:lnTo>
                  <a:lnTo>
                    <a:pt x="2442" y="5037"/>
                  </a:lnTo>
                  <a:close/>
                  <a:moveTo>
                    <a:pt x="4656" y="5037"/>
                  </a:moveTo>
                  <a:lnTo>
                    <a:pt x="4656" y="5978"/>
                  </a:lnTo>
                  <a:lnTo>
                    <a:pt x="3716" y="5978"/>
                  </a:lnTo>
                  <a:lnTo>
                    <a:pt x="3716" y="5037"/>
                  </a:lnTo>
                  <a:close/>
                  <a:moveTo>
                    <a:pt x="5001" y="5037"/>
                  </a:moveTo>
                  <a:lnTo>
                    <a:pt x="5930" y="5049"/>
                  </a:lnTo>
                  <a:lnTo>
                    <a:pt x="5930" y="5978"/>
                  </a:lnTo>
                  <a:lnTo>
                    <a:pt x="5001" y="5978"/>
                  </a:lnTo>
                  <a:lnTo>
                    <a:pt x="5001" y="5037"/>
                  </a:lnTo>
                  <a:close/>
                  <a:moveTo>
                    <a:pt x="2096" y="6859"/>
                  </a:moveTo>
                  <a:lnTo>
                    <a:pt x="2096" y="7787"/>
                  </a:lnTo>
                  <a:lnTo>
                    <a:pt x="1156" y="7787"/>
                  </a:lnTo>
                  <a:lnTo>
                    <a:pt x="1156" y="6859"/>
                  </a:lnTo>
                  <a:close/>
                  <a:moveTo>
                    <a:pt x="3370" y="6859"/>
                  </a:moveTo>
                  <a:lnTo>
                    <a:pt x="3370" y="7799"/>
                  </a:lnTo>
                  <a:lnTo>
                    <a:pt x="2442" y="7787"/>
                  </a:lnTo>
                  <a:lnTo>
                    <a:pt x="2442" y="6859"/>
                  </a:lnTo>
                  <a:close/>
                  <a:moveTo>
                    <a:pt x="4656" y="6859"/>
                  </a:moveTo>
                  <a:lnTo>
                    <a:pt x="4644" y="7799"/>
                  </a:lnTo>
                  <a:lnTo>
                    <a:pt x="3716" y="7799"/>
                  </a:lnTo>
                  <a:lnTo>
                    <a:pt x="3716" y="6859"/>
                  </a:lnTo>
                  <a:close/>
                  <a:moveTo>
                    <a:pt x="5001" y="6859"/>
                  </a:moveTo>
                  <a:lnTo>
                    <a:pt x="5930" y="6871"/>
                  </a:lnTo>
                  <a:lnTo>
                    <a:pt x="5930" y="7799"/>
                  </a:lnTo>
                  <a:lnTo>
                    <a:pt x="4989" y="7799"/>
                  </a:lnTo>
                  <a:lnTo>
                    <a:pt x="5001" y="6859"/>
                  </a:lnTo>
                  <a:close/>
                  <a:moveTo>
                    <a:pt x="25" y="1"/>
                  </a:moveTo>
                  <a:lnTo>
                    <a:pt x="1" y="10681"/>
                  </a:lnTo>
                  <a:lnTo>
                    <a:pt x="2727" y="10681"/>
                  </a:lnTo>
                  <a:lnTo>
                    <a:pt x="2727" y="8811"/>
                  </a:lnTo>
                  <a:lnTo>
                    <a:pt x="4335" y="8811"/>
                  </a:lnTo>
                  <a:lnTo>
                    <a:pt x="4335" y="10681"/>
                  </a:lnTo>
                  <a:lnTo>
                    <a:pt x="7061" y="10681"/>
                  </a:lnTo>
                  <a:lnTo>
                    <a:pt x="7073" y="1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0" name="Google Shape;1560;p38"/>
            <p:cNvGrpSpPr/>
            <p:nvPr/>
          </p:nvGrpSpPr>
          <p:grpSpPr>
            <a:xfrm>
              <a:off x="6396991" y="2114044"/>
              <a:ext cx="1808406" cy="660350"/>
              <a:chOff x="6625591" y="1803963"/>
              <a:chExt cx="1808406" cy="660350"/>
            </a:xfrm>
          </p:grpSpPr>
          <p:sp>
            <p:nvSpPr>
              <p:cNvPr id="1561" name="Google Shape;1561;p38"/>
              <p:cNvSpPr txBox="1"/>
              <p:nvPr/>
            </p:nvSpPr>
            <p:spPr>
              <a:xfrm>
                <a:off x="6625591" y="1803963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62" name="Google Shape;1562;p38"/>
              <p:cNvSpPr txBox="1"/>
              <p:nvPr/>
            </p:nvSpPr>
            <p:spPr>
              <a:xfrm>
                <a:off x="6625597" y="2150812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563" name="Google Shape;1563;p38"/>
          <p:cNvGrpSpPr/>
          <p:nvPr/>
        </p:nvGrpSpPr>
        <p:grpSpPr>
          <a:xfrm>
            <a:off x="951622" y="1803963"/>
            <a:ext cx="3264703" cy="950650"/>
            <a:chOff x="951622" y="1803963"/>
            <a:chExt cx="3264703" cy="950650"/>
          </a:xfrm>
        </p:grpSpPr>
        <p:cxnSp>
          <p:nvCxnSpPr>
            <p:cNvPr id="1564" name="Google Shape;1564;p38"/>
            <p:cNvCxnSpPr/>
            <p:nvPr/>
          </p:nvCxnSpPr>
          <p:spPr>
            <a:xfrm rot="10800000">
              <a:off x="2825975" y="2141750"/>
              <a:ext cx="514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565" name="Google Shape;1565;p38"/>
            <p:cNvSpPr/>
            <p:nvPr/>
          </p:nvSpPr>
          <p:spPr>
            <a:xfrm>
              <a:off x="3700450" y="1999138"/>
              <a:ext cx="515875" cy="755475"/>
            </a:xfrm>
            <a:custGeom>
              <a:avLst/>
              <a:gdLst/>
              <a:ahLst/>
              <a:cxnLst/>
              <a:rect l="l" t="t" r="r" b="b"/>
              <a:pathLst>
                <a:path w="20635" h="30219" extrusionOk="0">
                  <a:moveTo>
                    <a:pt x="17420" y="0"/>
                  </a:moveTo>
                  <a:cubicBezTo>
                    <a:pt x="12038" y="3120"/>
                    <a:pt x="7585" y="7608"/>
                    <a:pt x="4537" y="13014"/>
                  </a:cubicBezTo>
                  <a:cubicBezTo>
                    <a:pt x="1584" y="18252"/>
                    <a:pt x="13" y="24194"/>
                    <a:pt x="1" y="30206"/>
                  </a:cubicBezTo>
                  <a:lnTo>
                    <a:pt x="6430" y="30218"/>
                  </a:lnTo>
                  <a:cubicBezTo>
                    <a:pt x="6442" y="25301"/>
                    <a:pt x="7716" y="20443"/>
                    <a:pt x="10133" y="16169"/>
                  </a:cubicBezTo>
                  <a:cubicBezTo>
                    <a:pt x="12609" y="11775"/>
                    <a:pt x="16253" y="8108"/>
                    <a:pt x="20634" y="5572"/>
                  </a:cubicBezTo>
                  <a:lnTo>
                    <a:pt x="1742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3481675" y="2105688"/>
              <a:ext cx="418525" cy="279825"/>
            </a:xfrm>
            <a:custGeom>
              <a:avLst/>
              <a:gdLst/>
              <a:ahLst/>
              <a:cxnLst/>
              <a:rect l="l" t="t" r="r" b="b"/>
              <a:pathLst>
                <a:path w="16741" h="11193" extrusionOk="0">
                  <a:moveTo>
                    <a:pt x="1322" y="1"/>
                  </a:moveTo>
                  <a:lnTo>
                    <a:pt x="1" y="2299"/>
                  </a:lnTo>
                  <a:lnTo>
                    <a:pt x="15407" y="11193"/>
                  </a:lnTo>
                  <a:lnTo>
                    <a:pt x="16741" y="8895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3249800" y="1886013"/>
              <a:ext cx="496225" cy="496225"/>
            </a:xfrm>
            <a:custGeom>
              <a:avLst/>
              <a:gdLst/>
              <a:ahLst/>
              <a:cxnLst/>
              <a:rect l="l" t="t" r="r" b="b"/>
              <a:pathLst>
                <a:path w="19849" h="19849" extrusionOk="0">
                  <a:moveTo>
                    <a:pt x="9930" y="1"/>
                  </a:moveTo>
                  <a:cubicBezTo>
                    <a:pt x="4454" y="1"/>
                    <a:pt x="1" y="4454"/>
                    <a:pt x="1" y="9931"/>
                  </a:cubicBezTo>
                  <a:cubicBezTo>
                    <a:pt x="1" y="15396"/>
                    <a:pt x="4454" y="19849"/>
                    <a:pt x="9930" y="19849"/>
                  </a:cubicBezTo>
                  <a:cubicBezTo>
                    <a:pt x="15395" y="19849"/>
                    <a:pt x="19848" y="15396"/>
                    <a:pt x="19848" y="9931"/>
                  </a:cubicBezTo>
                  <a:cubicBezTo>
                    <a:pt x="19848" y="4454"/>
                    <a:pt x="15395" y="1"/>
                    <a:pt x="993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3441800" y="2000613"/>
              <a:ext cx="112225" cy="91700"/>
            </a:xfrm>
            <a:custGeom>
              <a:avLst/>
              <a:gdLst/>
              <a:ahLst/>
              <a:cxnLst/>
              <a:rect l="l" t="t" r="r" b="b"/>
              <a:pathLst>
                <a:path w="4489" h="3668" extrusionOk="0">
                  <a:moveTo>
                    <a:pt x="2250" y="1"/>
                  </a:moveTo>
                  <a:cubicBezTo>
                    <a:pt x="1012" y="1"/>
                    <a:pt x="0" y="1013"/>
                    <a:pt x="0" y="2251"/>
                  </a:cubicBezTo>
                  <a:lnTo>
                    <a:pt x="0" y="3668"/>
                  </a:lnTo>
                  <a:lnTo>
                    <a:pt x="1096" y="3668"/>
                  </a:lnTo>
                  <a:lnTo>
                    <a:pt x="1096" y="2251"/>
                  </a:lnTo>
                  <a:cubicBezTo>
                    <a:pt x="1096" y="1620"/>
                    <a:pt x="1619" y="1096"/>
                    <a:pt x="2250" y="1096"/>
                  </a:cubicBezTo>
                  <a:cubicBezTo>
                    <a:pt x="2881" y="1096"/>
                    <a:pt x="3393" y="1620"/>
                    <a:pt x="3393" y="2251"/>
                  </a:cubicBezTo>
                  <a:lnTo>
                    <a:pt x="3393" y="3668"/>
                  </a:lnTo>
                  <a:lnTo>
                    <a:pt x="4489" y="3668"/>
                  </a:lnTo>
                  <a:lnTo>
                    <a:pt x="4489" y="2251"/>
                  </a:lnTo>
                  <a:cubicBezTo>
                    <a:pt x="4489" y="1013"/>
                    <a:pt x="3489" y="1"/>
                    <a:pt x="2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3409050" y="2116413"/>
              <a:ext cx="178025" cy="151225"/>
            </a:xfrm>
            <a:custGeom>
              <a:avLst/>
              <a:gdLst/>
              <a:ahLst/>
              <a:cxnLst/>
              <a:rect l="l" t="t" r="r" b="b"/>
              <a:pathLst>
                <a:path w="7121" h="6049" extrusionOk="0">
                  <a:moveTo>
                    <a:pt x="3560" y="1191"/>
                  </a:moveTo>
                  <a:cubicBezTo>
                    <a:pt x="4191" y="1191"/>
                    <a:pt x="4715" y="1703"/>
                    <a:pt x="4715" y="2346"/>
                  </a:cubicBezTo>
                  <a:cubicBezTo>
                    <a:pt x="4715" y="2822"/>
                    <a:pt x="4430" y="3227"/>
                    <a:pt x="4025" y="3405"/>
                  </a:cubicBezTo>
                  <a:lnTo>
                    <a:pt x="4025" y="4394"/>
                  </a:lnTo>
                  <a:cubicBezTo>
                    <a:pt x="4025" y="4656"/>
                    <a:pt x="3810" y="4858"/>
                    <a:pt x="3560" y="4858"/>
                  </a:cubicBezTo>
                  <a:cubicBezTo>
                    <a:pt x="3298" y="4858"/>
                    <a:pt x="3096" y="4656"/>
                    <a:pt x="3096" y="4394"/>
                  </a:cubicBezTo>
                  <a:lnTo>
                    <a:pt x="3096" y="3405"/>
                  </a:lnTo>
                  <a:cubicBezTo>
                    <a:pt x="2691" y="3227"/>
                    <a:pt x="2406" y="2822"/>
                    <a:pt x="2406" y="2346"/>
                  </a:cubicBezTo>
                  <a:cubicBezTo>
                    <a:pt x="2406" y="1703"/>
                    <a:pt x="2917" y="1191"/>
                    <a:pt x="3560" y="1191"/>
                  </a:cubicBezTo>
                  <a:close/>
                  <a:moveTo>
                    <a:pt x="727" y="0"/>
                  </a:moveTo>
                  <a:cubicBezTo>
                    <a:pt x="322" y="0"/>
                    <a:pt x="0" y="322"/>
                    <a:pt x="0" y="727"/>
                  </a:cubicBezTo>
                  <a:lnTo>
                    <a:pt x="0" y="5322"/>
                  </a:lnTo>
                  <a:cubicBezTo>
                    <a:pt x="0" y="5727"/>
                    <a:pt x="322" y="6049"/>
                    <a:pt x="727" y="6049"/>
                  </a:cubicBezTo>
                  <a:lnTo>
                    <a:pt x="6394" y="6049"/>
                  </a:lnTo>
                  <a:cubicBezTo>
                    <a:pt x="6787" y="6049"/>
                    <a:pt x="7120" y="5727"/>
                    <a:pt x="7120" y="5322"/>
                  </a:cubicBezTo>
                  <a:lnTo>
                    <a:pt x="7120" y="727"/>
                  </a:lnTo>
                  <a:cubicBezTo>
                    <a:pt x="7120" y="322"/>
                    <a:pt x="6787" y="0"/>
                    <a:pt x="6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0" name="Google Shape;1570;p38"/>
            <p:cNvGrpSpPr/>
            <p:nvPr/>
          </p:nvGrpSpPr>
          <p:grpSpPr>
            <a:xfrm>
              <a:off x="951622" y="1803963"/>
              <a:ext cx="1795503" cy="660350"/>
              <a:chOff x="710275" y="1342425"/>
              <a:chExt cx="1795503" cy="660350"/>
            </a:xfrm>
          </p:grpSpPr>
          <p:sp>
            <p:nvSpPr>
              <p:cNvPr id="1571" name="Google Shape;1571;p38"/>
              <p:cNvSpPr txBox="1"/>
              <p:nvPr/>
            </p:nvSpPr>
            <p:spPr>
              <a:xfrm>
                <a:off x="710278" y="13424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72" name="Google Shape;1572;p38"/>
              <p:cNvSpPr txBox="1"/>
              <p:nvPr/>
            </p:nvSpPr>
            <p:spPr>
              <a:xfrm>
                <a:off x="710275" y="16892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573" name="Google Shape;1573;p38"/>
          <p:cNvGrpSpPr/>
          <p:nvPr/>
        </p:nvGrpSpPr>
        <p:grpSpPr>
          <a:xfrm>
            <a:off x="4129075" y="1183950"/>
            <a:ext cx="4076322" cy="957787"/>
            <a:chOff x="4129075" y="1183950"/>
            <a:chExt cx="4076322" cy="957787"/>
          </a:xfrm>
        </p:grpSpPr>
        <p:cxnSp>
          <p:nvCxnSpPr>
            <p:cNvPr id="1574" name="Google Shape;1574;p38"/>
            <p:cNvCxnSpPr/>
            <p:nvPr/>
          </p:nvCxnSpPr>
          <p:spPr>
            <a:xfrm>
              <a:off x="4738775" y="1514125"/>
              <a:ext cx="158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575" name="Google Shape;1575;p38"/>
            <p:cNvSpPr/>
            <p:nvPr/>
          </p:nvSpPr>
          <p:spPr>
            <a:xfrm>
              <a:off x="4129075" y="1882713"/>
              <a:ext cx="878400" cy="259025"/>
            </a:xfrm>
            <a:custGeom>
              <a:avLst/>
              <a:gdLst/>
              <a:ahLst/>
              <a:cxnLst/>
              <a:rect l="l" t="t" r="r" b="b"/>
              <a:pathLst>
                <a:path w="35136" h="10361" extrusionOk="0">
                  <a:moveTo>
                    <a:pt x="17658" y="0"/>
                  </a:moveTo>
                  <a:cubicBezTo>
                    <a:pt x="11569" y="0"/>
                    <a:pt x="5572" y="1605"/>
                    <a:pt x="286" y="4657"/>
                  </a:cubicBezTo>
                  <a:lnTo>
                    <a:pt x="286" y="4669"/>
                  </a:lnTo>
                  <a:lnTo>
                    <a:pt x="1" y="4848"/>
                  </a:lnTo>
                  <a:lnTo>
                    <a:pt x="1894" y="7455"/>
                  </a:lnTo>
                  <a:lnTo>
                    <a:pt x="3239" y="10360"/>
                  </a:lnTo>
                  <a:lnTo>
                    <a:pt x="3370" y="10301"/>
                  </a:lnTo>
                  <a:lnTo>
                    <a:pt x="3489" y="10229"/>
                  </a:lnTo>
                  <a:cubicBezTo>
                    <a:pt x="7805" y="7738"/>
                    <a:pt x="12696" y="6430"/>
                    <a:pt x="17665" y="6430"/>
                  </a:cubicBezTo>
                  <a:cubicBezTo>
                    <a:pt x="17754" y="6430"/>
                    <a:pt x="17843" y="6430"/>
                    <a:pt x="17931" y="6431"/>
                  </a:cubicBezTo>
                  <a:cubicBezTo>
                    <a:pt x="22837" y="6479"/>
                    <a:pt x="27683" y="7800"/>
                    <a:pt x="31933" y="10241"/>
                  </a:cubicBezTo>
                  <a:lnTo>
                    <a:pt x="35136" y="4669"/>
                  </a:lnTo>
                  <a:cubicBezTo>
                    <a:pt x="29933" y="1669"/>
                    <a:pt x="24004" y="61"/>
                    <a:pt x="17991" y="2"/>
                  </a:cubicBezTo>
                  <a:cubicBezTo>
                    <a:pt x="17880" y="1"/>
                    <a:pt x="17769" y="0"/>
                    <a:pt x="17658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4323750" y="1266013"/>
              <a:ext cx="496500" cy="496200"/>
            </a:xfrm>
            <a:custGeom>
              <a:avLst/>
              <a:gdLst/>
              <a:ahLst/>
              <a:cxnLst/>
              <a:rect l="l" t="t" r="r" b="b"/>
              <a:pathLst>
                <a:path w="19860" h="19848" extrusionOk="0">
                  <a:moveTo>
                    <a:pt x="9930" y="0"/>
                  </a:moveTo>
                  <a:cubicBezTo>
                    <a:pt x="4453" y="0"/>
                    <a:pt x="0" y="4453"/>
                    <a:pt x="0" y="9930"/>
                  </a:cubicBezTo>
                  <a:cubicBezTo>
                    <a:pt x="0" y="15395"/>
                    <a:pt x="4453" y="19848"/>
                    <a:pt x="9930" y="19848"/>
                  </a:cubicBezTo>
                  <a:cubicBezTo>
                    <a:pt x="15407" y="19848"/>
                    <a:pt x="19860" y="15395"/>
                    <a:pt x="19860" y="9930"/>
                  </a:cubicBezTo>
                  <a:cubicBezTo>
                    <a:pt x="19860" y="4453"/>
                    <a:pt x="15407" y="0"/>
                    <a:pt x="9930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4572000" y="1514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CC131"/>
            </a:solidFill>
            <a:ln w="66375" cap="flat" cmpd="sng">
              <a:solidFill>
                <a:srgbClr val="FCBD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4538650" y="1514238"/>
              <a:ext cx="66400" cy="448900"/>
            </a:xfrm>
            <a:custGeom>
              <a:avLst/>
              <a:gdLst/>
              <a:ahLst/>
              <a:cxnLst/>
              <a:rect l="l" t="t" r="r" b="b"/>
              <a:pathLst>
                <a:path w="2656" h="17956" extrusionOk="0">
                  <a:moveTo>
                    <a:pt x="1" y="1"/>
                  </a:moveTo>
                  <a:lnTo>
                    <a:pt x="1" y="17956"/>
                  </a:lnTo>
                  <a:lnTo>
                    <a:pt x="2656" y="17956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4434475" y="1401438"/>
              <a:ext cx="274750" cy="225400"/>
            </a:xfrm>
            <a:custGeom>
              <a:avLst/>
              <a:gdLst/>
              <a:ahLst/>
              <a:cxnLst/>
              <a:rect l="l" t="t" r="r" b="b"/>
              <a:pathLst>
                <a:path w="10990" h="9016" extrusionOk="0">
                  <a:moveTo>
                    <a:pt x="8049" y="1548"/>
                  </a:moveTo>
                  <a:lnTo>
                    <a:pt x="3596" y="4430"/>
                  </a:lnTo>
                  <a:lnTo>
                    <a:pt x="1560" y="3310"/>
                  </a:lnTo>
                  <a:lnTo>
                    <a:pt x="8049" y="1548"/>
                  </a:lnTo>
                  <a:close/>
                  <a:moveTo>
                    <a:pt x="9537" y="1786"/>
                  </a:moveTo>
                  <a:lnTo>
                    <a:pt x="7061" y="7823"/>
                  </a:lnTo>
                  <a:lnTo>
                    <a:pt x="5299" y="5918"/>
                  </a:lnTo>
                  <a:lnTo>
                    <a:pt x="4918" y="5513"/>
                  </a:lnTo>
                  <a:lnTo>
                    <a:pt x="9537" y="1786"/>
                  </a:lnTo>
                  <a:close/>
                  <a:moveTo>
                    <a:pt x="10573" y="1"/>
                  </a:moveTo>
                  <a:cubicBezTo>
                    <a:pt x="10538" y="1"/>
                    <a:pt x="10502" y="12"/>
                    <a:pt x="10466" y="12"/>
                  </a:cubicBezTo>
                  <a:lnTo>
                    <a:pt x="10454" y="12"/>
                  </a:lnTo>
                  <a:lnTo>
                    <a:pt x="334" y="2763"/>
                  </a:lnTo>
                  <a:cubicBezTo>
                    <a:pt x="155" y="2810"/>
                    <a:pt x="36" y="2953"/>
                    <a:pt x="12" y="3132"/>
                  </a:cubicBezTo>
                  <a:cubicBezTo>
                    <a:pt x="0" y="3299"/>
                    <a:pt x="84" y="3465"/>
                    <a:pt x="239" y="3549"/>
                  </a:cubicBezTo>
                  <a:lnTo>
                    <a:pt x="3191" y="5168"/>
                  </a:lnTo>
                  <a:lnTo>
                    <a:pt x="3156" y="7049"/>
                  </a:lnTo>
                  <a:cubicBezTo>
                    <a:pt x="3156" y="7073"/>
                    <a:pt x="3156" y="7109"/>
                    <a:pt x="3168" y="7132"/>
                  </a:cubicBezTo>
                  <a:cubicBezTo>
                    <a:pt x="3168" y="7144"/>
                    <a:pt x="3168" y="7144"/>
                    <a:pt x="3168" y="7156"/>
                  </a:cubicBezTo>
                  <a:cubicBezTo>
                    <a:pt x="3179" y="7192"/>
                    <a:pt x="3191" y="7228"/>
                    <a:pt x="3215" y="7263"/>
                  </a:cubicBezTo>
                  <a:cubicBezTo>
                    <a:pt x="3215" y="7263"/>
                    <a:pt x="3215" y="7275"/>
                    <a:pt x="3215" y="7275"/>
                  </a:cubicBezTo>
                  <a:cubicBezTo>
                    <a:pt x="3239" y="7311"/>
                    <a:pt x="3263" y="7347"/>
                    <a:pt x="3299" y="7370"/>
                  </a:cubicBezTo>
                  <a:cubicBezTo>
                    <a:pt x="3299" y="7370"/>
                    <a:pt x="3299" y="7370"/>
                    <a:pt x="3310" y="7382"/>
                  </a:cubicBezTo>
                  <a:cubicBezTo>
                    <a:pt x="3322" y="7394"/>
                    <a:pt x="3334" y="7406"/>
                    <a:pt x="3358" y="7418"/>
                  </a:cubicBezTo>
                  <a:cubicBezTo>
                    <a:pt x="3370" y="7418"/>
                    <a:pt x="3370" y="7430"/>
                    <a:pt x="3382" y="7430"/>
                  </a:cubicBezTo>
                  <a:cubicBezTo>
                    <a:pt x="3394" y="7442"/>
                    <a:pt x="3418" y="7442"/>
                    <a:pt x="3429" y="7454"/>
                  </a:cubicBezTo>
                  <a:cubicBezTo>
                    <a:pt x="3441" y="7454"/>
                    <a:pt x="3453" y="7454"/>
                    <a:pt x="3465" y="7466"/>
                  </a:cubicBezTo>
                  <a:lnTo>
                    <a:pt x="3489" y="7466"/>
                  </a:lnTo>
                  <a:cubicBezTo>
                    <a:pt x="3489" y="7466"/>
                    <a:pt x="3501" y="7466"/>
                    <a:pt x="3501" y="7478"/>
                  </a:cubicBezTo>
                  <a:lnTo>
                    <a:pt x="3608" y="7478"/>
                  </a:lnTo>
                  <a:cubicBezTo>
                    <a:pt x="3644" y="7478"/>
                    <a:pt x="3668" y="7466"/>
                    <a:pt x="3703" y="7466"/>
                  </a:cubicBezTo>
                  <a:cubicBezTo>
                    <a:pt x="3703" y="7466"/>
                    <a:pt x="3703" y="7454"/>
                    <a:pt x="3703" y="7454"/>
                  </a:cubicBezTo>
                  <a:lnTo>
                    <a:pt x="3727" y="7454"/>
                  </a:lnTo>
                  <a:cubicBezTo>
                    <a:pt x="3739" y="7442"/>
                    <a:pt x="3763" y="7430"/>
                    <a:pt x="3787" y="7418"/>
                  </a:cubicBezTo>
                  <a:lnTo>
                    <a:pt x="3799" y="7418"/>
                  </a:lnTo>
                  <a:lnTo>
                    <a:pt x="4918" y="6751"/>
                  </a:lnTo>
                  <a:lnTo>
                    <a:pt x="6882" y="8883"/>
                  </a:lnTo>
                  <a:cubicBezTo>
                    <a:pt x="6968" y="8968"/>
                    <a:pt x="7073" y="9015"/>
                    <a:pt x="7180" y="9015"/>
                  </a:cubicBezTo>
                  <a:cubicBezTo>
                    <a:pt x="7192" y="9015"/>
                    <a:pt x="7204" y="9015"/>
                    <a:pt x="7216" y="9014"/>
                  </a:cubicBezTo>
                  <a:lnTo>
                    <a:pt x="7275" y="9014"/>
                  </a:lnTo>
                  <a:cubicBezTo>
                    <a:pt x="7418" y="8990"/>
                    <a:pt x="7537" y="8883"/>
                    <a:pt x="7597" y="8752"/>
                  </a:cubicBezTo>
                  <a:lnTo>
                    <a:pt x="10954" y="584"/>
                  </a:lnTo>
                  <a:cubicBezTo>
                    <a:pt x="10954" y="584"/>
                    <a:pt x="10954" y="584"/>
                    <a:pt x="10954" y="572"/>
                  </a:cubicBezTo>
                  <a:cubicBezTo>
                    <a:pt x="10966" y="548"/>
                    <a:pt x="10978" y="512"/>
                    <a:pt x="10990" y="477"/>
                  </a:cubicBezTo>
                  <a:cubicBezTo>
                    <a:pt x="10990" y="465"/>
                    <a:pt x="10990" y="465"/>
                    <a:pt x="10990" y="465"/>
                  </a:cubicBezTo>
                  <a:cubicBezTo>
                    <a:pt x="10990" y="429"/>
                    <a:pt x="10990" y="405"/>
                    <a:pt x="10978" y="370"/>
                  </a:cubicBezTo>
                  <a:cubicBezTo>
                    <a:pt x="10978" y="358"/>
                    <a:pt x="10978" y="358"/>
                    <a:pt x="10978" y="346"/>
                  </a:cubicBezTo>
                  <a:cubicBezTo>
                    <a:pt x="10978" y="310"/>
                    <a:pt x="10966" y="274"/>
                    <a:pt x="10954" y="251"/>
                  </a:cubicBezTo>
                  <a:cubicBezTo>
                    <a:pt x="10942" y="239"/>
                    <a:pt x="10942" y="239"/>
                    <a:pt x="10942" y="239"/>
                  </a:cubicBezTo>
                  <a:cubicBezTo>
                    <a:pt x="10930" y="215"/>
                    <a:pt x="10919" y="191"/>
                    <a:pt x="10907" y="179"/>
                  </a:cubicBezTo>
                  <a:cubicBezTo>
                    <a:pt x="10907" y="167"/>
                    <a:pt x="10895" y="167"/>
                    <a:pt x="10895" y="155"/>
                  </a:cubicBezTo>
                  <a:cubicBezTo>
                    <a:pt x="10883" y="155"/>
                    <a:pt x="10883" y="143"/>
                    <a:pt x="10883" y="143"/>
                  </a:cubicBezTo>
                  <a:cubicBezTo>
                    <a:pt x="10883" y="143"/>
                    <a:pt x="10871" y="143"/>
                    <a:pt x="10871" y="131"/>
                  </a:cubicBezTo>
                  <a:cubicBezTo>
                    <a:pt x="10847" y="108"/>
                    <a:pt x="10823" y="84"/>
                    <a:pt x="10799" y="72"/>
                  </a:cubicBezTo>
                  <a:lnTo>
                    <a:pt x="10788" y="72"/>
                  </a:lnTo>
                  <a:cubicBezTo>
                    <a:pt x="10764" y="48"/>
                    <a:pt x="10728" y="36"/>
                    <a:pt x="10692" y="24"/>
                  </a:cubicBezTo>
                  <a:cubicBezTo>
                    <a:pt x="10692" y="24"/>
                    <a:pt x="10680" y="24"/>
                    <a:pt x="10668" y="12"/>
                  </a:cubicBezTo>
                  <a:cubicBezTo>
                    <a:pt x="10645" y="12"/>
                    <a:pt x="10609" y="1"/>
                    <a:pt x="10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0" name="Google Shape;1580;p38"/>
            <p:cNvGrpSpPr/>
            <p:nvPr/>
          </p:nvGrpSpPr>
          <p:grpSpPr>
            <a:xfrm>
              <a:off x="6396991" y="1183950"/>
              <a:ext cx="1808406" cy="660350"/>
              <a:chOff x="6625591" y="1227050"/>
              <a:chExt cx="1808406" cy="660350"/>
            </a:xfrm>
          </p:grpSpPr>
          <p:sp>
            <p:nvSpPr>
              <p:cNvPr id="1581" name="Google Shape;1581;p38"/>
              <p:cNvSpPr txBox="1"/>
              <p:nvPr/>
            </p:nvSpPr>
            <p:spPr>
              <a:xfrm>
                <a:off x="6625597" y="157390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82" name="Google Shape;1582;p38"/>
              <p:cNvSpPr txBox="1"/>
              <p:nvPr/>
            </p:nvSpPr>
            <p:spPr>
              <a:xfrm>
                <a:off x="6625591" y="122705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583" name="Google Shape;1583;p38"/>
          <p:cNvGrpSpPr/>
          <p:nvPr/>
        </p:nvGrpSpPr>
        <p:grpSpPr>
          <a:xfrm>
            <a:off x="951622" y="2734119"/>
            <a:ext cx="3265003" cy="888444"/>
            <a:chOff x="951622" y="2734119"/>
            <a:chExt cx="3265003" cy="888444"/>
          </a:xfrm>
        </p:grpSpPr>
        <p:sp>
          <p:nvSpPr>
            <p:cNvPr id="1584" name="Google Shape;1584;p38"/>
            <p:cNvSpPr/>
            <p:nvPr/>
          </p:nvSpPr>
          <p:spPr>
            <a:xfrm rot="10800000">
              <a:off x="2826975" y="3071788"/>
              <a:ext cx="514825" cy="308925"/>
            </a:xfrm>
            <a:custGeom>
              <a:avLst/>
              <a:gdLst/>
              <a:ahLst/>
              <a:cxnLst/>
              <a:rect l="l" t="t" r="r" b="b"/>
              <a:pathLst>
                <a:path w="20593" h="12357" extrusionOk="0">
                  <a:moveTo>
                    <a:pt x="0" y="0"/>
                  </a:moveTo>
                  <a:lnTo>
                    <a:pt x="9463" y="0"/>
                  </a:lnTo>
                  <a:lnTo>
                    <a:pt x="9463" y="12357"/>
                  </a:lnTo>
                  <a:lnTo>
                    <a:pt x="20593" y="12357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sp>
        <p:sp>
          <p:nvSpPr>
            <p:cNvPr id="1585" name="Google Shape;1585;p38"/>
            <p:cNvSpPr/>
            <p:nvPr/>
          </p:nvSpPr>
          <p:spPr>
            <a:xfrm>
              <a:off x="3700150" y="2754288"/>
              <a:ext cx="516475" cy="754875"/>
            </a:xfrm>
            <a:custGeom>
              <a:avLst/>
              <a:gdLst/>
              <a:ahLst/>
              <a:cxnLst/>
              <a:rect l="l" t="t" r="r" b="b"/>
              <a:pathLst>
                <a:path w="20659" h="30195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6120"/>
                    <a:pt x="1620" y="12145"/>
                    <a:pt x="4668" y="17443"/>
                  </a:cubicBezTo>
                  <a:cubicBezTo>
                    <a:pt x="7728" y="22729"/>
                    <a:pt x="12145" y="27147"/>
                    <a:pt x="17455" y="30195"/>
                  </a:cubicBezTo>
                  <a:lnTo>
                    <a:pt x="20658" y="24622"/>
                  </a:lnTo>
                  <a:cubicBezTo>
                    <a:pt x="16336" y="22134"/>
                    <a:pt x="12729" y="18538"/>
                    <a:pt x="10240" y="14228"/>
                  </a:cubicBezTo>
                  <a:cubicBezTo>
                    <a:pt x="7752" y="9906"/>
                    <a:pt x="6430" y="4989"/>
                    <a:pt x="6442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3249800" y="3126063"/>
              <a:ext cx="496225" cy="496500"/>
            </a:xfrm>
            <a:custGeom>
              <a:avLst/>
              <a:gdLst/>
              <a:ahLst/>
              <a:cxnLst/>
              <a:rect l="l" t="t" r="r" b="b"/>
              <a:pathLst>
                <a:path w="19849" h="19860" extrusionOk="0">
                  <a:moveTo>
                    <a:pt x="9930" y="0"/>
                  </a:moveTo>
                  <a:cubicBezTo>
                    <a:pt x="4454" y="0"/>
                    <a:pt x="1" y="4453"/>
                    <a:pt x="1" y="9930"/>
                  </a:cubicBezTo>
                  <a:cubicBezTo>
                    <a:pt x="1" y="15407"/>
                    <a:pt x="4454" y="19860"/>
                    <a:pt x="9930" y="19860"/>
                  </a:cubicBezTo>
                  <a:cubicBezTo>
                    <a:pt x="15395" y="19860"/>
                    <a:pt x="19848" y="15407"/>
                    <a:pt x="19848" y="9930"/>
                  </a:cubicBezTo>
                  <a:cubicBezTo>
                    <a:pt x="19848" y="4453"/>
                    <a:pt x="15395" y="0"/>
                    <a:pt x="993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3481675" y="3121288"/>
              <a:ext cx="421800" cy="281900"/>
            </a:xfrm>
            <a:custGeom>
              <a:avLst/>
              <a:gdLst/>
              <a:ahLst/>
              <a:cxnLst/>
              <a:rect l="l" t="t" r="r" b="b"/>
              <a:pathLst>
                <a:path w="16872" h="11276" extrusionOk="0">
                  <a:moveTo>
                    <a:pt x="15538" y="1"/>
                  </a:moveTo>
                  <a:lnTo>
                    <a:pt x="1" y="8978"/>
                  </a:lnTo>
                  <a:lnTo>
                    <a:pt x="1334" y="11276"/>
                  </a:lnTo>
                  <a:lnTo>
                    <a:pt x="16872" y="2299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3469475" y="3436213"/>
              <a:ext cx="56575" cy="56575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32" y="0"/>
                  </a:moveTo>
                  <a:cubicBezTo>
                    <a:pt x="500" y="0"/>
                    <a:pt x="0" y="512"/>
                    <a:pt x="0" y="1132"/>
                  </a:cubicBezTo>
                  <a:cubicBezTo>
                    <a:pt x="0" y="1763"/>
                    <a:pt x="500" y="2263"/>
                    <a:pt x="1132" y="2263"/>
                  </a:cubicBezTo>
                  <a:cubicBezTo>
                    <a:pt x="1751" y="2263"/>
                    <a:pt x="2263" y="1763"/>
                    <a:pt x="2263" y="1132"/>
                  </a:cubicBezTo>
                  <a:cubicBezTo>
                    <a:pt x="2263" y="512"/>
                    <a:pt x="1751" y="0"/>
                    <a:pt x="1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3430775" y="3369538"/>
              <a:ext cx="134275" cy="53000"/>
            </a:xfrm>
            <a:custGeom>
              <a:avLst/>
              <a:gdLst/>
              <a:ahLst/>
              <a:cxnLst/>
              <a:rect l="l" t="t" r="r" b="b"/>
              <a:pathLst>
                <a:path w="5371" h="2120" extrusionOk="0">
                  <a:moveTo>
                    <a:pt x="2680" y="0"/>
                  </a:moveTo>
                  <a:cubicBezTo>
                    <a:pt x="1632" y="0"/>
                    <a:pt x="691" y="429"/>
                    <a:pt x="1" y="1108"/>
                  </a:cubicBezTo>
                  <a:lnTo>
                    <a:pt x="1001" y="2120"/>
                  </a:lnTo>
                  <a:cubicBezTo>
                    <a:pt x="1429" y="1691"/>
                    <a:pt x="2025" y="1417"/>
                    <a:pt x="2680" y="1417"/>
                  </a:cubicBezTo>
                  <a:cubicBezTo>
                    <a:pt x="3334" y="1429"/>
                    <a:pt x="3930" y="1691"/>
                    <a:pt x="4358" y="2120"/>
                  </a:cubicBezTo>
                  <a:lnTo>
                    <a:pt x="5370" y="1120"/>
                  </a:lnTo>
                  <a:cubicBezTo>
                    <a:pt x="4680" y="429"/>
                    <a:pt x="3727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3391200" y="3313588"/>
              <a:ext cx="213425" cy="69675"/>
            </a:xfrm>
            <a:custGeom>
              <a:avLst/>
              <a:gdLst/>
              <a:ahLst/>
              <a:cxnLst/>
              <a:rect l="l" t="t" r="r" b="b"/>
              <a:pathLst>
                <a:path w="8537" h="2787" extrusionOk="0">
                  <a:moveTo>
                    <a:pt x="4274" y="0"/>
                  </a:moveTo>
                  <a:cubicBezTo>
                    <a:pt x="2608" y="0"/>
                    <a:pt x="1095" y="667"/>
                    <a:pt x="0" y="1762"/>
                  </a:cubicBezTo>
                  <a:lnTo>
                    <a:pt x="1000" y="2774"/>
                  </a:lnTo>
                  <a:cubicBezTo>
                    <a:pt x="1846" y="1941"/>
                    <a:pt x="3000" y="1417"/>
                    <a:pt x="4274" y="1417"/>
                  </a:cubicBezTo>
                  <a:cubicBezTo>
                    <a:pt x="5548" y="1429"/>
                    <a:pt x="6691" y="1941"/>
                    <a:pt x="7525" y="2786"/>
                  </a:cubicBezTo>
                  <a:lnTo>
                    <a:pt x="8537" y="1774"/>
                  </a:lnTo>
                  <a:cubicBezTo>
                    <a:pt x="7441" y="679"/>
                    <a:pt x="5941" y="0"/>
                    <a:pt x="4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3350400" y="3255838"/>
              <a:ext cx="295300" cy="86650"/>
            </a:xfrm>
            <a:custGeom>
              <a:avLst/>
              <a:gdLst/>
              <a:ahLst/>
              <a:cxnLst/>
              <a:rect l="l" t="t" r="r" b="b"/>
              <a:pathLst>
                <a:path w="11812" h="3466" extrusionOk="0">
                  <a:moveTo>
                    <a:pt x="5863" y="0"/>
                  </a:moveTo>
                  <a:cubicBezTo>
                    <a:pt x="3582" y="0"/>
                    <a:pt x="1504" y="938"/>
                    <a:pt x="1" y="2429"/>
                  </a:cubicBezTo>
                  <a:lnTo>
                    <a:pt x="1001" y="3441"/>
                  </a:lnTo>
                  <a:cubicBezTo>
                    <a:pt x="2263" y="2191"/>
                    <a:pt x="3990" y="1417"/>
                    <a:pt x="5906" y="1417"/>
                  </a:cubicBezTo>
                  <a:cubicBezTo>
                    <a:pt x="7811" y="1417"/>
                    <a:pt x="9550" y="2203"/>
                    <a:pt x="10800" y="3465"/>
                  </a:cubicBezTo>
                  <a:lnTo>
                    <a:pt x="11812" y="2453"/>
                  </a:lnTo>
                  <a:cubicBezTo>
                    <a:pt x="10300" y="941"/>
                    <a:pt x="8216" y="0"/>
                    <a:pt x="5906" y="0"/>
                  </a:cubicBezTo>
                  <a:cubicBezTo>
                    <a:pt x="5892" y="0"/>
                    <a:pt x="5878" y="0"/>
                    <a:pt x="5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2" name="Google Shape;1592;p38"/>
            <p:cNvGrpSpPr/>
            <p:nvPr/>
          </p:nvGrpSpPr>
          <p:grpSpPr>
            <a:xfrm>
              <a:off x="951622" y="2734119"/>
              <a:ext cx="1795503" cy="660350"/>
              <a:chOff x="710275" y="2346325"/>
              <a:chExt cx="1795503" cy="660350"/>
            </a:xfrm>
          </p:grpSpPr>
          <p:sp>
            <p:nvSpPr>
              <p:cNvPr id="1593" name="Google Shape;1593;p38"/>
              <p:cNvSpPr txBox="1"/>
              <p:nvPr/>
            </p:nvSpPr>
            <p:spPr>
              <a:xfrm>
                <a:off x="710278" y="23463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594" name="Google Shape;1594;p38"/>
              <p:cNvSpPr txBox="1"/>
              <p:nvPr/>
            </p:nvSpPr>
            <p:spPr>
              <a:xfrm>
                <a:off x="710275" y="26931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9" name="Google Shape;1599;p39"/>
          <p:cNvGrpSpPr/>
          <p:nvPr/>
        </p:nvGrpSpPr>
        <p:grpSpPr>
          <a:xfrm>
            <a:off x="867075" y="1366013"/>
            <a:ext cx="5030850" cy="2764950"/>
            <a:chOff x="867075" y="1366013"/>
            <a:chExt cx="5030850" cy="2764950"/>
          </a:xfrm>
        </p:grpSpPr>
        <p:sp>
          <p:nvSpPr>
            <p:cNvPr id="1600" name="Google Shape;1600;p39"/>
            <p:cNvSpPr txBox="1"/>
            <p:nvPr/>
          </p:nvSpPr>
          <p:spPr>
            <a:xfrm>
              <a:off x="867075" y="219257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1" name="Google Shape;1601;p39"/>
            <p:cNvSpPr txBox="1"/>
            <p:nvPr/>
          </p:nvSpPr>
          <p:spPr>
            <a:xfrm>
              <a:off x="867075" y="2539424"/>
              <a:ext cx="18846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02" name="Google Shape;1602;p39"/>
            <p:cNvGrpSpPr/>
            <p:nvPr/>
          </p:nvGrpSpPr>
          <p:grpSpPr>
            <a:xfrm>
              <a:off x="3132675" y="1366013"/>
              <a:ext cx="2765250" cy="2764950"/>
              <a:chOff x="3132675" y="1366013"/>
              <a:chExt cx="2765250" cy="2764950"/>
            </a:xfrm>
          </p:grpSpPr>
          <p:sp>
            <p:nvSpPr>
              <p:cNvPr id="1603" name="Google Shape;1603;p39"/>
              <p:cNvSpPr/>
              <p:nvPr/>
            </p:nvSpPr>
            <p:spPr>
              <a:xfrm>
                <a:off x="3132675" y="1366013"/>
                <a:ext cx="2765250" cy="2764950"/>
              </a:xfrm>
              <a:custGeom>
                <a:avLst/>
                <a:gdLst/>
                <a:ahLst/>
                <a:cxnLst/>
                <a:rect l="l" t="t" r="r" b="b"/>
                <a:pathLst>
                  <a:path w="110610" h="110598" extrusionOk="0">
                    <a:moveTo>
                      <a:pt x="55305" y="1"/>
                    </a:moveTo>
                    <a:cubicBezTo>
                      <a:pt x="32588" y="1"/>
                      <a:pt x="13073" y="13693"/>
                      <a:pt x="4560" y="33291"/>
                    </a:cubicBezTo>
                    <a:cubicBezTo>
                      <a:pt x="1631" y="40030"/>
                      <a:pt x="0" y="47471"/>
                      <a:pt x="0" y="55293"/>
                    </a:cubicBezTo>
                    <a:cubicBezTo>
                      <a:pt x="0" y="62473"/>
                      <a:pt x="1369" y="69331"/>
                      <a:pt x="3858" y="75617"/>
                    </a:cubicBezTo>
                    <a:cubicBezTo>
                      <a:pt x="11954" y="96108"/>
                      <a:pt x="31933" y="110598"/>
                      <a:pt x="55305" y="110598"/>
                    </a:cubicBezTo>
                    <a:cubicBezTo>
                      <a:pt x="78022" y="110598"/>
                      <a:pt x="97548" y="96894"/>
                      <a:pt x="106049" y="77308"/>
                    </a:cubicBezTo>
                    <a:cubicBezTo>
                      <a:pt x="108978" y="70569"/>
                      <a:pt x="110609" y="63116"/>
                      <a:pt x="110609" y="55293"/>
                    </a:cubicBezTo>
                    <a:cubicBezTo>
                      <a:pt x="110609" y="48126"/>
                      <a:pt x="109240" y="41268"/>
                      <a:pt x="106752" y="34981"/>
                    </a:cubicBezTo>
                    <a:cubicBezTo>
                      <a:pt x="98655" y="14491"/>
                      <a:pt x="78677" y="1"/>
                      <a:pt x="55305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9"/>
              <p:cNvSpPr/>
              <p:nvPr/>
            </p:nvSpPr>
            <p:spPr>
              <a:xfrm>
                <a:off x="3547013" y="1780238"/>
                <a:ext cx="1936500" cy="1936500"/>
              </a:xfrm>
              <a:prstGeom prst="ellipse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9"/>
              <p:cNvSpPr/>
              <p:nvPr/>
            </p:nvSpPr>
            <p:spPr>
              <a:xfrm>
                <a:off x="4039925" y="2272988"/>
                <a:ext cx="953425" cy="953700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38148" extrusionOk="0">
                    <a:moveTo>
                      <a:pt x="19074" y="0"/>
                    </a:moveTo>
                    <a:cubicBezTo>
                      <a:pt x="11240" y="0"/>
                      <a:pt x="4501" y="4727"/>
                      <a:pt x="1572" y="11490"/>
                    </a:cubicBezTo>
                    <a:cubicBezTo>
                      <a:pt x="560" y="13811"/>
                      <a:pt x="0" y="16371"/>
                      <a:pt x="0" y="19074"/>
                    </a:cubicBezTo>
                    <a:cubicBezTo>
                      <a:pt x="0" y="21550"/>
                      <a:pt x="477" y="23908"/>
                      <a:pt x="1334" y="26075"/>
                    </a:cubicBezTo>
                    <a:cubicBezTo>
                      <a:pt x="4120" y="33147"/>
                      <a:pt x="11014" y="38148"/>
                      <a:pt x="19074" y="38148"/>
                    </a:cubicBezTo>
                    <a:cubicBezTo>
                      <a:pt x="26909" y="38148"/>
                      <a:pt x="33636" y="33421"/>
                      <a:pt x="36565" y="26658"/>
                    </a:cubicBezTo>
                    <a:cubicBezTo>
                      <a:pt x="37577" y="24337"/>
                      <a:pt x="38136" y="21777"/>
                      <a:pt x="38136" y="19074"/>
                    </a:cubicBezTo>
                    <a:cubicBezTo>
                      <a:pt x="38136" y="16597"/>
                      <a:pt x="37672" y="14240"/>
                      <a:pt x="36815" y="12073"/>
                    </a:cubicBezTo>
                    <a:cubicBezTo>
                      <a:pt x="34017" y="5001"/>
                      <a:pt x="27135" y="0"/>
                      <a:pt x="190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9"/>
              <p:cNvSpPr/>
              <p:nvPr/>
            </p:nvSpPr>
            <p:spPr>
              <a:xfrm>
                <a:off x="3764400" y="1711375"/>
                <a:ext cx="481200" cy="4812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9"/>
              <p:cNvSpPr/>
              <p:nvPr/>
            </p:nvSpPr>
            <p:spPr>
              <a:xfrm>
                <a:off x="3764400" y="3307125"/>
                <a:ext cx="481200" cy="4812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9"/>
              <p:cNvSpPr/>
              <p:nvPr/>
            </p:nvSpPr>
            <p:spPr>
              <a:xfrm>
                <a:off x="3324400" y="2509250"/>
                <a:ext cx="481200" cy="4812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9" name="Google Shape;1609;p39"/>
              <p:cNvGrpSpPr/>
              <p:nvPr/>
            </p:nvGrpSpPr>
            <p:grpSpPr>
              <a:xfrm>
                <a:off x="3869540" y="1818897"/>
                <a:ext cx="270919" cy="266175"/>
                <a:chOff x="-40748275" y="3238700"/>
                <a:chExt cx="322600" cy="316950"/>
              </a:xfrm>
            </p:grpSpPr>
            <p:sp>
              <p:nvSpPr>
                <p:cNvPr id="1610" name="Google Shape;1610;p39"/>
                <p:cNvSpPr/>
                <p:nvPr/>
              </p:nvSpPr>
              <p:spPr>
                <a:xfrm>
                  <a:off x="-40709675" y="3273750"/>
                  <a:ext cx="84300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3372" extrusionOk="0">
                      <a:moveTo>
                        <a:pt x="2710" y="0"/>
                      </a:moveTo>
                      <a:lnTo>
                        <a:pt x="1" y="2710"/>
                      </a:lnTo>
                      <a:lnTo>
                        <a:pt x="694" y="3371"/>
                      </a:lnTo>
                      <a:lnTo>
                        <a:pt x="3372" y="662"/>
                      </a:lnTo>
                      <a:lnTo>
                        <a:pt x="271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39"/>
                <p:cNvSpPr/>
                <p:nvPr/>
              </p:nvSpPr>
              <p:spPr>
                <a:xfrm>
                  <a:off x="-40578925" y="3247175"/>
                  <a:ext cx="151250" cy="1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5979" extrusionOk="0">
                      <a:moveTo>
                        <a:pt x="2663" y="0"/>
                      </a:moveTo>
                      <a:cubicBezTo>
                        <a:pt x="2552" y="0"/>
                        <a:pt x="2442" y="39"/>
                        <a:pt x="2363" y="118"/>
                      </a:cubicBezTo>
                      <a:lnTo>
                        <a:pt x="1261" y="1221"/>
                      </a:lnTo>
                      <a:lnTo>
                        <a:pt x="2678" y="2639"/>
                      </a:lnTo>
                      <a:cubicBezTo>
                        <a:pt x="2836" y="2796"/>
                        <a:pt x="2836" y="3080"/>
                        <a:pt x="2678" y="3237"/>
                      </a:cubicBezTo>
                      <a:cubicBezTo>
                        <a:pt x="2637" y="3278"/>
                        <a:pt x="2560" y="3302"/>
                        <a:pt x="2473" y="3302"/>
                      </a:cubicBezTo>
                      <a:cubicBezTo>
                        <a:pt x="2360" y="3302"/>
                        <a:pt x="2232" y="3263"/>
                        <a:pt x="2143" y="3174"/>
                      </a:cubicBezTo>
                      <a:lnTo>
                        <a:pt x="725" y="1756"/>
                      </a:lnTo>
                      <a:lnTo>
                        <a:pt x="0" y="2481"/>
                      </a:lnTo>
                      <a:lnTo>
                        <a:pt x="3529" y="5978"/>
                      </a:lnTo>
                      <a:lnTo>
                        <a:pt x="5892" y="3615"/>
                      </a:lnTo>
                      <a:cubicBezTo>
                        <a:pt x="6049" y="3458"/>
                        <a:pt x="6049" y="3174"/>
                        <a:pt x="5892" y="3017"/>
                      </a:cubicBezTo>
                      <a:lnTo>
                        <a:pt x="2962" y="118"/>
                      </a:lnTo>
                      <a:cubicBezTo>
                        <a:pt x="2883" y="39"/>
                        <a:pt x="2773" y="0"/>
                        <a:pt x="26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39"/>
                <p:cNvSpPr/>
                <p:nvPr/>
              </p:nvSpPr>
              <p:spPr>
                <a:xfrm>
                  <a:off x="-40678175" y="3305250"/>
                  <a:ext cx="213475" cy="2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9" h="8539" extrusionOk="0">
                      <a:moveTo>
                        <a:pt x="2679" y="0"/>
                      </a:moveTo>
                      <a:lnTo>
                        <a:pt x="1" y="2678"/>
                      </a:lnTo>
                      <a:lnTo>
                        <a:pt x="5861" y="8538"/>
                      </a:lnTo>
                      <a:lnTo>
                        <a:pt x="8539" y="5860"/>
                      </a:lnTo>
                      <a:lnTo>
                        <a:pt x="26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39"/>
                <p:cNvSpPr/>
                <p:nvPr/>
              </p:nvSpPr>
              <p:spPr>
                <a:xfrm>
                  <a:off x="-40513550" y="3469850"/>
                  <a:ext cx="87875" cy="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5" h="3432" extrusionOk="0">
                      <a:moveTo>
                        <a:pt x="2426" y="1"/>
                      </a:moveTo>
                      <a:lnTo>
                        <a:pt x="0" y="2427"/>
                      </a:lnTo>
                      <a:lnTo>
                        <a:pt x="2899" y="3404"/>
                      </a:lnTo>
                      <a:cubicBezTo>
                        <a:pt x="2948" y="3423"/>
                        <a:pt x="2996" y="3432"/>
                        <a:pt x="3044" y="3432"/>
                      </a:cubicBezTo>
                      <a:cubicBezTo>
                        <a:pt x="3302" y="3432"/>
                        <a:pt x="3514" y="3166"/>
                        <a:pt x="3434" y="2899"/>
                      </a:cubicBezTo>
                      <a:lnTo>
                        <a:pt x="242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39"/>
                <p:cNvSpPr/>
                <p:nvPr/>
              </p:nvSpPr>
              <p:spPr>
                <a:xfrm>
                  <a:off x="-40738025" y="3404500"/>
                  <a:ext cx="150450" cy="1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" h="5979" extrusionOk="0">
                      <a:moveTo>
                        <a:pt x="2521" y="0"/>
                      </a:moveTo>
                      <a:lnTo>
                        <a:pt x="1796" y="725"/>
                      </a:lnTo>
                      <a:lnTo>
                        <a:pt x="3308" y="2205"/>
                      </a:lnTo>
                      <a:cubicBezTo>
                        <a:pt x="3466" y="2363"/>
                        <a:pt x="3466" y="2646"/>
                        <a:pt x="3308" y="2804"/>
                      </a:cubicBezTo>
                      <a:cubicBezTo>
                        <a:pt x="3230" y="2883"/>
                        <a:pt x="3119" y="2922"/>
                        <a:pt x="3009" y="2922"/>
                      </a:cubicBezTo>
                      <a:cubicBezTo>
                        <a:pt x="2899" y="2922"/>
                        <a:pt x="2789" y="2883"/>
                        <a:pt x="2710" y="2804"/>
                      </a:cubicBezTo>
                      <a:lnTo>
                        <a:pt x="1229" y="1292"/>
                      </a:lnTo>
                      <a:lnTo>
                        <a:pt x="158" y="2363"/>
                      </a:lnTo>
                      <a:cubicBezTo>
                        <a:pt x="0" y="2520"/>
                        <a:pt x="0" y="2804"/>
                        <a:pt x="158" y="2962"/>
                      </a:cubicBezTo>
                      <a:lnTo>
                        <a:pt x="3056" y="5860"/>
                      </a:lnTo>
                      <a:cubicBezTo>
                        <a:pt x="3135" y="5939"/>
                        <a:pt x="3245" y="5978"/>
                        <a:pt x="3356" y="5978"/>
                      </a:cubicBezTo>
                      <a:cubicBezTo>
                        <a:pt x="3466" y="5978"/>
                        <a:pt x="3576" y="5939"/>
                        <a:pt x="3655" y="5860"/>
                      </a:cubicBezTo>
                      <a:lnTo>
                        <a:pt x="6018" y="3497"/>
                      </a:lnTo>
                      <a:lnTo>
                        <a:pt x="252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39"/>
                <p:cNvSpPr/>
                <p:nvPr/>
              </p:nvSpPr>
              <p:spPr>
                <a:xfrm>
                  <a:off x="-40748275" y="3238700"/>
                  <a:ext cx="92175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" h="3514" extrusionOk="0">
                      <a:moveTo>
                        <a:pt x="2281" y="0"/>
                      </a:moveTo>
                      <a:cubicBezTo>
                        <a:pt x="1915" y="0"/>
                        <a:pt x="1545" y="142"/>
                        <a:pt x="1261" y="426"/>
                      </a:cubicBezTo>
                      <a:lnTo>
                        <a:pt x="568" y="1119"/>
                      </a:lnTo>
                      <a:cubicBezTo>
                        <a:pt x="1" y="1686"/>
                        <a:pt x="1" y="2568"/>
                        <a:pt x="568" y="3135"/>
                      </a:cubicBezTo>
                      <a:lnTo>
                        <a:pt x="946" y="3513"/>
                      </a:lnTo>
                      <a:lnTo>
                        <a:pt x="3687" y="804"/>
                      </a:lnTo>
                      <a:lnTo>
                        <a:pt x="3277" y="426"/>
                      </a:lnTo>
                      <a:cubicBezTo>
                        <a:pt x="3010" y="142"/>
                        <a:pt x="2647" y="0"/>
                        <a:pt x="22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16" name="Google Shape;1616;p39"/>
              <p:cNvGrpSpPr/>
              <p:nvPr/>
            </p:nvGrpSpPr>
            <p:grpSpPr>
              <a:xfrm>
                <a:off x="3431397" y="2615540"/>
                <a:ext cx="267224" cy="265923"/>
                <a:chOff x="-38172725" y="3588000"/>
                <a:chExt cx="318200" cy="316650"/>
              </a:xfrm>
            </p:grpSpPr>
            <p:sp>
              <p:nvSpPr>
                <p:cNvPr id="1617" name="Google Shape;1617;p39"/>
                <p:cNvSpPr/>
                <p:nvPr/>
              </p:nvSpPr>
              <p:spPr>
                <a:xfrm>
                  <a:off x="-38171150" y="3760050"/>
                  <a:ext cx="98475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9" h="3642" extrusionOk="0">
                      <a:moveTo>
                        <a:pt x="739" y="1"/>
                      </a:moveTo>
                      <a:cubicBezTo>
                        <a:pt x="480" y="1"/>
                        <a:pt x="232" y="12"/>
                        <a:pt x="0" y="18"/>
                      </a:cubicBezTo>
                      <a:cubicBezTo>
                        <a:pt x="95" y="1341"/>
                        <a:pt x="630" y="2602"/>
                        <a:pt x="1512" y="3641"/>
                      </a:cubicBezTo>
                      <a:lnTo>
                        <a:pt x="3938" y="1247"/>
                      </a:lnTo>
                      <a:cubicBezTo>
                        <a:pt x="2844" y="153"/>
                        <a:pt x="1711" y="1"/>
                        <a:pt x="7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39"/>
                <p:cNvSpPr/>
                <p:nvPr/>
              </p:nvSpPr>
              <p:spPr>
                <a:xfrm>
                  <a:off x="-38172725" y="3641575"/>
                  <a:ext cx="144150" cy="1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5356" extrusionOk="0">
                      <a:moveTo>
                        <a:pt x="1575" y="0"/>
                      </a:moveTo>
                      <a:cubicBezTo>
                        <a:pt x="599" y="1103"/>
                        <a:pt x="95" y="2520"/>
                        <a:pt x="0" y="3907"/>
                      </a:cubicBezTo>
                      <a:cubicBezTo>
                        <a:pt x="213" y="3901"/>
                        <a:pt x="452" y="3891"/>
                        <a:pt x="712" y="3891"/>
                      </a:cubicBezTo>
                      <a:cubicBezTo>
                        <a:pt x="1801" y="3891"/>
                        <a:pt x="3246" y="4059"/>
                        <a:pt x="4568" y="5356"/>
                      </a:cubicBezTo>
                      <a:lnTo>
                        <a:pt x="5766" y="4190"/>
                      </a:lnTo>
                      <a:lnTo>
                        <a:pt x="157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39"/>
                <p:cNvSpPr/>
                <p:nvPr/>
              </p:nvSpPr>
              <p:spPr>
                <a:xfrm>
                  <a:off x="-38117600" y="3806975"/>
                  <a:ext cx="77200" cy="9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8" h="3781" extrusionOk="0">
                      <a:moveTo>
                        <a:pt x="2332" y="0"/>
                      </a:moveTo>
                      <a:lnTo>
                        <a:pt x="0" y="2331"/>
                      </a:lnTo>
                      <a:cubicBezTo>
                        <a:pt x="883" y="3088"/>
                        <a:pt x="1891" y="3592"/>
                        <a:pt x="2962" y="3781"/>
                      </a:cubicBezTo>
                      <a:cubicBezTo>
                        <a:pt x="3088" y="2363"/>
                        <a:pt x="3088" y="1197"/>
                        <a:pt x="23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39"/>
                <p:cNvSpPr/>
                <p:nvPr/>
              </p:nvSpPr>
              <p:spPr>
                <a:xfrm>
                  <a:off x="-37997875" y="3716375"/>
                  <a:ext cx="143350" cy="13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4" h="5420" extrusionOk="0">
                      <a:moveTo>
                        <a:pt x="1197" y="1"/>
                      </a:moveTo>
                      <a:lnTo>
                        <a:pt x="0" y="1230"/>
                      </a:lnTo>
                      <a:lnTo>
                        <a:pt x="4159" y="5420"/>
                      </a:lnTo>
                      <a:cubicBezTo>
                        <a:pt x="5199" y="4191"/>
                        <a:pt x="5703" y="2773"/>
                        <a:pt x="5734" y="1324"/>
                      </a:cubicBezTo>
                      <a:cubicBezTo>
                        <a:pt x="5557" y="1324"/>
                        <a:pt x="5356" y="1329"/>
                        <a:pt x="5135" y="1329"/>
                      </a:cubicBezTo>
                      <a:cubicBezTo>
                        <a:pt x="4098" y="1329"/>
                        <a:pt x="2626" y="1222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39"/>
                <p:cNvSpPr/>
                <p:nvPr/>
              </p:nvSpPr>
              <p:spPr>
                <a:xfrm>
                  <a:off x="-38044350" y="3761275"/>
                  <a:ext cx="135500" cy="1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" h="5735" extrusionOk="0">
                      <a:moveTo>
                        <a:pt x="1261" y="1"/>
                      </a:moveTo>
                      <a:lnTo>
                        <a:pt x="0" y="1261"/>
                      </a:lnTo>
                      <a:cubicBezTo>
                        <a:pt x="1009" y="2679"/>
                        <a:pt x="1009" y="4002"/>
                        <a:pt x="851" y="5735"/>
                      </a:cubicBezTo>
                      <a:lnTo>
                        <a:pt x="1261" y="5735"/>
                      </a:lnTo>
                      <a:cubicBezTo>
                        <a:pt x="2773" y="5735"/>
                        <a:pt x="4254" y="5231"/>
                        <a:pt x="5419" y="4159"/>
                      </a:cubicBezTo>
                      <a:lnTo>
                        <a:pt x="12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39"/>
                <p:cNvSpPr/>
                <p:nvPr/>
              </p:nvSpPr>
              <p:spPr>
                <a:xfrm>
                  <a:off x="-37997875" y="3588800"/>
                  <a:ext cx="89025" cy="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3907" extrusionOk="0">
                      <a:moveTo>
                        <a:pt x="158" y="0"/>
                      </a:moveTo>
                      <a:lnTo>
                        <a:pt x="158" y="0"/>
                      </a:lnTo>
                      <a:cubicBezTo>
                        <a:pt x="126" y="977"/>
                        <a:pt x="0" y="2395"/>
                        <a:pt x="1260" y="3907"/>
                      </a:cubicBezTo>
                      <a:lnTo>
                        <a:pt x="3560" y="1544"/>
                      </a:lnTo>
                      <a:cubicBezTo>
                        <a:pt x="2584" y="662"/>
                        <a:pt x="1355" y="158"/>
                        <a:pt x="1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39"/>
                <p:cNvSpPr/>
                <p:nvPr/>
              </p:nvSpPr>
              <p:spPr>
                <a:xfrm>
                  <a:off x="-38117600" y="3588000"/>
                  <a:ext cx="135500" cy="14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" h="5735" extrusionOk="0">
                      <a:moveTo>
                        <a:pt x="4096" y="1"/>
                      </a:moveTo>
                      <a:lnTo>
                        <a:pt x="4096" y="1"/>
                      </a:lnTo>
                      <a:cubicBezTo>
                        <a:pt x="2647" y="32"/>
                        <a:pt x="1198" y="536"/>
                        <a:pt x="0" y="1576"/>
                      </a:cubicBezTo>
                      <a:lnTo>
                        <a:pt x="4191" y="5735"/>
                      </a:lnTo>
                      <a:lnTo>
                        <a:pt x="5419" y="4506"/>
                      </a:lnTo>
                      <a:cubicBezTo>
                        <a:pt x="3939" y="2805"/>
                        <a:pt x="4065" y="1135"/>
                        <a:pt x="40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39"/>
                <p:cNvSpPr/>
                <p:nvPr/>
              </p:nvSpPr>
              <p:spPr>
                <a:xfrm>
                  <a:off x="-37953000" y="3641575"/>
                  <a:ext cx="97700" cy="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8" h="3454" extrusionOk="0">
                      <a:moveTo>
                        <a:pt x="2364" y="0"/>
                      </a:moveTo>
                      <a:lnTo>
                        <a:pt x="1" y="2363"/>
                      </a:lnTo>
                      <a:cubicBezTo>
                        <a:pt x="1171" y="3313"/>
                        <a:pt x="2246" y="3453"/>
                        <a:pt x="3155" y="3453"/>
                      </a:cubicBezTo>
                      <a:cubicBezTo>
                        <a:pt x="3421" y="3453"/>
                        <a:pt x="3672" y="3441"/>
                        <a:pt x="3908" y="3434"/>
                      </a:cubicBezTo>
                      <a:cubicBezTo>
                        <a:pt x="3750" y="2205"/>
                        <a:pt x="3246" y="1008"/>
                        <a:pt x="23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25" name="Google Shape;1625;p39"/>
              <p:cNvSpPr/>
              <p:nvPr/>
            </p:nvSpPr>
            <p:spPr>
              <a:xfrm>
                <a:off x="3867073" y="3414637"/>
                <a:ext cx="275853" cy="266133"/>
              </a:xfrm>
              <a:custGeom>
                <a:avLst/>
                <a:gdLst/>
                <a:ahLst/>
                <a:cxnLst/>
                <a:rect l="l" t="t" r="r" b="b"/>
                <a:pathLst>
                  <a:path w="13139" h="12676" extrusionOk="0">
                    <a:moveTo>
                      <a:pt x="7184" y="1702"/>
                    </a:moveTo>
                    <a:cubicBezTo>
                      <a:pt x="7909" y="1702"/>
                      <a:pt x="8444" y="2237"/>
                      <a:pt x="8444" y="2962"/>
                    </a:cubicBezTo>
                    <a:cubicBezTo>
                      <a:pt x="8444" y="3623"/>
                      <a:pt x="7877" y="4222"/>
                      <a:pt x="7184" y="4222"/>
                    </a:cubicBezTo>
                    <a:cubicBezTo>
                      <a:pt x="6491" y="4222"/>
                      <a:pt x="5955" y="3655"/>
                      <a:pt x="5955" y="2962"/>
                    </a:cubicBezTo>
                    <a:cubicBezTo>
                      <a:pt x="5955" y="2237"/>
                      <a:pt x="6491" y="1702"/>
                      <a:pt x="7184" y="1702"/>
                    </a:cubicBezTo>
                    <a:close/>
                    <a:moveTo>
                      <a:pt x="3813" y="2521"/>
                    </a:moveTo>
                    <a:cubicBezTo>
                      <a:pt x="4506" y="2521"/>
                      <a:pt x="5073" y="3056"/>
                      <a:pt x="5073" y="3781"/>
                    </a:cubicBezTo>
                    <a:cubicBezTo>
                      <a:pt x="5073" y="4474"/>
                      <a:pt x="4506" y="5041"/>
                      <a:pt x="3813" y="5041"/>
                    </a:cubicBezTo>
                    <a:cubicBezTo>
                      <a:pt x="3088" y="5041"/>
                      <a:pt x="2553" y="4474"/>
                      <a:pt x="2553" y="3781"/>
                    </a:cubicBezTo>
                    <a:cubicBezTo>
                      <a:pt x="2521" y="3056"/>
                      <a:pt x="3088" y="2521"/>
                      <a:pt x="3813" y="2521"/>
                    </a:cubicBezTo>
                    <a:close/>
                    <a:moveTo>
                      <a:pt x="2931" y="5892"/>
                    </a:moveTo>
                    <a:cubicBezTo>
                      <a:pt x="3656" y="5892"/>
                      <a:pt x="4191" y="6459"/>
                      <a:pt x="4191" y="7152"/>
                    </a:cubicBezTo>
                    <a:cubicBezTo>
                      <a:pt x="4191" y="7877"/>
                      <a:pt x="3656" y="8412"/>
                      <a:pt x="2931" y="8412"/>
                    </a:cubicBezTo>
                    <a:cubicBezTo>
                      <a:pt x="2238" y="8412"/>
                      <a:pt x="1671" y="7877"/>
                      <a:pt x="1671" y="7152"/>
                    </a:cubicBezTo>
                    <a:cubicBezTo>
                      <a:pt x="1671" y="6459"/>
                      <a:pt x="2238" y="5892"/>
                      <a:pt x="2931" y="5892"/>
                    </a:cubicBezTo>
                    <a:close/>
                    <a:moveTo>
                      <a:pt x="5514" y="8475"/>
                    </a:moveTo>
                    <a:cubicBezTo>
                      <a:pt x="6207" y="8475"/>
                      <a:pt x="6775" y="9011"/>
                      <a:pt x="6775" y="9735"/>
                    </a:cubicBezTo>
                    <a:cubicBezTo>
                      <a:pt x="6775" y="10397"/>
                      <a:pt x="6176" y="10996"/>
                      <a:pt x="5514" y="10996"/>
                    </a:cubicBezTo>
                    <a:cubicBezTo>
                      <a:pt x="4790" y="10996"/>
                      <a:pt x="4254" y="10429"/>
                      <a:pt x="4254" y="9735"/>
                    </a:cubicBezTo>
                    <a:cubicBezTo>
                      <a:pt x="4254" y="9011"/>
                      <a:pt x="4790" y="8475"/>
                      <a:pt x="5514" y="8475"/>
                    </a:cubicBezTo>
                    <a:close/>
                    <a:moveTo>
                      <a:pt x="6333" y="0"/>
                    </a:moveTo>
                    <a:cubicBezTo>
                      <a:pt x="2836" y="0"/>
                      <a:pt x="1" y="2836"/>
                      <a:pt x="1" y="6333"/>
                    </a:cubicBezTo>
                    <a:cubicBezTo>
                      <a:pt x="1" y="9420"/>
                      <a:pt x="2143" y="11878"/>
                      <a:pt x="4916" y="12508"/>
                    </a:cubicBezTo>
                    <a:cubicBezTo>
                      <a:pt x="5408" y="12621"/>
                      <a:pt x="5838" y="12675"/>
                      <a:pt x="6211" y="12675"/>
                    </a:cubicBezTo>
                    <a:cubicBezTo>
                      <a:pt x="7914" y="12675"/>
                      <a:pt x="8444" y="11545"/>
                      <a:pt x="8444" y="9735"/>
                    </a:cubicBezTo>
                    <a:cubicBezTo>
                      <a:pt x="8444" y="9011"/>
                      <a:pt x="9011" y="8475"/>
                      <a:pt x="9705" y="8475"/>
                    </a:cubicBezTo>
                    <a:cubicBezTo>
                      <a:pt x="11878" y="8475"/>
                      <a:pt x="13139" y="7719"/>
                      <a:pt x="12508" y="4915"/>
                    </a:cubicBezTo>
                    <a:cubicBezTo>
                      <a:pt x="11878" y="2206"/>
                      <a:pt x="9452" y="0"/>
                      <a:pt x="6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6" name="Google Shape;1626;p3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sp>
        <p:nvSpPr>
          <p:cNvPr id="1627" name="Google Shape;1627;p39"/>
          <p:cNvSpPr/>
          <p:nvPr/>
        </p:nvSpPr>
        <p:spPr>
          <a:xfrm>
            <a:off x="4515275" y="2748338"/>
            <a:ext cx="1371325" cy="1494250"/>
          </a:xfrm>
          <a:custGeom>
            <a:avLst/>
            <a:gdLst/>
            <a:ahLst/>
            <a:cxnLst/>
            <a:rect l="l" t="t" r="r" b="b"/>
            <a:pathLst>
              <a:path w="54853" h="59770" extrusionOk="0">
                <a:moveTo>
                  <a:pt x="54853" y="23789"/>
                </a:moveTo>
                <a:cubicBezTo>
                  <a:pt x="45649" y="44970"/>
                  <a:pt x="24551" y="59770"/>
                  <a:pt x="1" y="59770"/>
                </a:cubicBezTo>
                <a:lnTo>
                  <a:pt x="1" y="0"/>
                </a:lnTo>
                <a:close/>
              </a:path>
            </a:pathLst>
          </a:custGeom>
          <a:solidFill>
            <a:srgbClr val="FC78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8" name="Google Shape;1628;p39"/>
          <p:cNvGrpSpPr/>
          <p:nvPr/>
        </p:nvGrpSpPr>
        <p:grpSpPr>
          <a:xfrm>
            <a:off x="4626600" y="1877088"/>
            <a:ext cx="3650325" cy="1598750"/>
            <a:chOff x="4626600" y="1877088"/>
            <a:chExt cx="3650325" cy="1598750"/>
          </a:xfrm>
        </p:grpSpPr>
        <p:sp>
          <p:nvSpPr>
            <p:cNvPr id="1629" name="Google Shape;1629;p39"/>
            <p:cNvSpPr/>
            <p:nvPr/>
          </p:nvSpPr>
          <p:spPr>
            <a:xfrm>
              <a:off x="4626600" y="1877088"/>
              <a:ext cx="1384725" cy="1598750"/>
            </a:xfrm>
            <a:custGeom>
              <a:avLst/>
              <a:gdLst/>
              <a:ahLst/>
              <a:cxnLst/>
              <a:rect l="l" t="t" r="r" b="b"/>
              <a:pathLst>
                <a:path w="55389" h="63950" extrusionOk="0">
                  <a:moveTo>
                    <a:pt x="42196" y="1"/>
                  </a:moveTo>
                  <a:lnTo>
                    <a:pt x="1" y="42197"/>
                  </a:lnTo>
                  <a:lnTo>
                    <a:pt x="50162" y="63949"/>
                  </a:lnTo>
                  <a:cubicBezTo>
                    <a:pt x="53519" y="56222"/>
                    <a:pt x="55389" y="47685"/>
                    <a:pt x="55389" y="38720"/>
                  </a:cubicBezTo>
                  <a:cubicBezTo>
                    <a:pt x="55389" y="30493"/>
                    <a:pt x="53817" y="22635"/>
                    <a:pt x="50971" y="15420"/>
                  </a:cubicBezTo>
                  <a:cubicBezTo>
                    <a:pt x="48769" y="9847"/>
                    <a:pt x="45804" y="4668"/>
                    <a:pt x="4219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457200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Item 2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30" name="Google Shape;1630;p39"/>
            <p:cNvSpPr txBox="1"/>
            <p:nvPr/>
          </p:nvSpPr>
          <p:spPr>
            <a:xfrm>
              <a:off x="6392325" y="2313425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31" name="Google Shape;1631;p39"/>
            <p:cNvSpPr txBox="1"/>
            <p:nvPr/>
          </p:nvSpPr>
          <p:spPr>
            <a:xfrm>
              <a:off x="6392325" y="266027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2" name="Google Shape;1632;p39"/>
          <p:cNvGrpSpPr/>
          <p:nvPr/>
        </p:nvGrpSpPr>
        <p:grpSpPr>
          <a:xfrm>
            <a:off x="4301275" y="1126888"/>
            <a:ext cx="3594650" cy="1749175"/>
            <a:chOff x="4301275" y="1126888"/>
            <a:chExt cx="3594650" cy="1749175"/>
          </a:xfrm>
        </p:grpSpPr>
        <p:sp>
          <p:nvSpPr>
            <p:cNvPr id="1633" name="Google Shape;1633;p39"/>
            <p:cNvSpPr/>
            <p:nvPr/>
          </p:nvSpPr>
          <p:spPr>
            <a:xfrm>
              <a:off x="4301275" y="1266013"/>
              <a:ext cx="214025" cy="116400"/>
            </a:xfrm>
            <a:custGeom>
              <a:avLst/>
              <a:gdLst/>
              <a:ahLst/>
              <a:cxnLst/>
              <a:rect l="l" t="t" r="r" b="b"/>
              <a:pathLst>
                <a:path w="8561" h="4656" extrusionOk="0">
                  <a:moveTo>
                    <a:pt x="8561" y="0"/>
                  </a:moveTo>
                  <a:lnTo>
                    <a:pt x="0" y="4656"/>
                  </a:lnTo>
                  <a:lnTo>
                    <a:pt x="8561" y="4656"/>
                  </a:lnTo>
                  <a:lnTo>
                    <a:pt x="8561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4515275" y="1266013"/>
              <a:ext cx="1208525" cy="1610050"/>
            </a:xfrm>
            <a:custGeom>
              <a:avLst/>
              <a:gdLst/>
              <a:ahLst/>
              <a:cxnLst/>
              <a:rect l="l" t="t" r="r" b="b"/>
              <a:pathLst>
                <a:path w="48341" h="64402" extrusionOk="0">
                  <a:moveTo>
                    <a:pt x="1" y="0"/>
                  </a:moveTo>
                  <a:lnTo>
                    <a:pt x="1" y="61056"/>
                  </a:lnTo>
                  <a:lnTo>
                    <a:pt x="7716" y="64401"/>
                  </a:lnTo>
                  <a:lnTo>
                    <a:pt x="48340" y="23777"/>
                  </a:lnTo>
                  <a:cubicBezTo>
                    <a:pt x="37184" y="9323"/>
                    <a:pt x="19682" y="0"/>
                    <a:pt x="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274300" bIns="4572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Item 1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635" name="Google Shape;1635;p39"/>
            <p:cNvGrpSpPr/>
            <p:nvPr/>
          </p:nvGrpSpPr>
          <p:grpSpPr>
            <a:xfrm>
              <a:off x="6011325" y="1126888"/>
              <a:ext cx="1884600" cy="881750"/>
              <a:chOff x="6239925" y="1017850"/>
              <a:chExt cx="1884600" cy="881750"/>
            </a:xfrm>
          </p:grpSpPr>
          <p:sp>
            <p:nvSpPr>
              <p:cNvPr id="1636" name="Google Shape;1636;p39"/>
              <p:cNvSpPr txBox="1"/>
              <p:nvPr/>
            </p:nvSpPr>
            <p:spPr>
              <a:xfrm>
                <a:off x="6239925" y="10178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37" name="Google Shape;1637;p39"/>
              <p:cNvSpPr txBox="1"/>
              <p:nvPr/>
            </p:nvSpPr>
            <p:spPr>
              <a:xfrm>
                <a:off x="6239925" y="13647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 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38" name="Google Shape;1638;p39"/>
          <p:cNvGrpSpPr/>
          <p:nvPr/>
        </p:nvGrpSpPr>
        <p:grpSpPr>
          <a:xfrm>
            <a:off x="4387000" y="2748338"/>
            <a:ext cx="3508925" cy="1633387"/>
            <a:chOff x="4387000" y="2748338"/>
            <a:chExt cx="3508925" cy="1633387"/>
          </a:xfrm>
        </p:grpSpPr>
        <p:sp>
          <p:nvSpPr>
            <p:cNvPr id="1639" name="Google Shape;1639;p39"/>
            <p:cNvSpPr/>
            <p:nvPr/>
          </p:nvSpPr>
          <p:spPr>
            <a:xfrm>
              <a:off x="4387000" y="4124988"/>
              <a:ext cx="128300" cy="117600"/>
            </a:xfrm>
            <a:custGeom>
              <a:avLst/>
              <a:gdLst/>
              <a:ahLst/>
              <a:cxnLst/>
              <a:rect l="l" t="t" r="r" b="b"/>
              <a:pathLst>
                <a:path w="5132" h="4704" extrusionOk="0">
                  <a:moveTo>
                    <a:pt x="0" y="1"/>
                  </a:moveTo>
                  <a:lnTo>
                    <a:pt x="0" y="1"/>
                  </a:lnTo>
                  <a:cubicBezTo>
                    <a:pt x="143" y="632"/>
                    <a:pt x="5132" y="4704"/>
                    <a:pt x="5132" y="4704"/>
                  </a:cubicBezTo>
                  <a:lnTo>
                    <a:pt x="5132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4515275" y="2748338"/>
              <a:ext cx="1371325" cy="1494250"/>
            </a:xfrm>
            <a:custGeom>
              <a:avLst/>
              <a:gdLst/>
              <a:ahLst/>
              <a:cxnLst/>
              <a:rect l="l" t="t" r="r" b="b"/>
              <a:pathLst>
                <a:path w="54853" h="59770" extrusionOk="0">
                  <a:moveTo>
                    <a:pt x="1" y="0"/>
                  </a:moveTo>
                  <a:lnTo>
                    <a:pt x="1" y="59770"/>
                  </a:lnTo>
                  <a:cubicBezTo>
                    <a:pt x="24551" y="59770"/>
                    <a:pt x="45649" y="44970"/>
                    <a:pt x="54853" y="237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457200" rIns="2743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Item 3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641" name="Google Shape;1641;p39"/>
            <p:cNvGrpSpPr/>
            <p:nvPr/>
          </p:nvGrpSpPr>
          <p:grpSpPr>
            <a:xfrm>
              <a:off x="6011325" y="3499975"/>
              <a:ext cx="1884600" cy="881750"/>
              <a:chOff x="6239925" y="3475850"/>
              <a:chExt cx="1884600" cy="881750"/>
            </a:xfrm>
          </p:grpSpPr>
          <p:sp>
            <p:nvSpPr>
              <p:cNvPr id="1642" name="Google Shape;1642;p39"/>
              <p:cNvSpPr txBox="1"/>
              <p:nvPr/>
            </p:nvSpPr>
            <p:spPr>
              <a:xfrm>
                <a:off x="6239925" y="3475850"/>
                <a:ext cx="18846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43" name="Google Shape;1643;p39"/>
              <p:cNvSpPr txBox="1"/>
              <p:nvPr/>
            </p:nvSpPr>
            <p:spPr>
              <a:xfrm>
                <a:off x="6239925" y="3822700"/>
                <a:ext cx="18846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a gas giant and has several rings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649" name="Google Shape;1649;p40"/>
          <p:cNvGrpSpPr/>
          <p:nvPr/>
        </p:nvGrpSpPr>
        <p:grpSpPr>
          <a:xfrm>
            <a:off x="1027821" y="2754275"/>
            <a:ext cx="3544191" cy="1488325"/>
            <a:chOff x="1027821" y="2754275"/>
            <a:chExt cx="3544191" cy="1488325"/>
          </a:xfrm>
        </p:grpSpPr>
        <p:sp>
          <p:nvSpPr>
            <p:cNvPr id="1650" name="Google Shape;1650;p40"/>
            <p:cNvSpPr/>
            <p:nvPr/>
          </p:nvSpPr>
          <p:spPr>
            <a:xfrm>
              <a:off x="3083713" y="2754275"/>
              <a:ext cx="1488300" cy="1488325"/>
            </a:xfrm>
            <a:custGeom>
              <a:avLst/>
              <a:gdLst/>
              <a:ahLst/>
              <a:cxnLst/>
              <a:rect l="l" t="t" r="r" b="b"/>
              <a:pathLst>
                <a:path w="59532" h="59533" extrusionOk="0">
                  <a:moveTo>
                    <a:pt x="0" y="1"/>
                  </a:moveTo>
                  <a:cubicBezTo>
                    <a:pt x="0" y="15229"/>
                    <a:pt x="5811" y="30469"/>
                    <a:pt x="17443" y="42089"/>
                  </a:cubicBezTo>
                  <a:cubicBezTo>
                    <a:pt x="29064" y="53722"/>
                    <a:pt x="44304" y="59532"/>
                    <a:pt x="59532" y="59532"/>
                  </a:cubicBezTo>
                  <a:lnTo>
                    <a:pt x="5953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3509363" y="2754275"/>
              <a:ext cx="1062650" cy="1062975"/>
            </a:xfrm>
            <a:custGeom>
              <a:avLst/>
              <a:gdLst/>
              <a:ahLst/>
              <a:cxnLst/>
              <a:rect l="l" t="t" r="r" b="b"/>
              <a:pathLst>
                <a:path w="42506" h="42519" extrusionOk="0">
                  <a:moveTo>
                    <a:pt x="0" y="1"/>
                  </a:moveTo>
                  <a:cubicBezTo>
                    <a:pt x="0" y="10883"/>
                    <a:pt x="4144" y="21754"/>
                    <a:pt x="12442" y="30064"/>
                  </a:cubicBezTo>
                  <a:cubicBezTo>
                    <a:pt x="20753" y="38363"/>
                    <a:pt x="31623" y="42518"/>
                    <a:pt x="42506" y="42518"/>
                  </a:cubicBezTo>
                  <a:lnTo>
                    <a:pt x="42506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0"/>
            <p:cNvSpPr/>
            <p:nvPr/>
          </p:nvSpPr>
          <p:spPr>
            <a:xfrm>
              <a:off x="3085450" y="3290231"/>
              <a:ext cx="881162" cy="872150"/>
            </a:xfrm>
            <a:custGeom>
              <a:avLst/>
              <a:gdLst/>
              <a:ahLst/>
              <a:cxnLst/>
              <a:rect l="l" t="t" r="r" b="b"/>
              <a:pathLst>
                <a:path w="31386" h="31065" extrusionOk="0">
                  <a:moveTo>
                    <a:pt x="7299" y="0"/>
                  </a:moveTo>
                  <a:cubicBezTo>
                    <a:pt x="5132" y="0"/>
                    <a:pt x="3120" y="988"/>
                    <a:pt x="1799" y="2703"/>
                  </a:cubicBezTo>
                  <a:cubicBezTo>
                    <a:pt x="453" y="4429"/>
                    <a:pt x="1" y="6644"/>
                    <a:pt x="548" y="8775"/>
                  </a:cubicBezTo>
                  <a:cubicBezTo>
                    <a:pt x="1918" y="14073"/>
                    <a:pt x="4692" y="18919"/>
                    <a:pt x="8573" y="22812"/>
                  </a:cubicBezTo>
                  <a:cubicBezTo>
                    <a:pt x="12467" y="26694"/>
                    <a:pt x="17312" y="29468"/>
                    <a:pt x="22611" y="30837"/>
                  </a:cubicBezTo>
                  <a:cubicBezTo>
                    <a:pt x="23203" y="30989"/>
                    <a:pt x="23802" y="31064"/>
                    <a:pt x="24395" y="31064"/>
                  </a:cubicBezTo>
                  <a:cubicBezTo>
                    <a:pt x="25935" y="31064"/>
                    <a:pt x="27436" y="30558"/>
                    <a:pt x="28683" y="29587"/>
                  </a:cubicBezTo>
                  <a:cubicBezTo>
                    <a:pt x="30397" y="28265"/>
                    <a:pt x="31386" y="26253"/>
                    <a:pt x="31386" y="24086"/>
                  </a:cubicBezTo>
                  <a:lnTo>
                    <a:pt x="31386" y="4501"/>
                  </a:lnTo>
                  <a:cubicBezTo>
                    <a:pt x="31386" y="2024"/>
                    <a:pt x="29373" y="0"/>
                    <a:pt x="26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0"/>
            <p:cNvSpPr/>
            <p:nvPr/>
          </p:nvSpPr>
          <p:spPr>
            <a:xfrm>
              <a:off x="3110521" y="3327656"/>
              <a:ext cx="818639" cy="797246"/>
            </a:xfrm>
            <a:custGeom>
              <a:avLst/>
              <a:gdLst/>
              <a:ahLst/>
              <a:cxnLst/>
              <a:rect l="l" t="t" r="r" b="b"/>
              <a:pathLst>
                <a:path w="29159" h="28397" extrusionOk="0">
                  <a:moveTo>
                    <a:pt x="6561" y="1"/>
                  </a:moveTo>
                  <a:cubicBezTo>
                    <a:pt x="2751" y="1"/>
                    <a:pt x="1" y="3608"/>
                    <a:pt x="953" y="7299"/>
                  </a:cubicBezTo>
                  <a:cubicBezTo>
                    <a:pt x="2203" y="12169"/>
                    <a:pt x="4739" y="16788"/>
                    <a:pt x="8561" y="20598"/>
                  </a:cubicBezTo>
                  <a:cubicBezTo>
                    <a:pt x="12371" y="24420"/>
                    <a:pt x="16991" y="26956"/>
                    <a:pt x="21861" y="28206"/>
                  </a:cubicBezTo>
                  <a:cubicBezTo>
                    <a:pt x="22359" y="28335"/>
                    <a:pt x="22857" y="28396"/>
                    <a:pt x="23344" y="28396"/>
                  </a:cubicBezTo>
                  <a:cubicBezTo>
                    <a:pt x="26461" y="28396"/>
                    <a:pt x="29159" y="25894"/>
                    <a:pt x="29159" y="22599"/>
                  </a:cubicBezTo>
                  <a:lnTo>
                    <a:pt x="29159" y="3358"/>
                  </a:lnTo>
                  <a:cubicBezTo>
                    <a:pt x="29159" y="1501"/>
                    <a:pt x="27659" y="1"/>
                    <a:pt x="2580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18287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400</a:t>
              </a:r>
              <a:endParaRPr sz="2000">
                <a:solidFill>
                  <a:srgbClr val="FFFFFF"/>
                </a:solidFill>
              </a:endParaRPr>
            </a:p>
          </p:txBody>
        </p:sp>
        <p:grpSp>
          <p:nvGrpSpPr>
            <p:cNvPr id="1654" name="Google Shape;1654;p40"/>
            <p:cNvGrpSpPr/>
            <p:nvPr/>
          </p:nvGrpSpPr>
          <p:grpSpPr>
            <a:xfrm>
              <a:off x="1027821" y="3396138"/>
              <a:ext cx="1795504" cy="660350"/>
              <a:chOff x="723021" y="3350225"/>
              <a:chExt cx="1795504" cy="660350"/>
            </a:xfrm>
          </p:grpSpPr>
          <p:sp>
            <p:nvSpPr>
              <p:cNvPr id="1655" name="Google Shape;1655;p40"/>
              <p:cNvSpPr txBox="1"/>
              <p:nvPr/>
            </p:nvSpPr>
            <p:spPr>
              <a:xfrm>
                <a:off x="723021" y="335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56" name="Google Shape;1656;p40"/>
              <p:cNvSpPr txBox="1"/>
              <p:nvPr/>
            </p:nvSpPr>
            <p:spPr>
              <a:xfrm>
                <a:off x="723025" y="369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57" name="Google Shape;1657;p40"/>
          <p:cNvGrpSpPr/>
          <p:nvPr/>
        </p:nvGrpSpPr>
        <p:grpSpPr>
          <a:xfrm>
            <a:off x="1015075" y="1266000"/>
            <a:ext cx="3556938" cy="1488300"/>
            <a:chOff x="1015075" y="1266000"/>
            <a:chExt cx="3556938" cy="1488300"/>
          </a:xfrm>
        </p:grpSpPr>
        <p:sp>
          <p:nvSpPr>
            <p:cNvPr id="1658" name="Google Shape;1658;p40"/>
            <p:cNvSpPr/>
            <p:nvPr/>
          </p:nvSpPr>
          <p:spPr>
            <a:xfrm>
              <a:off x="3083713" y="1266000"/>
              <a:ext cx="1488300" cy="1488300"/>
            </a:xfrm>
            <a:custGeom>
              <a:avLst/>
              <a:gdLst/>
              <a:ahLst/>
              <a:cxnLst/>
              <a:rect l="l" t="t" r="r" b="b"/>
              <a:pathLst>
                <a:path w="59532" h="59532" extrusionOk="0">
                  <a:moveTo>
                    <a:pt x="59532" y="1"/>
                  </a:moveTo>
                  <a:cubicBezTo>
                    <a:pt x="44304" y="1"/>
                    <a:pt x="29064" y="5811"/>
                    <a:pt x="17443" y="17432"/>
                  </a:cubicBezTo>
                  <a:cubicBezTo>
                    <a:pt x="5811" y="29064"/>
                    <a:pt x="0" y="44292"/>
                    <a:pt x="0" y="59532"/>
                  </a:cubicBezTo>
                  <a:lnTo>
                    <a:pt x="59532" y="59532"/>
                  </a:lnTo>
                  <a:lnTo>
                    <a:pt x="59532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3509363" y="1691350"/>
              <a:ext cx="1062650" cy="1062950"/>
            </a:xfrm>
            <a:custGeom>
              <a:avLst/>
              <a:gdLst/>
              <a:ahLst/>
              <a:cxnLst/>
              <a:rect l="l" t="t" r="r" b="b"/>
              <a:pathLst>
                <a:path w="42506" h="42518" extrusionOk="0">
                  <a:moveTo>
                    <a:pt x="42506" y="1"/>
                  </a:moveTo>
                  <a:cubicBezTo>
                    <a:pt x="31623" y="1"/>
                    <a:pt x="20753" y="4156"/>
                    <a:pt x="12442" y="12455"/>
                  </a:cubicBezTo>
                  <a:cubicBezTo>
                    <a:pt x="4144" y="20753"/>
                    <a:pt x="0" y="31636"/>
                    <a:pt x="0" y="42518"/>
                  </a:cubicBezTo>
                  <a:lnTo>
                    <a:pt x="42506" y="42518"/>
                  </a:lnTo>
                  <a:lnTo>
                    <a:pt x="42506" y="1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3089326" y="1328017"/>
              <a:ext cx="881162" cy="872178"/>
            </a:xfrm>
            <a:custGeom>
              <a:avLst/>
              <a:gdLst/>
              <a:ahLst/>
              <a:cxnLst/>
              <a:rect l="l" t="t" r="r" b="b"/>
              <a:pathLst>
                <a:path w="31386" h="31066" extrusionOk="0">
                  <a:moveTo>
                    <a:pt x="24398" y="1"/>
                  </a:moveTo>
                  <a:cubicBezTo>
                    <a:pt x="23804" y="1"/>
                    <a:pt x="23204" y="76"/>
                    <a:pt x="22610" y="228"/>
                  </a:cubicBezTo>
                  <a:cubicBezTo>
                    <a:pt x="17312" y="1586"/>
                    <a:pt x="12466" y="4360"/>
                    <a:pt x="8573" y="8253"/>
                  </a:cubicBezTo>
                  <a:cubicBezTo>
                    <a:pt x="4692" y="12135"/>
                    <a:pt x="1917" y="16992"/>
                    <a:pt x="548" y="22291"/>
                  </a:cubicBezTo>
                  <a:cubicBezTo>
                    <a:pt x="0" y="24422"/>
                    <a:pt x="453" y="26636"/>
                    <a:pt x="1798" y="28363"/>
                  </a:cubicBezTo>
                  <a:cubicBezTo>
                    <a:pt x="3120" y="30077"/>
                    <a:pt x="5132" y="31066"/>
                    <a:pt x="7299" y="31066"/>
                  </a:cubicBezTo>
                  <a:lnTo>
                    <a:pt x="26885" y="31066"/>
                  </a:lnTo>
                  <a:cubicBezTo>
                    <a:pt x="29361" y="31066"/>
                    <a:pt x="31385" y="29042"/>
                    <a:pt x="31385" y="26565"/>
                  </a:cubicBezTo>
                  <a:lnTo>
                    <a:pt x="31385" y="6979"/>
                  </a:lnTo>
                  <a:cubicBezTo>
                    <a:pt x="31385" y="4812"/>
                    <a:pt x="30397" y="2800"/>
                    <a:pt x="28683" y="1467"/>
                  </a:cubicBezTo>
                  <a:cubicBezTo>
                    <a:pt x="27437" y="504"/>
                    <a:pt x="25937" y="1"/>
                    <a:pt x="24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3114398" y="1365190"/>
              <a:ext cx="818639" cy="797583"/>
            </a:xfrm>
            <a:custGeom>
              <a:avLst/>
              <a:gdLst/>
              <a:ahLst/>
              <a:cxnLst/>
              <a:rect l="l" t="t" r="r" b="b"/>
              <a:pathLst>
                <a:path w="29159" h="28409" extrusionOk="0">
                  <a:moveTo>
                    <a:pt x="23343" y="0"/>
                  </a:moveTo>
                  <a:cubicBezTo>
                    <a:pt x="22856" y="0"/>
                    <a:pt x="22359" y="62"/>
                    <a:pt x="21860" y="190"/>
                  </a:cubicBezTo>
                  <a:cubicBezTo>
                    <a:pt x="16991" y="1452"/>
                    <a:pt x="12371" y="3988"/>
                    <a:pt x="8561" y="7798"/>
                  </a:cubicBezTo>
                  <a:cubicBezTo>
                    <a:pt x="4739" y="11620"/>
                    <a:pt x="2203" y="16228"/>
                    <a:pt x="941" y="21110"/>
                  </a:cubicBezTo>
                  <a:cubicBezTo>
                    <a:pt x="0" y="24800"/>
                    <a:pt x="2751" y="28408"/>
                    <a:pt x="6561" y="28408"/>
                  </a:cubicBezTo>
                  <a:lnTo>
                    <a:pt x="25801" y="28408"/>
                  </a:lnTo>
                  <a:cubicBezTo>
                    <a:pt x="27659" y="28408"/>
                    <a:pt x="29159" y="26896"/>
                    <a:pt x="29159" y="25039"/>
                  </a:cubicBezTo>
                  <a:lnTo>
                    <a:pt x="29159" y="5798"/>
                  </a:lnTo>
                  <a:cubicBezTo>
                    <a:pt x="29159" y="2503"/>
                    <a:pt x="26460" y="0"/>
                    <a:pt x="2334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8287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662" name="Google Shape;1662;p40"/>
            <p:cNvGrpSpPr/>
            <p:nvPr/>
          </p:nvGrpSpPr>
          <p:grpSpPr>
            <a:xfrm>
              <a:off x="1015075" y="1433838"/>
              <a:ext cx="1795503" cy="660350"/>
              <a:chOff x="710275" y="1516900"/>
              <a:chExt cx="1795503" cy="660350"/>
            </a:xfrm>
          </p:grpSpPr>
          <p:sp>
            <p:nvSpPr>
              <p:cNvPr id="1663" name="Google Shape;1663;p40"/>
              <p:cNvSpPr txBox="1"/>
              <p:nvPr/>
            </p:nvSpPr>
            <p:spPr>
              <a:xfrm>
                <a:off x="710278" y="151690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64" name="Google Shape;1664;p40"/>
              <p:cNvSpPr txBox="1"/>
              <p:nvPr/>
            </p:nvSpPr>
            <p:spPr>
              <a:xfrm>
                <a:off x="710275" y="186375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65" name="Google Shape;1665;p40"/>
          <p:cNvGrpSpPr/>
          <p:nvPr/>
        </p:nvGrpSpPr>
        <p:grpSpPr>
          <a:xfrm>
            <a:off x="4571988" y="1266000"/>
            <a:ext cx="3557210" cy="1488300"/>
            <a:chOff x="4571988" y="1266000"/>
            <a:chExt cx="3557210" cy="1488300"/>
          </a:xfrm>
        </p:grpSpPr>
        <p:sp>
          <p:nvSpPr>
            <p:cNvPr id="1666" name="Google Shape;1666;p40"/>
            <p:cNvSpPr/>
            <p:nvPr/>
          </p:nvSpPr>
          <p:spPr>
            <a:xfrm>
              <a:off x="4571988" y="1266000"/>
              <a:ext cx="1488300" cy="1488300"/>
            </a:xfrm>
            <a:custGeom>
              <a:avLst/>
              <a:gdLst/>
              <a:ahLst/>
              <a:cxnLst/>
              <a:rect l="l" t="t" r="r" b="b"/>
              <a:pathLst>
                <a:path w="59532" h="59532" extrusionOk="0">
                  <a:moveTo>
                    <a:pt x="1" y="1"/>
                  </a:moveTo>
                  <a:lnTo>
                    <a:pt x="1" y="59532"/>
                  </a:lnTo>
                  <a:lnTo>
                    <a:pt x="59532" y="59532"/>
                  </a:lnTo>
                  <a:cubicBezTo>
                    <a:pt x="59532" y="44292"/>
                    <a:pt x="53722" y="29064"/>
                    <a:pt x="42101" y="17432"/>
                  </a:cubicBezTo>
                  <a:cubicBezTo>
                    <a:pt x="30469" y="5811"/>
                    <a:pt x="15241" y="1"/>
                    <a:pt x="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0"/>
            <p:cNvSpPr/>
            <p:nvPr/>
          </p:nvSpPr>
          <p:spPr>
            <a:xfrm>
              <a:off x="4571988" y="1691350"/>
              <a:ext cx="1062950" cy="1062950"/>
            </a:xfrm>
            <a:custGeom>
              <a:avLst/>
              <a:gdLst/>
              <a:ahLst/>
              <a:cxnLst/>
              <a:rect l="l" t="t" r="r" b="b"/>
              <a:pathLst>
                <a:path w="42518" h="42518" extrusionOk="0">
                  <a:moveTo>
                    <a:pt x="1" y="1"/>
                  </a:moveTo>
                  <a:lnTo>
                    <a:pt x="1" y="42518"/>
                  </a:lnTo>
                  <a:lnTo>
                    <a:pt x="42518" y="42518"/>
                  </a:lnTo>
                  <a:cubicBezTo>
                    <a:pt x="42518" y="31636"/>
                    <a:pt x="38363" y="20753"/>
                    <a:pt x="30064" y="12455"/>
                  </a:cubicBezTo>
                  <a:cubicBezTo>
                    <a:pt x="21765" y="4156"/>
                    <a:pt x="10883" y="1"/>
                    <a:pt x="1" y="1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0"/>
            <p:cNvSpPr/>
            <p:nvPr/>
          </p:nvSpPr>
          <p:spPr>
            <a:xfrm>
              <a:off x="5163988" y="1328016"/>
              <a:ext cx="881212" cy="872256"/>
            </a:xfrm>
            <a:custGeom>
              <a:avLst/>
              <a:gdLst/>
              <a:ahLst/>
              <a:cxnLst/>
              <a:rect l="l" t="t" r="r" b="b"/>
              <a:pathLst>
                <a:path w="31385" h="31066" extrusionOk="0">
                  <a:moveTo>
                    <a:pt x="6988" y="1"/>
                  </a:moveTo>
                  <a:cubicBezTo>
                    <a:pt x="5448" y="1"/>
                    <a:pt x="3948" y="504"/>
                    <a:pt x="2703" y="1467"/>
                  </a:cubicBezTo>
                  <a:cubicBezTo>
                    <a:pt x="988" y="2800"/>
                    <a:pt x="0" y="4812"/>
                    <a:pt x="0" y="6979"/>
                  </a:cubicBezTo>
                  <a:lnTo>
                    <a:pt x="0" y="26565"/>
                  </a:lnTo>
                  <a:cubicBezTo>
                    <a:pt x="0" y="29042"/>
                    <a:pt x="2012" y="31066"/>
                    <a:pt x="4501" y="31066"/>
                  </a:cubicBezTo>
                  <a:lnTo>
                    <a:pt x="24086" y="31066"/>
                  </a:lnTo>
                  <a:cubicBezTo>
                    <a:pt x="26253" y="31066"/>
                    <a:pt x="28254" y="30077"/>
                    <a:pt x="29587" y="28363"/>
                  </a:cubicBezTo>
                  <a:cubicBezTo>
                    <a:pt x="30932" y="26636"/>
                    <a:pt x="31385" y="24422"/>
                    <a:pt x="30837" y="22291"/>
                  </a:cubicBezTo>
                  <a:cubicBezTo>
                    <a:pt x="29468" y="16992"/>
                    <a:pt x="26694" y="12135"/>
                    <a:pt x="22812" y="8253"/>
                  </a:cubicBezTo>
                  <a:cubicBezTo>
                    <a:pt x="18919" y="4360"/>
                    <a:pt x="14073" y="1586"/>
                    <a:pt x="8775" y="228"/>
                  </a:cubicBezTo>
                  <a:cubicBezTo>
                    <a:pt x="8182" y="76"/>
                    <a:pt x="7582" y="1"/>
                    <a:pt x="6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0"/>
            <p:cNvSpPr/>
            <p:nvPr/>
          </p:nvSpPr>
          <p:spPr>
            <a:xfrm>
              <a:off x="5201413" y="1365189"/>
              <a:ext cx="818712" cy="797654"/>
            </a:xfrm>
            <a:custGeom>
              <a:avLst/>
              <a:gdLst/>
              <a:ahLst/>
              <a:cxnLst/>
              <a:rect l="l" t="t" r="r" b="b"/>
              <a:pathLst>
                <a:path w="29159" h="28409" extrusionOk="0">
                  <a:moveTo>
                    <a:pt x="5816" y="0"/>
                  </a:moveTo>
                  <a:cubicBezTo>
                    <a:pt x="2699" y="0"/>
                    <a:pt x="1" y="2503"/>
                    <a:pt x="1" y="5798"/>
                  </a:cubicBezTo>
                  <a:lnTo>
                    <a:pt x="1" y="25039"/>
                  </a:lnTo>
                  <a:cubicBezTo>
                    <a:pt x="1" y="26896"/>
                    <a:pt x="1501" y="28408"/>
                    <a:pt x="3358" y="28408"/>
                  </a:cubicBezTo>
                  <a:lnTo>
                    <a:pt x="22599" y="28408"/>
                  </a:lnTo>
                  <a:cubicBezTo>
                    <a:pt x="26409" y="28408"/>
                    <a:pt x="29159" y="24800"/>
                    <a:pt x="28206" y="21110"/>
                  </a:cubicBezTo>
                  <a:cubicBezTo>
                    <a:pt x="26956" y="16228"/>
                    <a:pt x="24420" y="11620"/>
                    <a:pt x="20598" y="7798"/>
                  </a:cubicBezTo>
                  <a:cubicBezTo>
                    <a:pt x="16788" y="3988"/>
                    <a:pt x="12169" y="1452"/>
                    <a:pt x="7299" y="190"/>
                  </a:cubicBezTo>
                  <a:cubicBezTo>
                    <a:pt x="6800" y="62"/>
                    <a:pt x="6303" y="0"/>
                    <a:pt x="581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18287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200</a:t>
              </a:r>
              <a:endParaRPr sz="2000">
                <a:solidFill>
                  <a:srgbClr val="FFFFFF"/>
                </a:solidFill>
              </a:endParaRPr>
            </a:p>
          </p:txBody>
        </p:sp>
        <p:grpSp>
          <p:nvGrpSpPr>
            <p:cNvPr id="1670" name="Google Shape;1670;p40"/>
            <p:cNvGrpSpPr/>
            <p:nvPr/>
          </p:nvGrpSpPr>
          <p:grpSpPr>
            <a:xfrm>
              <a:off x="6320791" y="1433838"/>
              <a:ext cx="1808406" cy="660350"/>
              <a:chOff x="6625591" y="1516900"/>
              <a:chExt cx="1808406" cy="660350"/>
            </a:xfrm>
          </p:grpSpPr>
          <p:sp>
            <p:nvSpPr>
              <p:cNvPr id="1671" name="Google Shape;1671;p40"/>
              <p:cNvSpPr txBox="1"/>
              <p:nvPr/>
            </p:nvSpPr>
            <p:spPr>
              <a:xfrm>
                <a:off x="6625591" y="151690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72" name="Google Shape;1672;p40"/>
              <p:cNvSpPr txBox="1"/>
              <p:nvPr/>
            </p:nvSpPr>
            <p:spPr>
              <a:xfrm>
                <a:off x="6625597" y="186375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73" name="Google Shape;1673;p40"/>
          <p:cNvGrpSpPr/>
          <p:nvPr/>
        </p:nvGrpSpPr>
        <p:grpSpPr>
          <a:xfrm>
            <a:off x="4571988" y="2754275"/>
            <a:ext cx="3557211" cy="1488325"/>
            <a:chOff x="4571988" y="2754275"/>
            <a:chExt cx="3557211" cy="1488325"/>
          </a:xfrm>
        </p:grpSpPr>
        <p:sp>
          <p:nvSpPr>
            <p:cNvPr id="1674" name="Google Shape;1674;p40"/>
            <p:cNvSpPr/>
            <p:nvPr/>
          </p:nvSpPr>
          <p:spPr>
            <a:xfrm>
              <a:off x="4571988" y="2754275"/>
              <a:ext cx="1488300" cy="1488325"/>
            </a:xfrm>
            <a:custGeom>
              <a:avLst/>
              <a:gdLst/>
              <a:ahLst/>
              <a:cxnLst/>
              <a:rect l="l" t="t" r="r" b="b"/>
              <a:pathLst>
                <a:path w="59532" h="59533" extrusionOk="0">
                  <a:moveTo>
                    <a:pt x="1" y="1"/>
                  </a:moveTo>
                  <a:lnTo>
                    <a:pt x="1" y="59532"/>
                  </a:lnTo>
                  <a:cubicBezTo>
                    <a:pt x="15241" y="59532"/>
                    <a:pt x="30469" y="53722"/>
                    <a:pt x="42101" y="42089"/>
                  </a:cubicBezTo>
                  <a:cubicBezTo>
                    <a:pt x="53722" y="30469"/>
                    <a:pt x="59532" y="15229"/>
                    <a:pt x="59532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0"/>
            <p:cNvSpPr/>
            <p:nvPr/>
          </p:nvSpPr>
          <p:spPr>
            <a:xfrm>
              <a:off x="4571988" y="2754275"/>
              <a:ext cx="1062950" cy="1062975"/>
            </a:xfrm>
            <a:custGeom>
              <a:avLst/>
              <a:gdLst/>
              <a:ahLst/>
              <a:cxnLst/>
              <a:rect l="l" t="t" r="r" b="b"/>
              <a:pathLst>
                <a:path w="42518" h="42519" extrusionOk="0">
                  <a:moveTo>
                    <a:pt x="1" y="1"/>
                  </a:moveTo>
                  <a:lnTo>
                    <a:pt x="1" y="42518"/>
                  </a:lnTo>
                  <a:cubicBezTo>
                    <a:pt x="10883" y="42518"/>
                    <a:pt x="21765" y="38363"/>
                    <a:pt x="30064" y="30064"/>
                  </a:cubicBezTo>
                  <a:cubicBezTo>
                    <a:pt x="38363" y="21754"/>
                    <a:pt x="42518" y="10883"/>
                    <a:pt x="42518" y="1"/>
                  </a:cubicBez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0"/>
            <p:cNvSpPr/>
            <p:nvPr/>
          </p:nvSpPr>
          <p:spPr>
            <a:xfrm>
              <a:off x="5163975" y="3328878"/>
              <a:ext cx="881212" cy="872256"/>
            </a:xfrm>
            <a:custGeom>
              <a:avLst/>
              <a:gdLst/>
              <a:ahLst/>
              <a:cxnLst/>
              <a:rect l="l" t="t" r="r" b="b"/>
              <a:pathLst>
                <a:path w="31385" h="31066" extrusionOk="0">
                  <a:moveTo>
                    <a:pt x="4501" y="1"/>
                  </a:moveTo>
                  <a:cubicBezTo>
                    <a:pt x="2012" y="1"/>
                    <a:pt x="0" y="2025"/>
                    <a:pt x="0" y="4501"/>
                  </a:cubicBezTo>
                  <a:lnTo>
                    <a:pt x="0" y="24087"/>
                  </a:lnTo>
                  <a:cubicBezTo>
                    <a:pt x="0" y="26254"/>
                    <a:pt x="988" y="28266"/>
                    <a:pt x="2703" y="29588"/>
                  </a:cubicBezTo>
                  <a:cubicBezTo>
                    <a:pt x="3949" y="30559"/>
                    <a:pt x="5450" y="31065"/>
                    <a:pt x="6991" y="31065"/>
                  </a:cubicBezTo>
                  <a:cubicBezTo>
                    <a:pt x="7584" y="31065"/>
                    <a:pt x="8183" y="30990"/>
                    <a:pt x="8775" y="30838"/>
                  </a:cubicBezTo>
                  <a:cubicBezTo>
                    <a:pt x="14073" y="29469"/>
                    <a:pt x="18919" y="26695"/>
                    <a:pt x="22812" y="22813"/>
                  </a:cubicBezTo>
                  <a:cubicBezTo>
                    <a:pt x="26694" y="18920"/>
                    <a:pt x="29468" y="14074"/>
                    <a:pt x="30837" y="8776"/>
                  </a:cubicBezTo>
                  <a:cubicBezTo>
                    <a:pt x="31385" y="6645"/>
                    <a:pt x="30932" y="4430"/>
                    <a:pt x="29587" y="2704"/>
                  </a:cubicBezTo>
                  <a:cubicBezTo>
                    <a:pt x="28254" y="989"/>
                    <a:pt x="26253" y="1"/>
                    <a:pt x="24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0"/>
            <p:cNvSpPr/>
            <p:nvPr/>
          </p:nvSpPr>
          <p:spPr>
            <a:xfrm>
              <a:off x="5201402" y="3366333"/>
              <a:ext cx="818712" cy="797317"/>
            </a:xfrm>
            <a:custGeom>
              <a:avLst/>
              <a:gdLst/>
              <a:ahLst/>
              <a:cxnLst/>
              <a:rect l="l" t="t" r="r" b="b"/>
              <a:pathLst>
                <a:path w="29159" h="28397" extrusionOk="0">
                  <a:moveTo>
                    <a:pt x="3358" y="0"/>
                  </a:moveTo>
                  <a:cubicBezTo>
                    <a:pt x="1501" y="0"/>
                    <a:pt x="1" y="1501"/>
                    <a:pt x="1" y="3358"/>
                  </a:cubicBezTo>
                  <a:lnTo>
                    <a:pt x="1" y="22598"/>
                  </a:lnTo>
                  <a:cubicBezTo>
                    <a:pt x="1" y="25894"/>
                    <a:pt x="2699" y="28396"/>
                    <a:pt x="5816" y="28396"/>
                  </a:cubicBezTo>
                  <a:cubicBezTo>
                    <a:pt x="6303" y="28396"/>
                    <a:pt x="6800" y="28335"/>
                    <a:pt x="7299" y="28206"/>
                  </a:cubicBezTo>
                  <a:cubicBezTo>
                    <a:pt x="12169" y="26956"/>
                    <a:pt x="16788" y="24420"/>
                    <a:pt x="20598" y="20598"/>
                  </a:cubicBezTo>
                  <a:cubicBezTo>
                    <a:pt x="24420" y="16788"/>
                    <a:pt x="26956" y="12169"/>
                    <a:pt x="28206" y="7299"/>
                  </a:cubicBezTo>
                  <a:cubicBezTo>
                    <a:pt x="29159" y="3608"/>
                    <a:pt x="26409" y="0"/>
                    <a:pt x="2259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18287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300</a:t>
              </a:r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678" name="Google Shape;1678;p40"/>
            <p:cNvGrpSpPr/>
            <p:nvPr/>
          </p:nvGrpSpPr>
          <p:grpSpPr>
            <a:xfrm>
              <a:off x="6320791" y="3396138"/>
              <a:ext cx="1808408" cy="660350"/>
              <a:chOff x="6625591" y="3350225"/>
              <a:chExt cx="1808408" cy="660350"/>
            </a:xfrm>
          </p:grpSpPr>
          <p:sp>
            <p:nvSpPr>
              <p:cNvPr id="1679" name="Google Shape;1679;p40"/>
              <p:cNvSpPr txBox="1"/>
              <p:nvPr/>
            </p:nvSpPr>
            <p:spPr>
              <a:xfrm>
                <a:off x="6625591" y="335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80" name="Google Shape;1680;p40"/>
              <p:cNvSpPr txBox="1"/>
              <p:nvPr/>
            </p:nvSpPr>
            <p:spPr>
              <a:xfrm>
                <a:off x="6625599" y="369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681" name="Google Shape;1681;p40"/>
          <p:cNvGrpSpPr/>
          <p:nvPr/>
        </p:nvGrpSpPr>
        <p:grpSpPr>
          <a:xfrm>
            <a:off x="3793313" y="1975625"/>
            <a:ext cx="1557375" cy="1557350"/>
            <a:chOff x="3793313" y="1975625"/>
            <a:chExt cx="1557375" cy="1557350"/>
          </a:xfrm>
        </p:grpSpPr>
        <p:sp>
          <p:nvSpPr>
            <p:cNvPr id="1682" name="Google Shape;1682;p40"/>
            <p:cNvSpPr/>
            <p:nvPr/>
          </p:nvSpPr>
          <p:spPr>
            <a:xfrm>
              <a:off x="3793313" y="1975625"/>
              <a:ext cx="1557375" cy="1557350"/>
            </a:xfrm>
            <a:custGeom>
              <a:avLst/>
              <a:gdLst/>
              <a:ahLst/>
              <a:cxnLst/>
              <a:rect l="l" t="t" r="r" b="b"/>
              <a:pathLst>
                <a:path w="62295" h="62294" extrusionOk="0">
                  <a:moveTo>
                    <a:pt x="31148" y="0"/>
                  </a:moveTo>
                  <a:cubicBezTo>
                    <a:pt x="13943" y="0"/>
                    <a:pt x="1" y="13942"/>
                    <a:pt x="1" y="31147"/>
                  </a:cubicBezTo>
                  <a:cubicBezTo>
                    <a:pt x="1" y="48351"/>
                    <a:pt x="13943" y="62294"/>
                    <a:pt x="31148" y="62294"/>
                  </a:cubicBezTo>
                  <a:cubicBezTo>
                    <a:pt x="48352" y="62294"/>
                    <a:pt x="62294" y="48351"/>
                    <a:pt x="62294" y="31147"/>
                  </a:cubicBezTo>
                  <a:cubicBezTo>
                    <a:pt x="62294" y="13942"/>
                    <a:pt x="48352" y="0"/>
                    <a:pt x="3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3" name="Google Shape;1683;p40"/>
            <p:cNvGrpSpPr/>
            <p:nvPr/>
          </p:nvGrpSpPr>
          <p:grpSpPr>
            <a:xfrm>
              <a:off x="3970525" y="2326179"/>
              <a:ext cx="1203000" cy="812696"/>
              <a:chOff x="3970525" y="2326179"/>
              <a:chExt cx="1203000" cy="812696"/>
            </a:xfrm>
          </p:grpSpPr>
          <p:grpSp>
            <p:nvGrpSpPr>
              <p:cNvPr id="1684" name="Google Shape;1684;p40"/>
              <p:cNvGrpSpPr/>
              <p:nvPr/>
            </p:nvGrpSpPr>
            <p:grpSpPr>
              <a:xfrm>
                <a:off x="4390251" y="2326179"/>
                <a:ext cx="363548" cy="369974"/>
                <a:chOff x="-40372575" y="3604550"/>
                <a:chExt cx="311150" cy="316650"/>
              </a:xfrm>
            </p:grpSpPr>
            <p:sp>
              <p:nvSpPr>
                <p:cNvPr id="1685" name="Google Shape;1685;p40"/>
                <p:cNvSpPr/>
                <p:nvPr/>
              </p:nvSpPr>
              <p:spPr>
                <a:xfrm>
                  <a:off x="-40372575" y="3604550"/>
                  <a:ext cx="311150" cy="1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6" h="5379" extrusionOk="0">
                      <a:moveTo>
                        <a:pt x="3088" y="0"/>
                      </a:moveTo>
                      <a:cubicBezTo>
                        <a:pt x="1639" y="0"/>
                        <a:pt x="316" y="1008"/>
                        <a:pt x="95" y="2489"/>
                      </a:cubicBezTo>
                      <a:cubicBezTo>
                        <a:pt x="1" y="3214"/>
                        <a:pt x="190" y="3938"/>
                        <a:pt x="568" y="4506"/>
                      </a:cubicBezTo>
                      <a:cubicBezTo>
                        <a:pt x="962" y="5071"/>
                        <a:pt x="1607" y="5366"/>
                        <a:pt x="2240" y="5366"/>
                      </a:cubicBezTo>
                      <a:cubicBezTo>
                        <a:pt x="2772" y="5366"/>
                        <a:pt x="3296" y="5157"/>
                        <a:pt x="3655" y="4726"/>
                      </a:cubicBezTo>
                      <a:cubicBezTo>
                        <a:pt x="4569" y="3655"/>
                        <a:pt x="3844" y="2489"/>
                        <a:pt x="2836" y="2489"/>
                      </a:cubicBezTo>
                      <a:cubicBezTo>
                        <a:pt x="2584" y="2489"/>
                        <a:pt x="2427" y="2678"/>
                        <a:pt x="2427" y="2899"/>
                      </a:cubicBezTo>
                      <a:cubicBezTo>
                        <a:pt x="2427" y="3151"/>
                        <a:pt x="2616" y="3308"/>
                        <a:pt x="2836" y="3340"/>
                      </a:cubicBezTo>
                      <a:cubicBezTo>
                        <a:pt x="3057" y="3340"/>
                        <a:pt x="3214" y="3529"/>
                        <a:pt x="3214" y="3749"/>
                      </a:cubicBezTo>
                      <a:cubicBezTo>
                        <a:pt x="3214" y="3970"/>
                        <a:pt x="3025" y="4127"/>
                        <a:pt x="2836" y="4127"/>
                      </a:cubicBezTo>
                      <a:cubicBezTo>
                        <a:pt x="2049" y="4127"/>
                        <a:pt x="1450" y="3434"/>
                        <a:pt x="1608" y="2584"/>
                      </a:cubicBezTo>
                      <a:cubicBezTo>
                        <a:pt x="1754" y="1999"/>
                        <a:pt x="2279" y="1632"/>
                        <a:pt x="2882" y="1632"/>
                      </a:cubicBezTo>
                      <a:cubicBezTo>
                        <a:pt x="2930" y="1632"/>
                        <a:pt x="2977" y="1634"/>
                        <a:pt x="3025" y="1639"/>
                      </a:cubicBezTo>
                      <a:cubicBezTo>
                        <a:pt x="3624" y="1733"/>
                        <a:pt x="4128" y="2048"/>
                        <a:pt x="4474" y="2489"/>
                      </a:cubicBezTo>
                      <a:lnTo>
                        <a:pt x="7908" y="2489"/>
                      </a:lnTo>
                      <a:cubicBezTo>
                        <a:pt x="8255" y="2017"/>
                        <a:pt x="8759" y="1702"/>
                        <a:pt x="9358" y="1639"/>
                      </a:cubicBezTo>
                      <a:cubicBezTo>
                        <a:pt x="9406" y="1634"/>
                        <a:pt x="9453" y="1632"/>
                        <a:pt x="9501" y="1632"/>
                      </a:cubicBezTo>
                      <a:cubicBezTo>
                        <a:pt x="10104" y="1632"/>
                        <a:pt x="10629" y="1999"/>
                        <a:pt x="10775" y="2584"/>
                      </a:cubicBezTo>
                      <a:cubicBezTo>
                        <a:pt x="10964" y="3434"/>
                        <a:pt x="10334" y="4127"/>
                        <a:pt x="9547" y="4127"/>
                      </a:cubicBezTo>
                      <a:cubicBezTo>
                        <a:pt x="9326" y="4127"/>
                        <a:pt x="9137" y="3938"/>
                        <a:pt x="9137" y="3749"/>
                      </a:cubicBezTo>
                      <a:cubicBezTo>
                        <a:pt x="9137" y="3497"/>
                        <a:pt x="9326" y="3340"/>
                        <a:pt x="9547" y="3340"/>
                      </a:cubicBezTo>
                      <a:cubicBezTo>
                        <a:pt x="9799" y="3340"/>
                        <a:pt x="9956" y="3151"/>
                        <a:pt x="9956" y="2899"/>
                      </a:cubicBezTo>
                      <a:cubicBezTo>
                        <a:pt x="9956" y="2678"/>
                        <a:pt x="9767" y="2521"/>
                        <a:pt x="9547" y="2489"/>
                      </a:cubicBezTo>
                      <a:cubicBezTo>
                        <a:pt x="8539" y="2489"/>
                        <a:pt x="7814" y="3686"/>
                        <a:pt x="8728" y="4726"/>
                      </a:cubicBezTo>
                      <a:cubicBezTo>
                        <a:pt x="9099" y="5169"/>
                        <a:pt x="9626" y="5379"/>
                        <a:pt x="10158" y="5379"/>
                      </a:cubicBezTo>
                      <a:cubicBezTo>
                        <a:pt x="10800" y="5379"/>
                        <a:pt x="11451" y="5074"/>
                        <a:pt x="11847" y="4506"/>
                      </a:cubicBezTo>
                      <a:cubicBezTo>
                        <a:pt x="12225" y="3970"/>
                        <a:pt x="12445" y="3277"/>
                        <a:pt x="12319" y="2489"/>
                      </a:cubicBezTo>
                      <a:cubicBezTo>
                        <a:pt x="12130" y="1008"/>
                        <a:pt x="10775" y="0"/>
                        <a:pt x="932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40"/>
                <p:cNvSpPr/>
                <p:nvPr/>
              </p:nvSpPr>
              <p:spPr>
                <a:xfrm>
                  <a:off x="-40312700" y="3730575"/>
                  <a:ext cx="185100" cy="1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4" h="7625" extrusionOk="0">
                      <a:moveTo>
                        <a:pt x="2426" y="0"/>
                      </a:moveTo>
                      <a:lnTo>
                        <a:pt x="2426" y="5639"/>
                      </a:lnTo>
                      <a:cubicBezTo>
                        <a:pt x="2426" y="5860"/>
                        <a:pt x="2237" y="6017"/>
                        <a:pt x="2048" y="6017"/>
                      </a:cubicBezTo>
                      <a:cubicBezTo>
                        <a:pt x="1796" y="6017"/>
                        <a:pt x="1638" y="5828"/>
                        <a:pt x="1638" y="5639"/>
                      </a:cubicBezTo>
                      <a:lnTo>
                        <a:pt x="1638" y="473"/>
                      </a:lnTo>
                      <a:cubicBezTo>
                        <a:pt x="1229" y="851"/>
                        <a:pt x="630" y="1103"/>
                        <a:pt x="0" y="1134"/>
                      </a:cubicBezTo>
                      <a:lnTo>
                        <a:pt x="0" y="7246"/>
                      </a:lnTo>
                      <a:cubicBezTo>
                        <a:pt x="0" y="7467"/>
                        <a:pt x="189" y="7624"/>
                        <a:pt x="378" y="7624"/>
                      </a:cubicBezTo>
                      <a:lnTo>
                        <a:pt x="6994" y="7624"/>
                      </a:lnTo>
                      <a:cubicBezTo>
                        <a:pt x="7246" y="7624"/>
                        <a:pt x="7404" y="7435"/>
                        <a:pt x="7404" y="7246"/>
                      </a:cubicBezTo>
                      <a:lnTo>
                        <a:pt x="7404" y="1134"/>
                      </a:lnTo>
                      <a:cubicBezTo>
                        <a:pt x="6774" y="1071"/>
                        <a:pt x="6175" y="788"/>
                        <a:pt x="5734" y="315"/>
                      </a:cubicBezTo>
                      <a:lnTo>
                        <a:pt x="5734" y="5639"/>
                      </a:lnTo>
                      <a:cubicBezTo>
                        <a:pt x="5734" y="5860"/>
                        <a:pt x="5545" y="6017"/>
                        <a:pt x="5324" y="6017"/>
                      </a:cubicBezTo>
                      <a:cubicBezTo>
                        <a:pt x="5072" y="6017"/>
                        <a:pt x="4915" y="5828"/>
                        <a:pt x="4915" y="5639"/>
                      </a:cubicBezTo>
                      <a:lnTo>
                        <a:pt x="4915" y="0"/>
                      </a:lnTo>
                      <a:lnTo>
                        <a:pt x="4096" y="0"/>
                      </a:lnTo>
                      <a:lnTo>
                        <a:pt x="4096" y="5639"/>
                      </a:lnTo>
                      <a:cubicBezTo>
                        <a:pt x="4096" y="5860"/>
                        <a:pt x="3907" y="6017"/>
                        <a:pt x="3686" y="6017"/>
                      </a:cubicBezTo>
                      <a:cubicBezTo>
                        <a:pt x="3466" y="6017"/>
                        <a:pt x="3277" y="5828"/>
                        <a:pt x="3277" y="5639"/>
                      </a:cubicBezTo>
                      <a:lnTo>
                        <a:pt x="327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0"/>
                <p:cNvSpPr/>
                <p:nvPr/>
              </p:nvSpPr>
              <p:spPr>
                <a:xfrm>
                  <a:off x="-40250475" y="3688025"/>
                  <a:ext cx="66950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" h="820" extrusionOk="0">
                      <a:moveTo>
                        <a:pt x="0" y="1"/>
                      </a:moveTo>
                      <a:cubicBezTo>
                        <a:pt x="32" y="127"/>
                        <a:pt x="32" y="284"/>
                        <a:pt x="32" y="379"/>
                      </a:cubicBezTo>
                      <a:cubicBezTo>
                        <a:pt x="32" y="536"/>
                        <a:pt x="32" y="662"/>
                        <a:pt x="0" y="788"/>
                      </a:cubicBezTo>
                      <a:lnTo>
                        <a:pt x="2666" y="788"/>
                      </a:lnTo>
                      <a:cubicBezTo>
                        <a:pt x="2615" y="649"/>
                        <a:pt x="2615" y="555"/>
                        <a:pt x="2615" y="379"/>
                      </a:cubicBezTo>
                      <a:cubicBezTo>
                        <a:pt x="2615" y="284"/>
                        <a:pt x="2615" y="127"/>
                        <a:pt x="2678" y="1"/>
                      </a:cubicBezTo>
                      <a:close/>
                      <a:moveTo>
                        <a:pt x="2666" y="788"/>
                      </a:moveTo>
                      <a:cubicBezTo>
                        <a:pt x="2670" y="799"/>
                        <a:pt x="2674" y="809"/>
                        <a:pt x="2678" y="820"/>
                      </a:cubicBezTo>
                      <a:lnTo>
                        <a:pt x="2678" y="788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8" name="Google Shape;1688;p40"/>
              <p:cNvSpPr txBox="1"/>
              <p:nvPr/>
            </p:nvSpPr>
            <p:spPr>
              <a:xfrm>
                <a:off x="3970525" y="2768975"/>
                <a:ext cx="12030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694" name="Google Shape;1694;p41"/>
          <p:cNvGrpSpPr/>
          <p:nvPr/>
        </p:nvGrpSpPr>
        <p:grpSpPr>
          <a:xfrm>
            <a:off x="723021" y="3060704"/>
            <a:ext cx="3821741" cy="1181896"/>
            <a:chOff x="723021" y="3060704"/>
            <a:chExt cx="3821741" cy="1181896"/>
          </a:xfrm>
        </p:grpSpPr>
        <p:grpSp>
          <p:nvGrpSpPr>
            <p:cNvPr id="1695" name="Google Shape;1695;p41"/>
            <p:cNvGrpSpPr/>
            <p:nvPr/>
          </p:nvGrpSpPr>
          <p:grpSpPr>
            <a:xfrm>
              <a:off x="723021" y="3480200"/>
              <a:ext cx="1795504" cy="660350"/>
              <a:chOff x="723021" y="3480200"/>
              <a:chExt cx="1795504" cy="660350"/>
            </a:xfrm>
          </p:grpSpPr>
          <p:sp>
            <p:nvSpPr>
              <p:cNvPr id="1696" name="Google Shape;1696;p41"/>
              <p:cNvSpPr txBox="1"/>
              <p:nvPr/>
            </p:nvSpPr>
            <p:spPr>
              <a:xfrm>
                <a:off x="723021" y="348020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97" name="Google Shape;1697;p41"/>
              <p:cNvSpPr txBox="1"/>
              <p:nvPr/>
            </p:nvSpPr>
            <p:spPr>
              <a:xfrm>
                <a:off x="723025" y="382705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has a beautiful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698" name="Google Shape;1698;p41"/>
            <p:cNvCxnSpPr>
              <a:stCxn id="1696" idx="3"/>
            </p:cNvCxnSpPr>
            <p:nvPr/>
          </p:nvCxnSpPr>
          <p:spPr>
            <a:xfrm>
              <a:off x="2518521" y="3695000"/>
              <a:ext cx="1084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699" name="Google Shape;1699;p41"/>
            <p:cNvSpPr/>
            <p:nvPr/>
          </p:nvSpPr>
          <p:spPr>
            <a:xfrm>
              <a:off x="3164813" y="3062500"/>
              <a:ext cx="1379950" cy="1180100"/>
            </a:xfrm>
            <a:custGeom>
              <a:avLst/>
              <a:gdLst/>
              <a:ahLst/>
              <a:cxnLst/>
              <a:rect l="l" t="t" r="r" b="b"/>
              <a:pathLst>
                <a:path w="55198" h="47204" extrusionOk="0">
                  <a:moveTo>
                    <a:pt x="26417" y="1"/>
                  </a:moveTo>
                  <a:cubicBezTo>
                    <a:pt x="23472" y="1"/>
                    <a:pt x="20457" y="459"/>
                    <a:pt x="17455" y="1436"/>
                  </a:cubicBezTo>
                  <a:lnTo>
                    <a:pt x="0" y="7103"/>
                  </a:lnTo>
                  <a:cubicBezTo>
                    <a:pt x="7942" y="30118"/>
                    <a:pt x="29599" y="46739"/>
                    <a:pt x="55198" y="47203"/>
                  </a:cubicBezTo>
                  <a:lnTo>
                    <a:pt x="55198" y="28856"/>
                  </a:lnTo>
                  <a:cubicBezTo>
                    <a:pt x="55198" y="12426"/>
                    <a:pt x="41750" y="1"/>
                    <a:pt x="2641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3720838" y="3072325"/>
              <a:ext cx="805475" cy="591925"/>
            </a:xfrm>
            <a:custGeom>
              <a:avLst/>
              <a:gdLst/>
              <a:ahLst/>
              <a:cxnLst/>
              <a:rect l="l" t="t" r="r" b="b"/>
              <a:pathLst>
                <a:path w="32219" h="23677" extrusionOk="0">
                  <a:moveTo>
                    <a:pt x="3899" y="0"/>
                  </a:moveTo>
                  <a:cubicBezTo>
                    <a:pt x="2611" y="0"/>
                    <a:pt x="1309" y="88"/>
                    <a:pt x="0" y="269"/>
                  </a:cubicBezTo>
                  <a:cubicBezTo>
                    <a:pt x="5168" y="14139"/>
                    <a:pt x="18110" y="23069"/>
                    <a:pt x="32219" y="23676"/>
                  </a:cubicBezTo>
                  <a:cubicBezTo>
                    <a:pt x="29738" y="9879"/>
                    <a:pt x="17572" y="0"/>
                    <a:pt x="3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3978713" y="3060704"/>
              <a:ext cx="429614" cy="429581"/>
            </a:xfrm>
            <a:custGeom>
              <a:avLst/>
              <a:gdLst/>
              <a:ahLst/>
              <a:cxnLst/>
              <a:rect l="l" t="t" r="r" b="b"/>
              <a:pathLst>
                <a:path w="12789" h="12788" extrusionOk="0">
                  <a:moveTo>
                    <a:pt x="6394" y="0"/>
                  </a:moveTo>
                  <a:cubicBezTo>
                    <a:pt x="2858" y="0"/>
                    <a:pt x="1" y="2858"/>
                    <a:pt x="1" y="6394"/>
                  </a:cubicBezTo>
                  <a:cubicBezTo>
                    <a:pt x="1" y="9918"/>
                    <a:pt x="2858" y="12787"/>
                    <a:pt x="6394" y="12787"/>
                  </a:cubicBezTo>
                  <a:cubicBezTo>
                    <a:pt x="9919" y="12787"/>
                    <a:pt x="12788" y="9918"/>
                    <a:pt x="12788" y="6394"/>
                  </a:cubicBezTo>
                  <a:cubicBezTo>
                    <a:pt x="12788" y="2858"/>
                    <a:pt x="9919" y="0"/>
                    <a:pt x="639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1702" name="Google Shape;1702;p41"/>
          <p:cNvGrpSpPr/>
          <p:nvPr/>
        </p:nvGrpSpPr>
        <p:grpSpPr>
          <a:xfrm>
            <a:off x="3752525" y="3559010"/>
            <a:ext cx="260223" cy="353527"/>
            <a:chOff x="6266525" y="3807788"/>
            <a:chExt cx="260223" cy="353527"/>
          </a:xfrm>
        </p:grpSpPr>
        <p:sp>
          <p:nvSpPr>
            <p:cNvPr id="1703" name="Google Shape;1703;p41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41"/>
          <p:cNvGrpSpPr/>
          <p:nvPr/>
        </p:nvGrpSpPr>
        <p:grpSpPr>
          <a:xfrm>
            <a:off x="710163" y="1566350"/>
            <a:ext cx="3522375" cy="1622250"/>
            <a:chOff x="710163" y="1566350"/>
            <a:chExt cx="3522375" cy="1622250"/>
          </a:xfrm>
        </p:grpSpPr>
        <p:grpSp>
          <p:nvGrpSpPr>
            <p:cNvPr id="1708" name="Google Shape;1708;p41"/>
            <p:cNvGrpSpPr/>
            <p:nvPr/>
          </p:nvGrpSpPr>
          <p:grpSpPr>
            <a:xfrm>
              <a:off x="710163" y="2295450"/>
              <a:ext cx="1795503" cy="660350"/>
              <a:chOff x="710163" y="2295450"/>
              <a:chExt cx="1795503" cy="660350"/>
            </a:xfrm>
          </p:grpSpPr>
          <p:sp>
            <p:nvSpPr>
              <p:cNvPr id="1709" name="Google Shape;1709;p41"/>
              <p:cNvSpPr txBox="1"/>
              <p:nvPr/>
            </p:nvSpPr>
            <p:spPr>
              <a:xfrm>
                <a:off x="710165" y="229545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10" name="Google Shape;1710;p41"/>
              <p:cNvSpPr txBox="1"/>
              <p:nvPr/>
            </p:nvSpPr>
            <p:spPr>
              <a:xfrm>
                <a:off x="710163" y="264230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711" name="Google Shape;1711;p41"/>
            <p:cNvCxnSpPr>
              <a:stCxn id="1709" idx="3"/>
            </p:cNvCxnSpPr>
            <p:nvPr/>
          </p:nvCxnSpPr>
          <p:spPr>
            <a:xfrm>
              <a:off x="2505665" y="2510250"/>
              <a:ext cx="66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712" name="Google Shape;1712;p41"/>
            <p:cNvSpPr/>
            <p:nvPr/>
          </p:nvSpPr>
          <p:spPr>
            <a:xfrm>
              <a:off x="3083563" y="1566350"/>
              <a:ext cx="1148975" cy="1622250"/>
            </a:xfrm>
            <a:custGeom>
              <a:avLst/>
              <a:gdLst/>
              <a:ahLst/>
              <a:cxnLst/>
              <a:rect l="l" t="t" r="r" b="b"/>
              <a:pathLst>
                <a:path w="45959" h="64890" extrusionOk="0">
                  <a:moveTo>
                    <a:pt x="23670" y="0"/>
                  </a:moveTo>
                  <a:cubicBezTo>
                    <a:pt x="9287" y="10871"/>
                    <a:pt x="0" y="28111"/>
                    <a:pt x="0" y="47518"/>
                  </a:cubicBezTo>
                  <a:cubicBezTo>
                    <a:pt x="0" y="53554"/>
                    <a:pt x="905" y="59388"/>
                    <a:pt x="2572" y="64889"/>
                  </a:cubicBezTo>
                  <a:lnTo>
                    <a:pt x="20038" y="59210"/>
                  </a:lnTo>
                  <a:cubicBezTo>
                    <a:pt x="38660" y="53162"/>
                    <a:pt x="45958" y="30694"/>
                    <a:pt x="34457" y="14847"/>
                  </a:cubicBezTo>
                  <a:lnTo>
                    <a:pt x="23670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3597913" y="2045275"/>
              <a:ext cx="569425" cy="946575"/>
            </a:xfrm>
            <a:custGeom>
              <a:avLst/>
              <a:gdLst/>
              <a:ahLst/>
              <a:cxnLst/>
              <a:rect l="l" t="t" r="r" b="b"/>
              <a:pathLst>
                <a:path w="22777" h="37863" extrusionOk="0">
                  <a:moveTo>
                    <a:pt x="16097" y="0"/>
                  </a:moveTo>
                  <a:lnTo>
                    <a:pt x="16097" y="0"/>
                  </a:lnTo>
                  <a:cubicBezTo>
                    <a:pt x="4489" y="9204"/>
                    <a:pt x="0" y="24265"/>
                    <a:pt x="3786" y="37862"/>
                  </a:cubicBezTo>
                  <a:cubicBezTo>
                    <a:pt x="17300" y="30635"/>
                    <a:pt x="22777" y="13800"/>
                    <a:pt x="16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3744463" y="2340646"/>
              <a:ext cx="429613" cy="429646"/>
            </a:xfrm>
            <a:custGeom>
              <a:avLst/>
              <a:gdLst/>
              <a:ahLst/>
              <a:cxnLst/>
              <a:rect l="l" t="t" r="r" b="b"/>
              <a:pathLst>
                <a:path w="12788" h="12789" extrusionOk="0">
                  <a:moveTo>
                    <a:pt x="6394" y="1"/>
                  </a:moveTo>
                  <a:cubicBezTo>
                    <a:pt x="2870" y="1"/>
                    <a:pt x="1" y="2858"/>
                    <a:pt x="1" y="6395"/>
                  </a:cubicBezTo>
                  <a:cubicBezTo>
                    <a:pt x="1" y="9919"/>
                    <a:pt x="2870" y="12788"/>
                    <a:pt x="6394" y="12788"/>
                  </a:cubicBezTo>
                  <a:cubicBezTo>
                    <a:pt x="9930" y="12788"/>
                    <a:pt x="12788" y="9919"/>
                    <a:pt x="12788" y="6395"/>
                  </a:cubicBezTo>
                  <a:cubicBezTo>
                    <a:pt x="12788" y="2858"/>
                    <a:pt x="9930" y="1"/>
                    <a:pt x="639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</p:grpSp>
      <p:grpSp>
        <p:nvGrpSpPr>
          <p:cNvPr id="1715" name="Google Shape;1715;p41"/>
          <p:cNvGrpSpPr/>
          <p:nvPr/>
        </p:nvGrpSpPr>
        <p:grpSpPr>
          <a:xfrm>
            <a:off x="3221264" y="2369480"/>
            <a:ext cx="376654" cy="281566"/>
            <a:chOff x="4869651" y="2012218"/>
            <a:chExt cx="376654" cy="281566"/>
          </a:xfrm>
        </p:grpSpPr>
        <p:sp>
          <p:nvSpPr>
            <p:cNvPr id="1716" name="Google Shape;1716;p41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1"/>
          <p:cNvGrpSpPr/>
          <p:nvPr/>
        </p:nvGrpSpPr>
        <p:grpSpPr>
          <a:xfrm>
            <a:off x="4599213" y="3060717"/>
            <a:ext cx="3834786" cy="1181883"/>
            <a:chOff x="4599213" y="3060717"/>
            <a:chExt cx="3834786" cy="1181883"/>
          </a:xfrm>
        </p:grpSpPr>
        <p:grpSp>
          <p:nvGrpSpPr>
            <p:cNvPr id="1721" name="Google Shape;1721;p41"/>
            <p:cNvGrpSpPr/>
            <p:nvPr/>
          </p:nvGrpSpPr>
          <p:grpSpPr>
            <a:xfrm>
              <a:off x="6625591" y="3480200"/>
              <a:ext cx="1808408" cy="660350"/>
              <a:chOff x="6625591" y="3480200"/>
              <a:chExt cx="1808408" cy="660350"/>
            </a:xfrm>
          </p:grpSpPr>
          <p:sp>
            <p:nvSpPr>
              <p:cNvPr id="1722" name="Google Shape;1722;p41"/>
              <p:cNvSpPr txBox="1"/>
              <p:nvPr/>
            </p:nvSpPr>
            <p:spPr>
              <a:xfrm>
                <a:off x="6625591" y="348020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23" name="Google Shape;1723;p41"/>
              <p:cNvSpPr txBox="1"/>
              <p:nvPr/>
            </p:nvSpPr>
            <p:spPr>
              <a:xfrm>
                <a:off x="6625599" y="382705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724" name="Google Shape;1724;p41"/>
            <p:cNvCxnSpPr>
              <a:stCxn id="1722" idx="1"/>
            </p:cNvCxnSpPr>
            <p:nvPr/>
          </p:nvCxnSpPr>
          <p:spPr>
            <a:xfrm rot="10800000">
              <a:off x="5638591" y="3695000"/>
              <a:ext cx="987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725" name="Google Shape;1725;p41"/>
            <p:cNvSpPr/>
            <p:nvPr/>
          </p:nvSpPr>
          <p:spPr>
            <a:xfrm>
              <a:off x="4599213" y="3062500"/>
              <a:ext cx="1379975" cy="1180100"/>
            </a:xfrm>
            <a:custGeom>
              <a:avLst/>
              <a:gdLst/>
              <a:ahLst/>
              <a:cxnLst/>
              <a:rect l="l" t="t" r="r" b="b"/>
              <a:pathLst>
                <a:path w="55199" h="47204" extrusionOk="0">
                  <a:moveTo>
                    <a:pt x="28781" y="1"/>
                  </a:moveTo>
                  <a:cubicBezTo>
                    <a:pt x="13448" y="1"/>
                    <a:pt x="1" y="12426"/>
                    <a:pt x="1" y="28856"/>
                  </a:cubicBezTo>
                  <a:lnTo>
                    <a:pt x="1" y="47203"/>
                  </a:lnTo>
                  <a:cubicBezTo>
                    <a:pt x="25599" y="46739"/>
                    <a:pt x="47257" y="30118"/>
                    <a:pt x="55198" y="7103"/>
                  </a:cubicBezTo>
                  <a:lnTo>
                    <a:pt x="37744" y="1436"/>
                  </a:lnTo>
                  <a:cubicBezTo>
                    <a:pt x="34741" y="459"/>
                    <a:pt x="31726" y="1"/>
                    <a:pt x="2878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4617663" y="3072325"/>
              <a:ext cx="805500" cy="591625"/>
            </a:xfrm>
            <a:custGeom>
              <a:avLst/>
              <a:gdLst/>
              <a:ahLst/>
              <a:cxnLst/>
              <a:rect l="l" t="t" r="r" b="b"/>
              <a:pathLst>
                <a:path w="32220" h="23665" extrusionOk="0">
                  <a:moveTo>
                    <a:pt x="28320" y="0"/>
                  </a:moveTo>
                  <a:cubicBezTo>
                    <a:pt x="14646" y="0"/>
                    <a:pt x="2471" y="9879"/>
                    <a:pt x="1" y="23664"/>
                  </a:cubicBezTo>
                  <a:cubicBezTo>
                    <a:pt x="14800" y="23045"/>
                    <a:pt x="27278" y="13496"/>
                    <a:pt x="32219" y="269"/>
                  </a:cubicBezTo>
                  <a:cubicBezTo>
                    <a:pt x="30911" y="88"/>
                    <a:pt x="29609" y="0"/>
                    <a:pt x="28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4735663" y="3060717"/>
              <a:ext cx="429613" cy="429613"/>
            </a:xfrm>
            <a:custGeom>
              <a:avLst/>
              <a:gdLst/>
              <a:ahLst/>
              <a:cxnLst/>
              <a:rect l="l" t="t" r="r" b="b"/>
              <a:pathLst>
                <a:path w="12788" h="12788" extrusionOk="0">
                  <a:moveTo>
                    <a:pt x="6394" y="0"/>
                  </a:moveTo>
                  <a:cubicBezTo>
                    <a:pt x="2870" y="0"/>
                    <a:pt x="0" y="2858"/>
                    <a:pt x="0" y="6394"/>
                  </a:cubicBezTo>
                  <a:cubicBezTo>
                    <a:pt x="0" y="9918"/>
                    <a:pt x="2870" y="12787"/>
                    <a:pt x="6394" y="12787"/>
                  </a:cubicBezTo>
                  <a:cubicBezTo>
                    <a:pt x="9930" y="12787"/>
                    <a:pt x="12788" y="9918"/>
                    <a:pt x="12788" y="6394"/>
                  </a:cubicBezTo>
                  <a:cubicBezTo>
                    <a:pt x="12788" y="2858"/>
                    <a:pt x="9930" y="0"/>
                    <a:pt x="639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1728" name="Google Shape;1728;p41"/>
          <p:cNvGrpSpPr/>
          <p:nvPr/>
        </p:nvGrpSpPr>
        <p:grpSpPr>
          <a:xfrm>
            <a:off x="5087942" y="3560587"/>
            <a:ext cx="351615" cy="350373"/>
            <a:chOff x="6203579" y="3348981"/>
            <a:chExt cx="351615" cy="350373"/>
          </a:xfrm>
        </p:grpSpPr>
        <p:sp>
          <p:nvSpPr>
            <p:cNvPr id="1729" name="Google Shape;1729;p41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41"/>
          <p:cNvGrpSpPr/>
          <p:nvPr/>
        </p:nvGrpSpPr>
        <p:grpSpPr>
          <a:xfrm>
            <a:off x="4911163" y="1566350"/>
            <a:ext cx="3522722" cy="1622250"/>
            <a:chOff x="4911163" y="1566350"/>
            <a:chExt cx="3522722" cy="1622250"/>
          </a:xfrm>
        </p:grpSpPr>
        <p:sp>
          <p:nvSpPr>
            <p:cNvPr id="1735" name="Google Shape;1735;p41"/>
            <p:cNvSpPr/>
            <p:nvPr/>
          </p:nvSpPr>
          <p:spPr>
            <a:xfrm>
              <a:off x="4911163" y="1566350"/>
              <a:ext cx="1149275" cy="1622250"/>
            </a:xfrm>
            <a:custGeom>
              <a:avLst/>
              <a:gdLst/>
              <a:ahLst/>
              <a:cxnLst/>
              <a:rect l="l" t="t" r="r" b="b"/>
              <a:pathLst>
                <a:path w="45971" h="64890" extrusionOk="0">
                  <a:moveTo>
                    <a:pt x="22301" y="0"/>
                  </a:moveTo>
                  <a:lnTo>
                    <a:pt x="11514" y="14847"/>
                  </a:lnTo>
                  <a:cubicBezTo>
                    <a:pt x="0" y="30694"/>
                    <a:pt x="7299" y="53162"/>
                    <a:pt x="25932" y="59210"/>
                  </a:cubicBezTo>
                  <a:lnTo>
                    <a:pt x="43399" y="64889"/>
                  </a:lnTo>
                  <a:cubicBezTo>
                    <a:pt x="45066" y="59388"/>
                    <a:pt x="45970" y="53554"/>
                    <a:pt x="45970" y="47518"/>
                  </a:cubicBezTo>
                  <a:cubicBezTo>
                    <a:pt x="45970" y="28111"/>
                    <a:pt x="36684" y="10871"/>
                    <a:pt x="2230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4976638" y="2045275"/>
              <a:ext cx="574200" cy="946875"/>
            </a:xfrm>
            <a:custGeom>
              <a:avLst/>
              <a:gdLst/>
              <a:ahLst/>
              <a:cxnLst/>
              <a:rect l="l" t="t" r="r" b="b"/>
              <a:pathLst>
                <a:path w="22968" h="37875" extrusionOk="0">
                  <a:moveTo>
                    <a:pt x="6692" y="0"/>
                  </a:moveTo>
                  <a:lnTo>
                    <a:pt x="6692" y="0"/>
                  </a:lnTo>
                  <a:cubicBezTo>
                    <a:pt x="1" y="13800"/>
                    <a:pt x="5466" y="30635"/>
                    <a:pt x="18991" y="37874"/>
                  </a:cubicBezTo>
                  <a:cubicBezTo>
                    <a:pt x="22968" y="23610"/>
                    <a:pt x="17741" y="8775"/>
                    <a:pt x="6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7" name="Google Shape;1737;p41"/>
            <p:cNvGrpSpPr/>
            <p:nvPr/>
          </p:nvGrpSpPr>
          <p:grpSpPr>
            <a:xfrm>
              <a:off x="6625479" y="2295456"/>
              <a:ext cx="1808406" cy="660350"/>
              <a:chOff x="6625479" y="2295450"/>
              <a:chExt cx="1808406" cy="660350"/>
            </a:xfrm>
          </p:grpSpPr>
          <p:sp>
            <p:nvSpPr>
              <p:cNvPr id="1738" name="Google Shape;1738;p41"/>
              <p:cNvSpPr txBox="1"/>
              <p:nvPr/>
            </p:nvSpPr>
            <p:spPr>
              <a:xfrm>
                <a:off x="6625479" y="229545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39" name="Google Shape;1739;p41"/>
              <p:cNvSpPr txBox="1"/>
              <p:nvPr/>
            </p:nvSpPr>
            <p:spPr>
              <a:xfrm>
                <a:off x="6625485" y="264230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1740" name="Google Shape;1740;p41"/>
            <p:cNvCxnSpPr>
              <a:stCxn id="1738" idx="1"/>
            </p:cNvCxnSpPr>
            <p:nvPr/>
          </p:nvCxnSpPr>
          <p:spPr>
            <a:xfrm rot="10800000">
              <a:off x="6034779" y="2510256"/>
              <a:ext cx="590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741" name="Google Shape;1741;p41"/>
            <p:cNvSpPr/>
            <p:nvPr/>
          </p:nvSpPr>
          <p:spPr>
            <a:xfrm>
              <a:off x="4969625" y="2340679"/>
              <a:ext cx="429614" cy="429614"/>
            </a:xfrm>
            <a:custGeom>
              <a:avLst/>
              <a:gdLst/>
              <a:ahLst/>
              <a:cxnLst/>
              <a:rect l="l" t="t" r="r" b="b"/>
              <a:pathLst>
                <a:path w="12789" h="12789" extrusionOk="0">
                  <a:moveTo>
                    <a:pt x="6394" y="1"/>
                  </a:moveTo>
                  <a:cubicBezTo>
                    <a:pt x="2870" y="1"/>
                    <a:pt x="1" y="2858"/>
                    <a:pt x="1" y="6395"/>
                  </a:cubicBezTo>
                  <a:cubicBezTo>
                    <a:pt x="1" y="9919"/>
                    <a:pt x="2870" y="12788"/>
                    <a:pt x="6394" y="12788"/>
                  </a:cubicBezTo>
                  <a:cubicBezTo>
                    <a:pt x="9931" y="12788"/>
                    <a:pt x="12788" y="9919"/>
                    <a:pt x="12788" y="6395"/>
                  </a:cubicBezTo>
                  <a:cubicBezTo>
                    <a:pt x="12788" y="2858"/>
                    <a:pt x="9931" y="1"/>
                    <a:pt x="6394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1742" name="Google Shape;1742;p41"/>
          <p:cNvGrpSpPr/>
          <p:nvPr/>
        </p:nvGrpSpPr>
        <p:grpSpPr>
          <a:xfrm>
            <a:off x="5550850" y="2370085"/>
            <a:ext cx="387261" cy="280356"/>
            <a:chOff x="5746938" y="1543503"/>
            <a:chExt cx="387261" cy="280356"/>
          </a:xfrm>
        </p:grpSpPr>
        <p:sp>
          <p:nvSpPr>
            <p:cNvPr id="1743" name="Google Shape;1743;p41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5" name="Google Shape;1745;p41"/>
          <p:cNvSpPr/>
          <p:nvPr/>
        </p:nvSpPr>
        <p:spPr>
          <a:xfrm>
            <a:off x="4074163" y="1841475"/>
            <a:ext cx="995675" cy="349075"/>
          </a:xfrm>
          <a:custGeom>
            <a:avLst/>
            <a:gdLst/>
            <a:ahLst/>
            <a:cxnLst/>
            <a:rect l="l" t="t" r="r" b="b"/>
            <a:pathLst>
              <a:path w="39827" h="13963" extrusionOk="0">
                <a:moveTo>
                  <a:pt x="19955" y="0"/>
                </a:moveTo>
                <a:cubicBezTo>
                  <a:pt x="12926" y="0"/>
                  <a:pt x="5960" y="2050"/>
                  <a:pt x="0" y="5997"/>
                </a:cubicBezTo>
                <a:cubicBezTo>
                  <a:pt x="5531" y="11307"/>
                  <a:pt x="12722" y="13963"/>
                  <a:pt x="19913" y="13963"/>
                </a:cubicBezTo>
                <a:cubicBezTo>
                  <a:pt x="27105" y="13963"/>
                  <a:pt x="34296" y="11307"/>
                  <a:pt x="39826" y="5997"/>
                </a:cubicBezTo>
                <a:cubicBezTo>
                  <a:pt x="33729" y="1952"/>
                  <a:pt x="26812" y="0"/>
                  <a:pt x="19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6" name="Google Shape;1746;p41"/>
          <p:cNvGrpSpPr/>
          <p:nvPr/>
        </p:nvGrpSpPr>
        <p:grpSpPr>
          <a:xfrm>
            <a:off x="3719038" y="1110713"/>
            <a:ext cx="4714960" cy="1214292"/>
            <a:chOff x="3719038" y="1110713"/>
            <a:chExt cx="4714960" cy="1214292"/>
          </a:xfrm>
        </p:grpSpPr>
        <p:grpSp>
          <p:nvGrpSpPr>
            <p:cNvPr id="1747" name="Google Shape;1747;p41"/>
            <p:cNvGrpSpPr/>
            <p:nvPr/>
          </p:nvGrpSpPr>
          <p:grpSpPr>
            <a:xfrm>
              <a:off x="6625591" y="1110713"/>
              <a:ext cx="1808406" cy="660350"/>
              <a:chOff x="6625591" y="1110713"/>
              <a:chExt cx="1808406" cy="660350"/>
            </a:xfrm>
          </p:grpSpPr>
          <p:sp>
            <p:nvSpPr>
              <p:cNvPr id="1748" name="Google Shape;1748;p41"/>
              <p:cNvSpPr txBox="1"/>
              <p:nvPr/>
            </p:nvSpPr>
            <p:spPr>
              <a:xfrm>
                <a:off x="6625597" y="1457562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49" name="Google Shape;1749;p41"/>
              <p:cNvSpPr txBox="1"/>
              <p:nvPr/>
            </p:nvSpPr>
            <p:spPr>
              <a:xfrm>
                <a:off x="6625591" y="1110713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cxnSp>
          <p:nvCxnSpPr>
            <p:cNvPr id="1750" name="Google Shape;1750;p41"/>
            <p:cNvCxnSpPr>
              <a:stCxn id="1749" idx="1"/>
            </p:cNvCxnSpPr>
            <p:nvPr/>
          </p:nvCxnSpPr>
          <p:spPr>
            <a:xfrm rot="10800000">
              <a:off x="4765891" y="1325513"/>
              <a:ext cx="1859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sp>
          <p:nvSpPr>
            <p:cNvPr id="1751" name="Google Shape;1751;p41"/>
            <p:cNvSpPr/>
            <p:nvPr/>
          </p:nvSpPr>
          <p:spPr>
            <a:xfrm>
              <a:off x="3719038" y="1266000"/>
              <a:ext cx="1705600" cy="936525"/>
            </a:xfrm>
            <a:custGeom>
              <a:avLst/>
              <a:gdLst/>
              <a:ahLst/>
              <a:cxnLst/>
              <a:rect l="l" t="t" r="r" b="b"/>
              <a:pathLst>
                <a:path w="68224" h="37461" extrusionOk="0">
                  <a:moveTo>
                    <a:pt x="34112" y="1"/>
                  </a:moveTo>
                  <a:cubicBezTo>
                    <a:pt x="21432" y="1"/>
                    <a:pt x="9669" y="3966"/>
                    <a:pt x="1" y="10728"/>
                  </a:cubicBezTo>
                  <a:lnTo>
                    <a:pt x="10788" y="25575"/>
                  </a:lnTo>
                  <a:cubicBezTo>
                    <a:pt x="16545" y="33499"/>
                    <a:pt x="25328" y="37461"/>
                    <a:pt x="34112" y="37461"/>
                  </a:cubicBezTo>
                  <a:cubicBezTo>
                    <a:pt x="42896" y="37461"/>
                    <a:pt x="51680" y="33499"/>
                    <a:pt x="57437" y="25575"/>
                  </a:cubicBezTo>
                  <a:lnTo>
                    <a:pt x="68224" y="10728"/>
                  </a:lnTo>
                  <a:cubicBezTo>
                    <a:pt x="58568" y="3966"/>
                    <a:pt x="46804" y="1"/>
                    <a:pt x="3411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4074163" y="1841475"/>
              <a:ext cx="995675" cy="349075"/>
            </a:xfrm>
            <a:custGeom>
              <a:avLst/>
              <a:gdLst/>
              <a:ahLst/>
              <a:cxnLst/>
              <a:rect l="l" t="t" r="r" b="b"/>
              <a:pathLst>
                <a:path w="39827" h="13963" extrusionOk="0">
                  <a:moveTo>
                    <a:pt x="19955" y="0"/>
                  </a:moveTo>
                  <a:cubicBezTo>
                    <a:pt x="12926" y="0"/>
                    <a:pt x="5960" y="2050"/>
                    <a:pt x="0" y="5997"/>
                  </a:cubicBezTo>
                  <a:cubicBezTo>
                    <a:pt x="5531" y="11307"/>
                    <a:pt x="12722" y="13963"/>
                    <a:pt x="19913" y="13963"/>
                  </a:cubicBezTo>
                  <a:cubicBezTo>
                    <a:pt x="27105" y="13963"/>
                    <a:pt x="34296" y="11307"/>
                    <a:pt x="39826" y="5997"/>
                  </a:cubicBezTo>
                  <a:cubicBezTo>
                    <a:pt x="33729" y="1952"/>
                    <a:pt x="26812" y="0"/>
                    <a:pt x="199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4357038" y="1895392"/>
              <a:ext cx="429613" cy="429613"/>
            </a:xfrm>
            <a:custGeom>
              <a:avLst/>
              <a:gdLst/>
              <a:ahLst/>
              <a:cxnLst/>
              <a:rect l="l" t="t" r="r" b="b"/>
              <a:pathLst>
                <a:path w="12788" h="12788" extrusionOk="0">
                  <a:moveTo>
                    <a:pt x="6394" y="0"/>
                  </a:moveTo>
                  <a:cubicBezTo>
                    <a:pt x="2870" y="0"/>
                    <a:pt x="1" y="2870"/>
                    <a:pt x="1" y="6394"/>
                  </a:cubicBezTo>
                  <a:cubicBezTo>
                    <a:pt x="1" y="9930"/>
                    <a:pt x="2870" y="12788"/>
                    <a:pt x="6394" y="12788"/>
                  </a:cubicBezTo>
                  <a:cubicBezTo>
                    <a:pt x="9930" y="12788"/>
                    <a:pt x="12788" y="9930"/>
                    <a:pt x="12788" y="6394"/>
                  </a:cubicBezTo>
                  <a:cubicBezTo>
                    <a:pt x="12788" y="2870"/>
                    <a:pt x="9930" y="0"/>
                    <a:pt x="6394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54" name="Google Shape;1754;p41"/>
          <p:cNvGrpSpPr/>
          <p:nvPr/>
        </p:nvGrpSpPr>
        <p:grpSpPr>
          <a:xfrm>
            <a:off x="4387330" y="1422371"/>
            <a:ext cx="369072" cy="317467"/>
            <a:chOff x="6196730" y="1525346"/>
            <a:chExt cx="369072" cy="317467"/>
          </a:xfrm>
        </p:grpSpPr>
        <p:sp>
          <p:nvSpPr>
            <p:cNvPr id="1755" name="Google Shape;1755;p41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2775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763" name="Google Shape;1763;p42"/>
          <p:cNvGrpSpPr/>
          <p:nvPr/>
        </p:nvGrpSpPr>
        <p:grpSpPr>
          <a:xfrm>
            <a:off x="3184175" y="1936900"/>
            <a:ext cx="2775650" cy="2437975"/>
            <a:chOff x="3184175" y="1936900"/>
            <a:chExt cx="2775650" cy="2437975"/>
          </a:xfrm>
        </p:grpSpPr>
        <p:sp>
          <p:nvSpPr>
            <p:cNvPr id="1764" name="Google Shape;1764;p42"/>
            <p:cNvSpPr/>
            <p:nvPr/>
          </p:nvSpPr>
          <p:spPr>
            <a:xfrm>
              <a:off x="3184175" y="1936900"/>
              <a:ext cx="2775650" cy="2437975"/>
            </a:xfrm>
            <a:custGeom>
              <a:avLst/>
              <a:gdLst/>
              <a:ahLst/>
              <a:cxnLst/>
              <a:rect l="l" t="t" r="r" b="b"/>
              <a:pathLst>
                <a:path w="111026" h="97519" extrusionOk="0">
                  <a:moveTo>
                    <a:pt x="55569" y="13469"/>
                  </a:moveTo>
                  <a:cubicBezTo>
                    <a:pt x="62277" y="13469"/>
                    <a:pt x="69054" y="15373"/>
                    <a:pt x="75045" y="19353"/>
                  </a:cubicBezTo>
                  <a:cubicBezTo>
                    <a:pt x="91262" y="30128"/>
                    <a:pt x="95691" y="52083"/>
                    <a:pt x="84916" y="68299"/>
                  </a:cubicBezTo>
                  <a:cubicBezTo>
                    <a:pt x="78125" y="78512"/>
                    <a:pt x="66898" y="84047"/>
                    <a:pt x="55464" y="84047"/>
                  </a:cubicBezTo>
                  <a:cubicBezTo>
                    <a:pt x="48756" y="84047"/>
                    <a:pt x="41977" y="82142"/>
                    <a:pt x="35981" y="78157"/>
                  </a:cubicBezTo>
                  <a:cubicBezTo>
                    <a:pt x="19765" y="67394"/>
                    <a:pt x="15336" y="45439"/>
                    <a:pt x="26111" y="29223"/>
                  </a:cubicBezTo>
                  <a:cubicBezTo>
                    <a:pt x="32902" y="19002"/>
                    <a:pt x="44134" y="13469"/>
                    <a:pt x="55569" y="13469"/>
                  </a:cubicBezTo>
                  <a:close/>
                  <a:moveTo>
                    <a:pt x="55585" y="0"/>
                  </a:moveTo>
                  <a:cubicBezTo>
                    <a:pt x="39785" y="0"/>
                    <a:pt x="24270" y="7648"/>
                    <a:pt x="14883" y="21770"/>
                  </a:cubicBezTo>
                  <a:cubicBezTo>
                    <a:pt x="0" y="44165"/>
                    <a:pt x="6120" y="74502"/>
                    <a:pt x="28528" y="89385"/>
                  </a:cubicBezTo>
                  <a:cubicBezTo>
                    <a:pt x="36807" y="94887"/>
                    <a:pt x="46172" y="97519"/>
                    <a:pt x="55440" y="97519"/>
                  </a:cubicBezTo>
                  <a:cubicBezTo>
                    <a:pt x="71242" y="97519"/>
                    <a:pt x="86762" y="89869"/>
                    <a:pt x="96143" y="75752"/>
                  </a:cubicBezTo>
                  <a:cubicBezTo>
                    <a:pt x="111026" y="53345"/>
                    <a:pt x="104906" y="23020"/>
                    <a:pt x="82511" y="8137"/>
                  </a:cubicBezTo>
                  <a:cubicBezTo>
                    <a:pt x="74224" y="2633"/>
                    <a:pt x="64856" y="0"/>
                    <a:pt x="55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4004500" y="2595375"/>
              <a:ext cx="1149575" cy="1141925"/>
            </a:xfrm>
            <a:custGeom>
              <a:avLst/>
              <a:gdLst/>
              <a:ahLst/>
              <a:cxnLst/>
              <a:rect l="l" t="t" r="r" b="b"/>
              <a:pathLst>
                <a:path w="45983" h="45677" extrusionOk="0">
                  <a:moveTo>
                    <a:pt x="23004" y="1"/>
                  </a:moveTo>
                  <a:cubicBezTo>
                    <a:pt x="22909" y="1"/>
                    <a:pt x="22813" y="1"/>
                    <a:pt x="22718" y="2"/>
                  </a:cubicBezTo>
                  <a:cubicBezTo>
                    <a:pt x="10097" y="157"/>
                    <a:pt x="1" y="10516"/>
                    <a:pt x="168" y="23124"/>
                  </a:cubicBezTo>
                  <a:cubicBezTo>
                    <a:pt x="321" y="35638"/>
                    <a:pt x="10513" y="45677"/>
                    <a:pt x="22992" y="45677"/>
                  </a:cubicBezTo>
                  <a:cubicBezTo>
                    <a:pt x="23087" y="45677"/>
                    <a:pt x="23182" y="45676"/>
                    <a:pt x="23278" y="45675"/>
                  </a:cubicBezTo>
                  <a:cubicBezTo>
                    <a:pt x="35886" y="45508"/>
                    <a:pt x="45983" y="35162"/>
                    <a:pt x="45828" y="22553"/>
                  </a:cubicBezTo>
                  <a:cubicBezTo>
                    <a:pt x="45674" y="10040"/>
                    <a:pt x="35483" y="1"/>
                    <a:pt x="23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66" name="Google Shape;1766;p42"/>
          <p:cNvGrpSpPr/>
          <p:nvPr/>
        </p:nvGrpSpPr>
        <p:grpSpPr>
          <a:xfrm>
            <a:off x="4763825" y="3785125"/>
            <a:ext cx="3289174" cy="696025"/>
            <a:chOff x="4763825" y="3785125"/>
            <a:chExt cx="3289174" cy="696025"/>
          </a:xfrm>
        </p:grpSpPr>
        <p:sp>
          <p:nvSpPr>
            <p:cNvPr id="1767" name="Google Shape;1767;p42"/>
            <p:cNvSpPr/>
            <p:nvPr/>
          </p:nvSpPr>
          <p:spPr>
            <a:xfrm>
              <a:off x="4763825" y="3785125"/>
              <a:ext cx="568850" cy="579300"/>
            </a:xfrm>
            <a:custGeom>
              <a:avLst/>
              <a:gdLst/>
              <a:ahLst/>
              <a:cxnLst/>
              <a:rect l="l" t="t" r="r" b="b"/>
              <a:pathLst>
                <a:path w="22754" h="23172" extrusionOk="0">
                  <a:moveTo>
                    <a:pt x="11406" y="1"/>
                  </a:moveTo>
                  <a:cubicBezTo>
                    <a:pt x="11355" y="1"/>
                    <a:pt x="11304" y="1"/>
                    <a:pt x="11252" y="2"/>
                  </a:cubicBezTo>
                  <a:cubicBezTo>
                    <a:pt x="5013" y="73"/>
                    <a:pt x="1" y="5205"/>
                    <a:pt x="84" y="11455"/>
                  </a:cubicBezTo>
                  <a:cubicBezTo>
                    <a:pt x="155" y="17643"/>
                    <a:pt x="5203" y="22625"/>
                    <a:pt x="11384" y="22625"/>
                  </a:cubicBezTo>
                  <a:cubicBezTo>
                    <a:pt x="11435" y="22625"/>
                    <a:pt x="11487" y="22624"/>
                    <a:pt x="11538" y="22623"/>
                  </a:cubicBezTo>
                  <a:cubicBezTo>
                    <a:pt x="13026" y="22612"/>
                    <a:pt x="14443" y="22302"/>
                    <a:pt x="15741" y="21754"/>
                  </a:cubicBezTo>
                  <a:lnTo>
                    <a:pt x="20599" y="23171"/>
                  </a:lnTo>
                  <a:lnTo>
                    <a:pt x="20599" y="23171"/>
                  </a:lnTo>
                  <a:lnTo>
                    <a:pt x="19598" y="19099"/>
                  </a:lnTo>
                  <a:cubicBezTo>
                    <a:pt x="21563" y="17039"/>
                    <a:pt x="22754" y="14242"/>
                    <a:pt x="22706" y="11170"/>
                  </a:cubicBezTo>
                  <a:cubicBezTo>
                    <a:pt x="22635" y="4970"/>
                    <a:pt x="17587" y="1"/>
                    <a:pt x="1140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68" name="Google Shape;1768;p42"/>
            <p:cNvGrpSpPr/>
            <p:nvPr/>
          </p:nvGrpSpPr>
          <p:grpSpPr>
            <a:xfrm>
              <a:off x="6244591" y="3820800"/>
              <a:ext cx="1808408" cy="660350"/>
              <a:chOff x="6625591" y="3455325"/>
              <a:chExt cx="1808408" cy="660350"/>
            </a:xfrm>
          </p:grpSpPr>
          <p:sp>
            <p:nvSpPr>
              <p:cNvPr id="1769" name="Google Shape;1769;p42"/>
              <p:cNvSpPr txBox="1"/>
              <p:nvPr/>
            </p:nvSpPr>
            <p:spPr>
              <a:xfrm>
                <a:off x="6625591" y="34553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70" name="Google Shape;1770;p42"/>
              <p:cNvSpPr txBox="1"/>
              <p:nvPr/>
            </p:nvSpPr>
            <p:spPr>
              <a:xfrm>
                <a:off x="6625599" y="38021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71" name="Google Shape;1771;p42"/>
          <p:cNvGrpSpPr/>
          <p:nvPr/>
        </p:nvGrpSpPr>
        <p:grpSpPr>
          <a:xfrm>
            <a:off x="1104021" y="3784675"/>
            <a:ext cx="3287179" cy="696475"/>
            <a:chOff x="1104021" y="3784675"/>
            <a:chExt cx="3287179" cy="696475"/>
          </a:xfrm>
        </p:grpSpPr>
        <p:sp>
          <p:nvSpPr>
            <p:cNvPr id="1772" name="Google Shape;1772;p42"/>
            <p:cNvSpPr/>
            <p:nvPr/>
          </p:nvSpPr>
          <p:spPr>
            <a:xfrm>
              <a:off x="3821750" y="3784675"/>
              <a:ext cx="569450" cy="580200"/>
            </a:xfrm>
            <a:custGeom>
              <a:avLst/>
              <a:gdLst/>
              <a:ahLst/>
              <a:cxnLst/>
              <a:rect l="l" t="t" r="r" b="b"/>
              <a:pathLst>
                <a:path w="22778" h="23208" extrusionOk="0">
                  <a:moveTo>
                    <a:pt x="11406" y="1"/>
                  </a:moveTo>
                  <a:cubicBezTo>
                    <a:pt x="11355" y="1"/>
                    <a:pt x="11303" y="1"/>
                    <a:pt x="11252" y="2"/>
                  </a:cubicBezTo>
                  <a:cubicBezTo>
                    <a:pt x="5001" y="73"/>
                    <a:pt x="0" y="5205"/>
                    <a:pt x="72" y="11456"/>
                  </a:cubicBezTo>
                  <a:cubicBezTo>
                    <a:pt x="120" y="14432"/>
                    <a:pt x="1310" y="17135"/>
                    <a:pt x="3227" y="19135"/>
                  </a:cubicBezTo>
                  <a:lnTo>
                    <a:pt x="2227" y="23207"/>
                  </a:lnTo>
                  <a:lnTo>
                    <a:pt x="7108" y="21790"/>
                  </a:lnTo>
                  <a:cubicBezTo>
                    <a:pt x="8429" y="22318"/>
                    <a:pt x="9859" y="22625"/>
                    <a:pt x="11369" y="22625"/>
                  </a:cubicBezTo>
                  <a:cubicBezTo>
                    <a:pt x="11425" y="22625"/>
                    <a:pt x="11481" y="22625"/>
                    <a:pt x="11538" y="22624"/>
                  </a:cubicBezTo>
                  <a:cubicBezTo>
                    <a:pt x="17776" y="22540"/>
                    <a:pt x="22777" y="17421"/>
                    <a:pt x="22706" y="11170"/>
                  </a:cubicBezTo>
                  <a:cubicBezTo>
                    <a:pt x="22623" y="4971"/>
                    <a:pt x="17586" y="1"/>
                    <a:pt x="11406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73" name="Google Shape;1773;p42"/>
            <p:cNvGrpSpPr/>
            <p:nvPr/>
          </p:nvGrpSpPr>
          <p:grpSpPr>
            <a:xfrm>
              <a:off x="1104021" y="3820800"/>
              <a:ext cx="1795504" cy="660350"/>
              <a:chOff x="723021" y="3455325"/>
              <a:chExt cx="1795504" cy="660350"/>
            </a:xfrm>
          </p:grpSpPr>
          <p:sp>
            <p:nvSpPr>
              <p:cNvPr id="1774" name="Google Shape;1774;p42"/>
              <p:cNvSpPr txBox="1"/>
              <p:nvPr/>
            </p:nvSpPr>
            <p:spPr>
              <a:xfrm>
                <a:off x="723021" y="34553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Sun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75" name="Google Shape;1775;p42"/>
              <p:cNvSpPr txBox="1"/>
              <p:nvPr/>
            </p:nvSpPr>
            <p:spPr>
              <a:xfrm>
                <a:off x="723025" y="38021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Sun is a star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76" name="Google Shape;1776;p42"/>
          <p:cNvGrpSpPr/>
          <p:nvPr/>
        </p:nvGrpSpPr>
        <p:grpSpPr>
          <a:xfrm>
            <a:off x="5304075" y="2945625"/>
            <a:ext cx="3129922" cy="660350"/>
            <a:chOff x="5304075" y="2945625"/>
            <a:chExt cx="3129922" cy="660350"/>
          </a:xfrm>
        </p:grpSpPr>
        <p:sp>
          <p:nvSpPr>
            <p:cNvPr id="1777" name="Google Shape;1777;p42"/>
            <p:cNvSpPr/>
            <p:nvPr/>
          </p:nvSpPr>
          <p:spPr>
            <a:xfrm>
              <a:off x="5304075" y="2992850"/>
              <a:ext cx="568550" cy="565900"/>
            </a:xfrm>
            <a:custGeom>
              <a:avLst/>
              <a:gdLst/>
              <a:ahLst/>
              <a:cxnLst/>
              <a:rect l="l" t="t" r="r" b="b"/>
              <a:pathLst>
                <a:path w="22742" h="22636" extrusionOk="0">
                  <a:moveTo>
                    <a:pt x="11384" y="0"/>
                  </a:moveTo>
                  <a:cubicBezTo>
                    <a:pt x="11340" y="0"/>
                    <a:pt x="11296" y="0"/>
                    <a:pt x="11252" y="1"/>
                  </a:cubicBezTo>
                  <a:cubicBezTo>
                    <a:pt x="5013" y="84"/>
                    <a:pt x="1" y="5216"/>
                    <a:pt x="84" y="11455"/>
                  </a:cubicBezTo>
                  <a:cubicBezTo>
                    <a:pt x="155" y="17661"/>
                    <a:pt x="5215" y="22635"/>
                    <a:pt x="11405" y="22635"/>
                  </a:cubicBezTo>
                  <a:cubicBezTo>
                    <a:pt x="11450" y="22635"/>
                    <a:pt x="11494" y="22635"/>
                    <a:pt x="11538" y="22634"/>
                  </a:cubicBezTo>
                  <a:cubicBezTo>
                    <a:pt x="13895" y="22599"/>
                    <a:pt x="16074" y="21849"/>
                    <a:pt x="17872" y="20599"/>
                  </a:cubicBezTo>
                  <a:lnTo>
                    <a:pt x="21860" y="21551"/>
                  </a:lnTo>
                  <a:lnTo>
                    <a:pt x="20729" y="17717"/>
                  </a:lnTo>
                  <a:cubicBezTo>
                    <a:pt x="22003" y="15860"/>
                    <a:pt x="22742" y="13598"/>
                    <a:pt x="22706" y="11181"/>
                  </a:cubicBezTo>
                  <a:cubicBezTo>
                    <a:pt x="22635" y="4974"/>
                    <a:pt x="17575" y="0"/>
                    <a:pt x="113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78" name="Google Shape;1778;p42"/>
            <p:cNvGrpSpPr/>
            <p:nvPr/>
          </p:nvGrpSpPr>
          <p:grpSpPr>
            <a:xfrm>
              <a:off x="6625591" y="2945625"/>
              <a:ext cx="1808406" cy="660350"/>
              <a:chOff x="6625591" y="2731000"/>
              <a:chExt cx="1808406" cy="660350"/>
            </a:xfrm>
          </p:grpSpPr>
          <p:sp>
            <p:nvSpPr>
              <p:cNvPr id="1779" name="Google Shape;1779;p42"/>
              <p:cNvSpPr txBox="1"/>
              <p:nvPr/>
            </p:nvSpPr>
            <p:spPr>
              <a:xfrm>
                <a:off x="6625591" y="273100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80" name="Google Shape;1780;p42"/>
              <p:cNvSpPr txBox="1"/>
              <p:nvPr/>
            </p:nvSpPr>
            <p:spPr>
              <a:xfrm>
                <a:off x="6625597" y="307785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81" name="Google Shape;1781;p42"/>
          <p:cNvGrpSpPr/>
          <p:nvPr/>
        </p:nvGrpSpPr>
        <p:grpSpPr>
          <a:xfrm>
            <a:off x="1091275" y="2070450"/>
            <a:ext cx="2981425" cy="689187"/>
            <a:chOff x="1091275" y="2070450"/>
            <a:chExt cx="2981425" cy="689187"/>
          </a:xfrm>
        </p:grpSpPr>
        <p:sp>
          <p:nvSpPr>
            <p:cNvPr id="1782" name="Google Shape;1782;p42"/>
            <p:cNvSpPr/>
            <p:nvPr/>
          </p:nvSpPr>
          <p:spPr>
            <a:xfrm>
              <a:off x="3504450" y="2194012"/>
              <a:ext cx="568250" cy="565625"/>
            </a:xfrm>
            <a:custGeom>
              <a:avLst/>
              <a:gdLst/>
              <a:ahLst/>
              <a:cxnLst/>
              <a:rect l="l" t="t" r="r" b="b"/>
              <a:pathLst>
                <a:path w="22730" h="22625" extrusionOk="0">
                  <a:moveTo>
                    <a:pt x="11346" y="1"/>
                  </a:moveTo>
                  <a:cubicBezTo>
                    <a:pt x="11295" y="1"/>
                    <a:pt x="11244" y="1"/>
                    <a:pt x="11192" y="2"/>
                  </a:cubicBezTo>
                  <a:cubicBezTo>
                    <a:pt x="8561" y="38"/>
                    <a:pt x="6156" y="966"/>
                    <a:pt x="4251" y="2490"/>
                  </a:cubicBezTo>
                  <a:lnTo>
                    <a:pt x="179" y="1478"/>
                  </a:lnTo>
                  <a:lnTo>
                    <a:pt x="1429" y="5848"/>
                  </a:lnTo>
                  <a:cubicBezTo>
                    <a:pt x="512" y="7515"/>
                    <a:pt x="0" y="9420"/>
                    <a:pt x="24" y="11456"/>
                  </a:cubicBezTo>
                  <a:cubicBezTo>
                    <a:pt x="95" y="17655"/>
                    <a:pt x="5143" y="22625"/>
                    <a:pt x="11324" y="22625"/>
                  </a:cubicBezTo>
                  <a:cubicBezTo>
                    <a:pt x="11375" y="22625"/>
                    <a:pt x="11427" y="22625"/>
                    <a:pt x="11478" y="22624"/>
                  </a:cubicBezTo>
                  <a:cubicBezTo>
                    <a:pt x="17729" y="22552"/>
                    <a:pt x="22729" y="17421"/>
                    <a:pt x="22646" y="11170"/>
                  </a:cubicBezTo>
                  <a:cubicBezTo>
                    <a:pt x="22575" y="4982"/>
                    <a:pt x="17527" y="1"/>
                    <a:pt x="11346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83" name="Google Shape;1783;p42"/>
            <p:cNvGrpSpPr/>
            <p:nvPr/>
          </p:nvGrpSpPr>
          <p:grpSpPr>
            <a:xfrm>
              <a:off x="1091275" y="2070450"/>
              <a:ext cx="1795503" cy="660350"/>
              <a:chOff x="710275" y="1857375"/>
              <a:chExt cx="1795503" cy="660350"/>
            </a:xfrm>
          </p:grpSpPr>
          <p:sp>
            <p:nvSpPr>
              <p:cNvPr id="1784" name="Google Shape;1784;p42"/>
              <p:cNvSpPr txBox="1"/>
              <p:nvPr/>
            </p:nvSpPr>
            <p:spPr>
              <a:xfrm>
                <a:off x="710278" y="185737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85" name="Google Shape;1785;p42"/>
              <p:cNvSpPr txBox="1"/>
              <p:nvPr/>
            </p:nvSpPr>
            <p:spPr>
              <a:xfrm>
                <a:off x="710275" y="220422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86" name="Google Shape;1786;p42"/>
          <p:cNvGrpSpPr/>
          <p:nvPr/>
        </p:nvGrpSpPr>
        <p:grpSpPr>
          <a:xfrm>
            <a:off x="5114175" y="2070450"/>
            <a:ext cx="2938822" cy="689325"/>
            <a:chOff x="5114175" y="2070450"/>
            <a:chExt cx="2938822" cy="689325"/>
          </a:xfrm>
        </p:grpSpPr>
        <p:sp>
          <p:nvSpPr>
            <p:cNvPr id="1787" name="Google Shape;1787;p42"/>
            <p:cNvSpPr/>
            <p:nvPr/>
          </p:nvSpPr>
          <p:spPr>
            <a:xfrm>
              <a:off x="5114175" y="2193875"/>
              <a:ext cx="569425" cy="565900"/>
            </a:xfrm>
            <a:custGeom>
              <a:avLst/>
              <a:gdLst/>
              <a:ahLst/>
              <a:cxnLst/>
              <a:rect l="l" t="t" r="r" b="b"/>
              <a:pathLst>
                <a:path w="22777" h="22636" extrusionOk="0">
                  <a:moveTo>
                    <a:pt x="11355" y="1"/>
                  </a:moveTo>
                  <a:cubicBezTo>
                    <a:pt x="11320" y="1"/>
                    <a:pt x="11286" y="1"/>
                    <a:pt x="11252" y="1"/>
                  </a:cubicBezTo>
                  <a:cubicBezTo>
                    <a:pt x="5001" y="84"/>
                    <a:pt x="0" y="5216"/>
                    <a:pt x="72" y="11455"/>
                  </a:cubicBezTo>
                  <a:cubicBezTo>
                    <a:pt x="155" y="17661"/>
                    <a:pt x="5203" y="22635"/>
                    <a:pt x="11393" y="22635"/>
                  </a:cubicBezTo>
                  <a:cubicBezTo>
                    <a:pt x="11437" y="22635"/>
                    <a:pt x="11481" y="22635"/>
                    <a:pt x="11526" y="22635"/>
                  </a:cubicBezTo>
                  <a:cubicBezTo>
                    <a:pt x="17776" y="22551"/>
                    <a:pt x="22777" y="17432"/>
                    <a:pt x="22706" y="11181"/>
                  </a:cubicBezTo>
                  <a:cubicBezTo>
                    <a:pt x="22682" y="9121"/>
                    <a:pt x="22098" y="7204"/>
                    <a:pt x="21122" y="5549"/>
                  </a:cubicBezTo>
                  <a:lnTo>
                    <a:pt x="22289" y="1477"/>
                  </a:lnTo>
                  <a:lnTo>
                    <a:pt x="22289" y="1477"/>
                  </a:lnTo>
                  <a:lnTo>
                    <a:pt x="18407" y="2442"/>
                  </a:lnTo>
                  <a:cubicBezTo>
                    <a:pt x="16468" y="914"/>
                    <a:pt x="14018" y="1"/>
                    <a:pt x="11355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88" name="Google Shape;1788;p42"/>
            <p:cNvGrpSpPr/>
            <p:nvPr/>
          </p:nvGrpSpPr>
          <p:grpSpPr>
            <a:xfrm>
              <a:off x="6244591" y="2070450"/>
              <a:ext cx="1808406" cy="660350"/>
              <a:chOff x="6625591" y="1857375"/>
              <a:chExt cx="1808406" cy="660350"/>
            </a:xfrm>
          </p:grpSpPr>
          <p:sp>
            <p:nvSpPr>
              <p:cNvPr id="1789" name="Google Shape;1789;p42"/>
              <p:cNvSpPr txBox="1"/>
              <p:nvPr/>
            </p:nvSpPr>
            <p:spPr>
              <a:xfrm>
                <a:off x="6625597" y="220422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0" name="Google Shape;1790;p42"/>
              <p:cNvSpPr txBox="1"/>
              <p:nvPr/>
            </p:nvSpPr>
            <p:spPr>
              <a:xfrm>
                <a:off x="6625591" y="185737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791" name="Google Shape;1791;p42"/>
          <p:cNvGrpSpPr/>
          <p:nvPr/>
        </p:nvGrpSpPr>
        <p:grpSpPr>
          <a:xfrm>
            <a:off x="710275" y="2945625"/>
            <a:ext cx="3154950" cy="660350"/>
            <a:chOff x="710275" y="2945625"/>
            <a:chExt cx="3154950" cy="660350"/>
          </a:xfrm>
        </p:grpSpPr>
        <p:sp>
          <p:nvSpPr>
            <p:cNvPr id="1792" name="Google Shape;1792;p42"/>
            <p:cNvSpPr/>
            <p:nvPr/>
          </p:nvSpPr>
          <p:spPr>
            <a:xfrm>
              <a:off x="3295500" y="2992850"/>
              <a:ext cx="569725" cy="565900"/>
            </a:xfrm>
            <a:custGeom>
              <a:avLst/>
              <a:gdLst/>
              <a:ahLst/>
              <a:cxnLst/>
              <a:rect l="l" t="t" r="r" b="b"/>
              <a:pathLst>
                <a:path w="22789" h="22636" extrusionOk="0">
                  <a:moveTo>
                    <a:pt x="11384" y="0"/>
                  </a:moveTo>
                  <a:cubicBezTo>
                    <a:pt x="11340" y="0"/>
                    <a:pt x="11296" y="1"/>
                    <a:pt x="11252" y="1"/>
                  </a:cubicBezTo>
                  <a:cubicBezTo>
                    <a:pt x="5001" y="84"/>
                    <a:pt x="0" y="5216"/>
                    <a:pt x="84" y="11455"/>
                  </a:cubicBezTo>
                  <a:cubicBezTo>
                    <a:pt x="107" y="13479"/>
                    <a:pt x="655" y="15360"/>
                    <a:pt x="1608" y="16991"/>
                  </a:cubicBezTo>
                  <a:lnTo>
                    <a:pt x="393" y="21075"/>
                  </a:lnTo>
                  <a:lnTo>
                    <a:pt x="393" y="21075"/>
                  </a:lnTo>
                  <a:lnTo>
                    <a:pt x="4310" y="20134"/>
                  </a:lnTo>
                  <a:cubicBezTo>
                    <a:pt x="6250" y="21701"/>
                    <a:pt x="8707" y="22636"/>
                    <a:pt x="11387" y="22636"/>
                  </a:cubicBezTo>
                  <a:cubicBezTo>
                    <a:pt x="11437" y="22636"/>
                    <a:pt x="11487" y="22635"/>
                    <a:pt x="11537" y="22635"/>
                  </a:cubicBezTo>
                  <a:cubicBezTo>
                    <a:pt x="17788" y="22551"/>
                    <a:pt x="22789" y="17432"/>
                    <a:pt x="22705" y="11181"/>
                  </a:cubicBezTo>
                  <a:cubicBezTo>
                    <a:pt x="22634" y="4974"/>
                    <a:pt x="17575" y="0"/>
                    <a:pt x="11384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93" name="Google Shape;1793;p42"/>
            <p:cNvGrpSpPr/>
            <p:nvPr/>
          </p:nvGrpSpPr>
          <p:grpSpPr>
            <a:xfrm>
              <a:off x="710275" y="2945625"/>
              <a:ext cx="1795503" cy="660350"/>
              <a:chOff x="710275" y="2731000"/>
              <a:chExt cx="1795503" cy="660350"/>
            </a:xfrm>
          </p:grpSpPr>
          <p:sp>
            <p:nvSpPr>
              <p:cNvPr id="1794" name="Google Shape;1794;p42"/>
              <p:cNvSpPr txBox="1"/>
              <p:nvPr/>
            </p:nvSpPr>
            <p:spPr>
              <a:xfrm>
                <a:off x="710278" y="273100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795" name="Google Shape;1795;p42"/>
              <p:cNvSpPr txBox="1"/>
              <p:nvPr/>
            </p:nvSpPr>
            <p:spPr>
              <a:xfrm>
                <a:off x="710275" y="307785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796" name="Google Shape;1796;p42"/>
          <p:cNvGrpSpPr/>
          <p:nvPr/>
        </p:nvGrpSpPr>
        <p:grpSpPr>
          <a:xfrm>
            <a:off x="3693241" y="899525"/>
            <a:ext cx="1808408" cy="1464375"/>
            <a:chOff x="3693241" y="899525"/>
            <a:chExt cx="1808408" cy="1464375"/>
          </a:xfrm>
        </p:grpSpPr>
        <p:sp>
          <p:nvSpPr>
            <p:cNvPr id="1797" name="Google Shape;1797;p42"/>
            <p:cNvSpPr/>
            <p:nvPr/>
          </p:nvSpPr>
          <p:spPr>
            <a:xfrm>
              <a:off x="4281100" y="1712275"/>
              <a:ext cx="569150" cy="651625"/>
            </a:xfrm>
            <a:custGeom>
              <a:avLst/>
              <a:gdLst/>
              <a:ahLst/>
              <a:cxnLst/>
              <a:rect l="l" t="t" r="r" b="b"/>
              <a:pathLst>
                <a:path w="22766" h="26065" extrusionOk="0">
                  <a:moveTo>
                    <a:pt x="11312" y="1"/>
                  </a:moveTo>
                  <a:lnTo>
                    <a:pt x="9204" y="3644"/>
                  </a:lnTo>
                  <a:cubicBezTo>
                    <a:pt x="3942" y="4668"/>
                    <a:pt x="1" y="9335"/>
                    <a:pt x="60" y="14884"/>
                  </a:cubicBezTo>
                  <a:cubicBezTo>
                    <a:pt x="143" y="21090"/>
                    <a:pt x="5203" y="26064"/>
                    <a:pt x="11382" y="26064"/>
                  </a:cubicBezTo>
                  <a:cubicBezTo>
                    <a:pt x="11426" y="26064"/>
                    <a:pt x="11470" y="26064"/>
                    <a:pt x="11514" y="26063"/>
                  </a:cubicBezTo>
                  <a:cubicBezTo>
                    <a:pt x="17765" y="25980"/>
                    <a:pt x="22766" y="20849"/>
                    <a:pt x="22694" y="14610"/>
                  </a:cubicBezTo>
                  <a:cubicBezTo>
                    <a:pt x="22623" y="9085"/>
                    <a:pt x="18622" y="4549"/>
                    <a:pt x="13383" y="3608"/>
                  </a:cubicBezTo>
                  <a:lnTo>
                    <a:pt x="11312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18287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798" name="Google Shape;1798;p42"/>
            <p:cNvGrpSpPr/>
            <p:nvPr/>
          </p:nvGrpSpPr>
          <p:grpSpPr>
            <a:xfrm>
              <a:off x="3693241" y="899525"/>
              <a:ext cx="1808408" cy="660350"/>
              <a:chOff x="6625591" y="3855450"/>
              <a:chExt cx="1808408" cy="660350"/>
            </a:xfrm>
          </p:grpSpPr>
          <p:sp>
            <p:nvSpPr>
              <p:cNvPr id="1799" name="Google Shape;1799;p42"/>
              <p:cNvSpPr txBox="1"/>
              <p:nvPr/>
            </p:nvSpPr>
            <p:spPr>
              <a:xfrm>
                <a:off x="6625591" y="385545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00" name="Google Shape;1800;p42"/>
              <p:cNvSpPr txBox="1"/>
              <p:nvPr/>
            </p:nvSpPr>
            <p:spPr>
              <a:xfrm>
                <a:off x="6625599" y="420230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806" name="Google Shape;1806;p43"/>
          <p:cNvGrpSpPr/>
          <p:nvPr/>
        </p:nvGrpSpPr>
        <p:grpSpPr>
          <a:xfrm>
            <a:off x="3499838" y="2189875"/>
            <a:ext cx="662300" cy="661725"/>
            <a:chOff x="3499838" y="2189875"/>
            <a:chExt cx="662300" cy="661725"/>
          </a:xfrm>
        </p:grpSpPr>
        <p:sp>
          <p:nvSpPr>
            <p:cNvPr id="1807" name="Google Shape;1807;p43"/>
            <p:cNvSpPr/>
            <p:nvPr/>
          </p:nvSpPr>
          <p:spPr>
            <a:xfrm>
              <a:off x="3499838" y="2189875"/>
              <a:ext cx="662300" cy="661725"/>
            </a:xfrm>
            <a:custGeom>
              <a:avLst/>
              <a:gdLst/>
              <a:ahLst/>
              <a:cxnLst/>
              <a:rect l="l" t="t" r="r" b="b"/>
              <a:pathLst>
                <a:path w="26492" h="26469" extrusionOk="0">
                  <a:moveTo>
                    <a:pt x="19514" y="1"/>
                  </a:moveTo>
                  <a:cubicBezTo>
                    <a:pt x="10323" y="3799"/>
                    <a:pt x="3822" y="10526"/>
                    <a:pt x="0" y="19705"/>
                  </a:cubicBezTo>
                  <a:lnTo>
                    <a:pt x="16847" y="26468"/>
                  </a:lnTo>
                  <a:cubicBezTo>
                    <a:pt x="18681" y="22146"/>
                    <a:pt x="22158" y="18693"/>
                    <a:pt x="26492" y="16884"/>
                  </a:cubicBezTo>
                  <a:lnTo>
                    <a:pt x="19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3789738" y="2454800"/>
              <a:ext cx="183400" cy="174450"/>
            </a:xfrm>
            <a:custGeom>
              <a:avLst/>
              <a:gdLst/>
              <a:ahLst/>
              <a:cxnLst/>
              <a:rect l="l" t="t" r="r" b="b"/>
              <a:pathLst>
                <a:path w="7336" h="6978" extrusionOk="0">
                  <a:moveTo>
                    <a:pt x="3668" y="0"/>
                  </a:moveTo>
                  <a:lnTo>
                    <a:pt x="2537" y="2298"/>
                  </a:lnTo>
                  <a:lnTo>
                    <a:pt x="1" y="2667"/>
                  </a:lnTo>
                  <a:lnTo>
                    <a:pt x="1834" y="4453"/>
                  </a:lnTo>
                  <a:lnTo>
                    <a:pt x="1406" y="6977"/>
                  </a:lnTo>
                  <a:lnTo>
                    <a:pt x="3668" y="5787"/>
                  </a:lnTo>
                  <a:lnTo>
                    <a:pt x="5942" y="6977"/>
                  </a:lnTo>
                  <a:lnTo>
                    <a:pt x="5501" y="4453"/>
                  </a:lnTo>
                  <a:lnTo>
                    <a:pt x="7335" y="2667"/>
                  </a:lnTo>
                  <a:lnTo>
                    <a:pt x="4799" y="2298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43"/>
          <p:cNvGrpSpPr/>
          <p:nvPr/>
        </p:nvGrpSpPr>
        <p:grpSpPr>
          <a:xfrm>
            <a:off x="3662638" y="1266075"/>
            <a:ext cx="1343050" cy="1345900"/>
            <a:chOff x="3662638" y="1266075"/>
            <a:chExt cx="1343050" cy="1345900"/>
          </a:xfrm>
        </p:grpSpPr>
        <p:sp>
          <p:nvSpPr>
            <p:cNvPr id="1810" name="Google Shape;1810;p43"/>
            <p:cNvSpPr/>
            <p:nvPr/>
          </p:nvSpPr>
          <p:spPr>
            <a:xfrm>
              <a:off x="3662638" y="1266075"/>
              <a:ext cx="1343050" cy="1345900"/>
            </a:xfrm>
            <a:custGeom>
              <a:avLst/>
              <a:gdLst/>
              <a:ahLst/>
              <a:cxnLst/>
              <a:rect l="l" t="t" r="r" b="b"/>
              <a:pathLst>
                <a:path w="53722" h="53836" extrusionOk="0">
                  <a:moveTo>
                    <a:pt x="26816" y="0"/>
                  </a:moveTo>
                  <a:cubicBezTo>
                    <a:pt x="17881" y="0"/>
                    <a:pt x="8942" y="1849"/>
                    <a:pt x="1" y="5544"/>
                  </a:cubicBezTo>
                  <a:lnTo>
                    <a:pt x="19944" y="53800"/>
                  </a:lnTo>
                  <a:cubicBezTo>
                    <a:pt x="22051" y="52931"/>
                    <a:pt x="24361" y="52455"/>
                    <a:pt x="26778" y="52455"/>
                  </a:cubicBezTo>
                  <a:cubicBezTo>
                    <a:pt x="29231" y="52455"/>
                    <a:pt x="31564" y="52943"/>
                    <a:pt x="33696" y="53836"/>
                  </a:cubicBezTo>
                  <a:lnTo>
                    <a:pt x="53722" y="5592"/>
                  </a:lnTo>
                  <a:cubicBezTo>
                    <a:pt x="44756" y="1863"/>
                    <a:pt x="35788" y="0"/>
                    <a:pt x="26816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4112988" y="1558550"/>
              <a:ext cx="447700" cy="598900"/>
            </a:xfrm>
            <a:custGeom>
              <a:avLst/>
              <a:gdLst/>
              <a:ahLst/>
              <a:cxnLst/>
              <a:rect l="l" t="t" r="r" b="b"/>
              <a:pathLst>
                <a:path w="17908" h="23956" extrusionOk="0">
                  <a:moveTo>
                    <a:pt x="8812" y="5084"/>
                  </a:moveTo>
                  <a:cubicBezTo>
                    <a:pt x="10717" y="5084"/>
                    <a:pt x="12253" y="6632"/>
                    <a:pt x="12264" y="8525"/>
                  </a:cubicBezTo>
                  <a:cubicBezTo>
                    <a:pt x="12264" y="10430"/>
                    <a:pt x="10717" y="11966"/>
                    <a:pt x="8824" y="11978"/>
                  </a:cubicBezTo>
                  <a:cubicBezTo>
                    <a:pt x="6919" y="11978"/>
                    <a:pt x="5383" y="10430"/>
                    <a:pt x="5371" y="8537"/>
                  </a:cubicBezTo>
                  <a:cubicBezTo>
                    <a:pt x="5371" y="6632"/>
                    <a:pt x="6919" y="5096"/>
                    <a:pt x="8812" y="5084"/>
                  </a:cubicBezTo>
                  <a:close/>
                  <a:moveTo>
                    <a:pt x="8976" y="1"/>
                  </a:moveTo>
                  <a:cubicBezTo>
                    <a:pt x="8969" y="1"/>
                    <a:pt x="8962" y="1"/>
                    <a:pt x="8954" y="1"/>
                  </a:cubicBezTo>
                  <a:cubicBezTo>
                    <a:pt x="4013" y="1"/>
                    <a:pt x="1" y="4013"/>
                    <a:pt x="13" y="8954"/>
                  </a:cubicBezTo>
                  <a:cubicBezTo>
                    <a:pt x="13" y="13895"/>
                    <a:pt x="8966" y="23956"/>
                    <a:pt x="8966" y="23956"/>
                  </a:cubicBezTo>
                  <a:cubicBezTo>
                    <a:pt x="8966" y="23956"/>
                    <a:pt x="17908" y="13883"/>
                    <a:pt x="17908" y="8942"/>
                  </a:cubicBezTo>
                  <a:cubicBezTo>
                    <a:pt x="17896" y="4008"/>
                    <a:pt x="13907" y="1"/>
                    <a:pt x="89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43"/>
          <p:cNvGrpSpPr/>
          <p:nvPr/>
        </p:nvGrpSpPr>
        <p:grpSpPr>
          <a:xfrm>
            <a:off x="4509788" y="3196250"/>
            <a:ext cx="1045075" cy="1046275"/>
            <a:chOff x="4509788" y="3196250"/>
            <a:chExt cx="1045075" cy="1046275"/>
          </a:xfrm>
        </p:grpSpPr>
        <p:sp>
          <p:nvSpPr>
            <p:cNvPr id="1813" name="Google Shape;1813;p43"/>
            <p:cNvSpPr/>
            <p:nvPr/>
          </p:nvSpPr>
          <p:spPr>
            <a:xfrm>
              <a:off x="4509788" y="3196250"/>
              <a:ext cx="1045075" cy="1046275"/>
            </a:xfrm>
            <a:custGeom>
              <a:avLst/>
              <a:gdLst/>
              <a:ahLst/>
              <a:cxnLst/>
              <a:rect l="l" t="t" r="r" b="b"/>
              <a:pathLst>
                <a:path w="41803" h="41851" extrusionOk="0">
                  <a:moveTo>
                    <a:pt x="9680" y="1"/>
                  </a:moveTo>
                  <a:cubicBezTo>
                    <a:pt x="7894" y="4418"/>
                    <a:pt x="4393" y="7966"/>
                    <a:pt x="0" y="9823"/>
                  </a:cubicBezTo>
                  <a:lnTo>
                    <a:pt x="13240" y="41851"/>
                  </a:lnTo>
                  <a:cubicBezTo>
                    <a:pt x="26694" y="36291"/>
                    <a:pt x="36219" y="26790"/>
                    <a:pt x="41803" y="13336"/>
                  </a:cubicBezTo>
                  <a:lnTo>
                    <a:pt x="9680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4764863" y="3516850"/>
              <a:ext cx="361075" cy="317300"/>
            </a:xfrm>
            <a:custGeom>
              <a:avLst/>
              <a:gdLst/>
              <a:ahLst/>
              <a:cxnLst/>
              <a:rect l="l" t="t" r="r" b="b"/>
              <a:pathLst>
                <a:path w="14443" h="12692" extrusionOk="0">
                  <a:moveTo>
                    <a:pt x="10456" y="0"/>
                  </a:moveTo>
                  <a:cubicBezTo>
                    <a:pt x="9136" y="0"/>
                    <a:pt x="7819" y="789"/>
                    <a:pt x="7442" y="1726"/>
                  </a:cubicBezTo>
                  <a:cubicBezTo>
                    <a:pt x="7025" y="789"/>
                    <a:pt x="5336" y="105"/>
                    <a:pt x="4000" y="105"/>
                  </a:cubicBezTo>
                  <a:cubicBezTo>
                    <a:pt x="3773" y="105"/>
                    <a:pt x="3557" y="125"/>
                    <a:pt x="3358" y="166"/>
                  </a:cubicBezTo>
                  <a:cubicBezTo>
                    <a:pt x="1072" y="654"/>
                    <a:pt x="1" y="3119"/>
                    <a:pt x="870" y="5857"/>
                  </a:cubicBezTo>
                  <a:cubicBezTo>
                    <a:pt x="1703" y="8489"/>
                    <a:pt x="6990" y="12334"/>
                    <a:pt x="7442" y="12668"/>
                  </a:cubicBezTo>
                  <a:cubicBezTo>
                    <a:pt x="7454" y="12680"/>
                    <a:pt x="7454" y="12692"/>
                    <a:pt x="7454" y="12692"/>
                  </a:cubicBezTo>
                  <a:cubicBezTo>
                    <a:pt x="7454" y="12692"/>
                    <a:pt x="7454" y="12680"/>
                    <a:pt x="7466" y="12680"/>
                  </a:cubicBezTo>
                  <a:cubicBezTo>
                    <a:pt x="7466" y="12680"/>
                    <a:pt x="7478" y="12692"/>
                    <a:pt x="7478" y="12692"/>
                  </a:cubicBezTo>
                  <a:cubicBezTo>
                    <a:pt x="7478" y="12692"/>
                    <a:pt x="7478" y="12680"/>
                    <a:pt x="7478" y="12668"/>
                  </a:cubicBezTo>
                  <a:cubicBezTo>
                    <a:pt x="7930" y="12358"/>
                    <a:pt x="12705" y="8822"/>
                    <a:pt x="13598" y="5988"/>
                  </a:cubicBezTo>
                  <a:cubicBezTo>
                    <a:pt x="14443" y="3274"/>
                    <a:pt x="13574" y="619"/>
                    <a:pt x="11121" y="71"/>
                  </a:cubicBezTo>
                  <a:cubicBezTo>
                    <a:pt x="10902" y="23"/>
                    <a:pt x="10679" y="0"/>
                    <a:pt x="104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43"/>
          <p:cNvGrpSpPr/>
          <p:nvPr/>
        </p:nvGrpSpPr>
        <p:grpSpPr>
          <a:xfrm>
            <a:off x="3313488" y="2645600"/>
            <a:ext cx="606650" cy="757850"/>
            <a:chOff x="3313488" y="2645600"/>
            <a:chExt cx="606650" cy="757850"/>
          </a:xfrm>
        </p:grpSpPr>
        <p:sp>
          <p:nvSpPr>
            <p:cNvPr id="1816" name="Google Shape;1816;p43"/>
            <p:cNvSpPr/>
            <p:nvPr/>
          </p:nvSpPr>
          <p:spPr>
            <a:xfrm>
              <a:off x="3313488" y="2645600"/>
              <a:ext cx="606650" cy="757850"/>
            </a:xfrm>
            <a:custGeom>
              <a:avLst/>
              <a:gdLst/>
              <a:ahLst/>
              <a:cxnLst/>
              <a:rect l="l" t="t" r="r" b="b"/>
              <a:pathLst>
                <a:path w="24266" h="30314" extrusionOk="0">
                  <a:moveTo>
                    <a:pt x="4216" y="0"/>
                  </a:moveTo>
                  <a:cubicBezTo>
                    <a:pt x="13" y="10097"/>
                    <a:pt x="1" y="20205"/>
                    <a:pt x="4180" y="30313"/>
                  </a:cubicBezTo>
                  <a:lnTo>
                    <a:pt x="24206" y="22050"/>
                  </a:lnTo>
                  <a:cubicBezTo>
                    <a:pt x="23349" y="19955"/>
                    <a:pt x="22873" y="17669"/>
                    <a:pt x="22873" y="15264"/>
                  </a:cubicBezTo>
                  <a:cubicBezTo>
                    <a:pt x="22873" y="12799"/>
                    <a:pt x="23373" y="10454"/>
                    <a:pt x="24266" y="8323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539813" y="2937650"/>
              <a:ext cx="180200" cy="178750"/>
            </a:xfrm>
            <a:custGeom>
              <a:avLst/>
              <a:gdLst/>
              <a:ahLst/>
              <a:cxnLst/>
              <a:rect l="l" t="t" r="r" b="b"/>
              <a:pathLst>
                <a:path w="7208" h="7150" extrusionOk="0">
                  <a:moveTo>
                    <a:pt x="5724" y="1"/>
                  </a:moveTo>
                  <a:cubicBezTo>
                    <a:pt x="5062" y="1"/>
                    <a:pt x="4532" y="588"/>
                    <a:pt x="4628" y="1272"/>
                  </a:cubicBezTo>
                  <a:lnTo>
                    <a:pt x="2175" y="2689"/>
                  </a:lnTo>
                  <a:cubicBezTo>
                    <a:pt x="1939" y="2537"/>
                    <a:pt x="1700" y="2471"/>
                    <a:pt x="1476" y="2471"/>
                  </a:cubicBezTo>
                  <a:cubicBezTo>
                    <a:pt x="628" y="2471"/>
                    <a:pt x="1" y="3425"/>
                    <a:pt x="604" y="4320"/>
                  </a:cubicBezTo>
                  <a:cubicBezTo>
                    <a:pt x="639" y="4368"/>
                    <a:pt x="687" y="4415"/>
                    <a:pt x="735" y="4439"/>
                  </a:cubicBezTo>
                  <a:cubicBezTo>
                    <a:pt x="983" y="4613"/>
                    <a:pt x="1235" y="4687"/>
                    <a:pt x="1470" y="4687"/>
                  </a:cubicBezTo>
                  <a:cubicBezTo>
                    <a:pt x="1685" y="4687"/>
                    <a:pt x="1886" y="4625"/>
                    <a:pt x="2056" y="4522"/>
                  </a:cubicBezTo>
                  <a:lnTo>
                    <a:pt x="4628" y="5987"/>
                  </a:lnTo>
                  <a:cubicBezTo>
                    <a:pt x="4616" y="6237"/>
                    <a:pt x="4688" y="6511"/>
                    <a:pt x="4866" y="6785"/>
                  </a:cubicBezTo>
                  <a:cubicBezTo>
                    <a:pt x="4902" y="6832"/>
                    <a:pt x="4950" y="6868"/>
                    <a:pt x="4997" y="6904"/>
                  </a:cubicBezTo>
                  <a:cubicBezTo>
                    <a:pt x="5246" y="7075"/>
                    <a:pt x="5500" y="7150"/>
                    <a:pt x="5736" y="7150"/>
                  </a:cubicBezTo>
                  <a:cubicBezTo>
                    <a:pt x="6584" y="7150"/>
                    <a:pt x="7207" y="6190"/>
                    <a:pt x="6593" y="5296"/>
                  </a:cubicBezTo>
                  <a:cubicBezTo>
                    <a:pt x="6569" y="5249"/>
                    <a:pt x="6521" y="5213"/>
                    <a:pt x="6474" y="5177"/>
                  </a:cubicBezTo>
                  <a:cubicBezTo>
                    <a:pt x="6222" y="5008"/>
                    <a:pt x="5966" y="4934"/>
                    <a:pt x="5728" y="4934"/>
                  </a:cubicBezTo>
                  <a:cubicBezTo>
                    <a:pt x="5415" y="4934"/>
                    <a:pt x="5134" y="5063"/>
                    <a:pt x="4938" y="5273"/>
                  </a:cubicBezTo>
                  <a:lnTo>
                    <a:pt x="2533" y="3891"/>
                  </a:lnTo>
                  <a:cubicBezTo>
                    <a:pt x="2580" y="3725"/>
                    <a:pt x="2592" y="3546"/>
                    <a:pt x="2556" y="3368"/>
                  </a:cubicBezTo>
                  <a:lnTo>
                    <a:pt x="4985" y="1963"/>
                  </a:lnTo>
                  <a:cubicBezTo>
                    <a:pt x="4985" y="1975"/>
                    <a:pt x="4985" y="1975"/>
                    <a:pt x="4985" y="1975"/>
                  </a:cubicBezTo>
                  <a:cubicBezTo>
                    <a:pt x="5233" y="2142"/>
                    <a:pt x="5486" y="2216"/>
                    <a:pt x="5722" y="2216"/>
                  </a:cubicBezTo>
                  <a:cubicBezTo>
                    <a:pt x="6575" y="2216"/>
                    <a:pt x="7208" y="1262"/>
                    <a:pt x="6593" y="367"/>
                  </a:cubicBezTo>
                  <a:cubicBezTo>
                    <a:pt x="6557" y="320"/>
                    <a:pt x="6521" y="272"/>
                    <a:pt x="6462" y="248"/>
                  </a:cubicBezTo>
                  <a:cubicBezTo>
                    <a:pt x="6214" y="76"/>
                    <a:pt x="5961" y="1"/>
                    <a:pt x="5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43"/>
          <p:cNvGrpSpPr/>
          <p:nvPr/>
        </p:nvGrpSpPr>
        <p:grpSpPr>
          <a:xfrm>
            <a:off x="3877563" y="3441825"/>
            <a:ext cx="917400" cy="785000"/>
            <a:chOff x="3877563" y="3441825"/>
            <a:chExt cx="917400" cy="785000"/>
          </a:xfrm>
        </p:grpSpPr>
        <p:sp>
          <p:nvSpPr>
            <p:cNvPr id="1819" name="Google Shape;1819;p43"/>
            <p:cNvSpPr/>
            <p:nvPr/>
          </p:nvSpPr>
          <p:spPr>
            <a:xfrm>
              <a:off x="3877563" y="3441825"/>
              <a:ext cx="917400" cy="785000"/>
            </a:xfrm>
            <a:custGeom>
              <a:avLst/>
              <a:gdLst/>
              <a:ahLst/>
              <a:cxnLst/>
              <a:rect l="l" t="t" r="r" b="b"/>
              <a:pathLst>
                <a:path w="36696" h="31400" extrusionOk="0">
                  <a:moveTo>
                    <a:pt x="25289" y="0"/>
                  </a:moveTo>
                  <a:cubicBezTo>
                    <a:pt x="23134" y="905"/>
                    <a:pt x="20777" y="1405"/>
                    <a:pt x="18300" y="1405"/>
                  </a:cubicBezTo>
                  <a:cubicBezTo>
                    <a:pt x="15871" y="1405"/>
                    <a:pt x="13549" y="917"/>
                    <a:pt x="11442" y="48"/>
                  </a:cubicBezTo>
                  <a:lnTo>
                    <a:pt x="0" y="27587"/>
                  </a:lnTo>
                  <a:cubicBezTo>
                    <a:pt x="6128" y="30129"/>
                    <a:pt x="12260" y="31400"/>
                    <a:pt x="18391" y="31400"/>
                  </a:cubicBezTo>
                  <a:cubicBezTo>
                    <a:pt x="24493" y="31400"/>
                    <a:pt x="30596" y="30141"/>
                    <a:pt x="36695" y="27623"/>
                  </a:cubicBezTo>
                  <a:lnTo>
                    <a:pt x="252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4204388" y="3784725"/>
              <a:ext cx="259875" cy="179200"/>
            </a:xfrm>
            <a:custGeom>
              <a:avLst/>
              <a:gdLst/>
              <a:ahLst/>
              <a:cxnLst/>
              <a:rect l="l" t="t" r="r" b="b"/>
              <a:pathLst>
                <a:path w="10395" h="7168" extrusionOk="0">
                  <a:moveTo>
                    <a:pt x="1096" y="0"/>
                  </a:moveTo>
                  <a:cubicBezTo>
                    <a:pt x="488" y="0"/>
                    <a:pt x="0" y="488"/>
                    <a:pt x="0" y="1096"/>
                  </a:cubicBezTo>
                  <a:lnTo>
                    <a:pt x="0" y="4263"/>
                  </a:lnTo>
                  <a:cubicBezTo>
                    <a:pt x="0" y="4858"/>
                    <a:pt x="488" y="5346"/>
                    <a:pt x="1096" y="5346"/>
                  </a:cubicBezTo>
                  <a:lnTo>
                    <a:pt x="4203" y="5346"/>
                  </a:lnTo>
                  <a:lnTo>
                    <a:pt x="4203" y="7168"/>
                  </a:lnTo>
                  <a:lnTo>
                    <a:pt x="6727" y="5346"/>
                  </a:lnTo>
                  <a:lnTo>
                    <a:pt x="9311" y="5346"/>
                  </a:lnTo>
                  <a:cubicBezTo>
                    <a:pt x="9906" y="5346"/>
                    <a:pt x="10394" y="4858"/>
                    <a:pt x="10394" y="4251"/>
                  </a:cubicBezTo>
                  <a:lnTo>
                    <a:pt x="10394" y="1084"/>
                  </a:lnTo>
                  <a:cubicBezTo>
                    <a:pt x="10394" y="488"/>
                    <a:pt x="9906" y="0"/>
                    <a:pt x="9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43"/>
          <p:cNvGrpSpPr/>
          <p:nvPr/>
        </p:nvGrpSpPr>
        <p:grpSpPr>
          <a:xfrm>
            <a:off x="3328963" y="3198625"/>
            <a:ext cx="834075" cy="834075"/>
            <a:chOff x="3328963" y="3198625"/>
            <a:chExt cx="834075" cy="834075"/>
          </a:xfrm>
        </p:grpSpPr>
        <p:sp>
          <p:nvSpPr>
            <p:cNvPr id="1822" name="Google Shape;1822;p43"/>
            <p:cNvSpPr/>
            <p:nvPr/>
          </p:nvSpPr>
          <p:spPr>
            <a:xfrm>
              <a:off x="3328963" y="3198625"/>
              <a:ext cx="834075" cy="834075"/>
            </a:xfrm>
            <a:custGeom>
              <a:avLst/>
              <a:gdLst/>
              <a:ahLst/>
              <a:cxnLst/>
              <a:rect l="l" t="t" r="r" b="b"/>
              <a:pathLst>
                <a:path w="33363" h="33363" extrusionOk="0">
                  <a:moveTo>
                    <a:pt x="23611" y="1"/>
                  </a:moveTo>
                  <a:lnTo>
                    <a:pt x="1" y="9752"/>
                  </a:lnTo>
                  <a:cubicBezTo>
                    <a:pt x="4597" y="20872"/>
                    <a:pt x="12455" y="28742"/>
                    <a:pt x="23563" y="33362"/>
                  </a:cubicBezTo>
                  <a:lnTo>
                    <a:pt x="33362" y="9764"/>
                  </a:lnTo>
                  <a:cubicBezTo>
                    <a:pt x="28957" y="7942"/>
                    <a:pt x="25433" y="4406"/>
                    <a:pt x="23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711763" y="3419800"/>
              <a:ext cx="181600" cy="253625"/>
            </a:xfrm>
            <a:custGeom>
              <a:avLst/>
              <a:gdLst/>
              <a:ahLst/>
              <a:cxnLst/>
              <a:rect l="l" t="t" r="r" b="b"/>
              <a:pathLst>
                <a:path w="7264" h="10145" extrusionOk="0">
                  <a:moveTo>
                    <a:pt x="3644" y="1143"/>
                  </a:moveTo>
                  <a:cubicBezTo>
                    <a:pt x="4406" y="1143"/>
                    <a:pt x="5037" y="1774"/>
                    <a:pt x="5037" y="2536"/>
                  </a:cubicBezTo>
                  <a:lnTo>
                    <a:pt x="5037" y="4156"/>
                  </a:lnTo>
                  <a:lnTo>
                    <a:pt x="2251" y="4156"/>
                  </a:lnTo>
                  <a:lnTo>
                    <a:pt x="2251" y="2536"/>
                  </a:lnTo>
                  <a:cubicBezTo>
                    <a:pt x="2251" y="1774"/>
                    <a:pt x="2882" y="1143"/>
                    <a:pt x="3644" y="1143"/>
                  </a:cubicBezTo>
                  <a:close/>
                  <a:moveTo>
                    <a:pt x="3358" y="0"/>
                  </a:moveTo>
                  <a:cubicBezTo>
                    <a:pt x="2048" y="0"/>
                    <a:pt x="977" y="1072"/>
                    <a:pt x="977" y="2382"/>
                  </a:cubicBezTo>
                  <a:lnTo>
                    <a:pt x="977" y="4156"/>
                  </a:lnTo>
                  <a:cubicBezTo>
                    <a:pt x="441" y="4156"/>
                    <a:pt x="0" y="4596"/>
                    <a:pt x="0" y="5132"/>
                  </a:cubicBezTo>
                  <a:lnTo>
                    <a:pt x="0" y="10144"/>
                  </a:lnTo>
                  <a:lnTo>
                    <a:pt x="7263" y="10144"/>
                  </a:lnTo>
                  <a:lnTo>
                    <a:pt x="7263" y="5132"/>
                  </a:lnTo>
                  <a:cubicBezTo>
                    <a:pt x="7263" y="4596"/>
                    <a:pt x="6823" y="4156"/>
                    <a:pt x="6287" y="4156"/>
                  </a:cubicBezTo>
                  <a:lnTo>
                    <a:pt x="6287" y="2382"/>
                  </a:lnTo>
                  <a:cubicBezTo>
                    <a:pt x="6287" y="1072"/>
                    <a:pt x="5215" y="0"/>
                    <a:pt x="3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4" name="Google Shape;1824;p43"/>
          <p:cNvGrpSpPr/>
          <p:nvPr/>
        </p:nvGrpSpPr>
        <p:grpSpPr>
          <a:xfrm>
            <a:off x="4749688" y="2469675"/>
            <a:ext cx="1080825" cy="1109975"/>
            <a:chOff x="4749688" y="2469675"/>
            <a:chExt cx="1080825" cy="1109975"/>
          </a:xfrm>
        </p:grpSpPr>
        <p:sp>
          <p:nvSpPr>
            <p:cNvPr id="1825" name="Google Shape;1825;p43"/>
            <p:cNvSpPr/>
            <p:nvPr/>
          </p:nvSpPr>
          <p:spPr>
            <a:xfrm>
              <a:off x="4749688" y="2469675"/>
              <a:ext cx="1080825" cy="1109975"/>
            </a:xfrm>
            <a:custGeom>
              <a:avLst/>
              <a:gdLst/>
              <a:ahLst/>
              <a:cxnLst/>
              <a:rect l="l" t="t" r="r" b="b"/>
              <a:pathLst>
                <a:path w="43233" h="44399" extrusionOk="0">
                  <a:moveTo>
                    <a:pt x="37112" y="0"/>
                  </a:moveTo>
                  <a:lnTo>
                    <a:pt x="0" y="15336"/>
                  </a:lnTo>
                  <a:cubicBezTo>
                    <a:pt x="905" y="17479"/>
                    <a:pt x="1405" y="19824"/>
                    <a:pt x="1405" y="22301"/>
                  </a:cubicBezTo>
                  <a:cubicBezTo>
                    <a:pt x="1405" y="24682"/>
                    <a:pt x="941" y="26956"/>
                    <a:pt x="96" y="29040"/>
                  </a:cubicBezTo>
                  <a:lnTo>
                    <a:pt x="37077" y="44399"/>
                  </a:lnTo>
                  <a:cubicBezTo>
                    <a:pt x="43220" y="29599"/>
                    <a:pt x="43232" y="14800"/>
                    <a:pt x="37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5097063" y="2843225"/>
              <a:ext cx="372075" cy="370625"/>
            </a:xfrm>
            <a:custGeom>
              <a:avLst/>
              <a:gdLst/>
              <a:ahLst/>
              <a:cxnLst/>
              <a:rect l="l" t="t" r="r" b="b"/>
              <a:pathLst>
                <a:path w="14883" h="14825" extrusionOk="0">
                  <a:moveTo>
                    <a:pt x="7418" y="4609"/>
                  </a:moveTo>
                  <a:cubicBezTo>
                    <a:pt x="9001" y="4609"/>
                    <a:pt x="10287" y="5894"/>
                    <a:pt x="10287" y="7478"/>
                  </a:cubicBezTo>
                  <a:cubicBezTo>
                    <a:pt x="10287" y="9061"/>
                    <a:pt x="9001" y="10347"/>
                    <a:pt x="7418" y="10347"/>
                  </a:cubicBezTo>
                  <a:cubicBezTo>
                    <a:pt x="5822" y="10347"/>
                    <a:pt x="4536" y="9061"/>
                    <a:pt x="4536" y="7478"/>
                  </a:cubicBezTo>
                  <a:cubicBezTo>
                    <a:pt x="4536" y="5894"/>
                    <a:pt x="5822" y="4609"/>
                    <a:pt x="7418" y="4609"/>
                  </a:cubicBezTo>
                  <a:close/>
                  <a:moveTo>
                    <a:pt x="6465" y="1"/>
                  </a:moveTo>
                  <a:cubicBezTo>
                    <a:pt x="6346" y="1"/>
                    <a:pt x="6251" y="96"/>
                    <a:pt x="6251" y="227"/>
                  </a:cubicBezTo>
                  <a:lnTo>
                    <a:pt x="6251" y="1989"/>
                  </a:lnTo>
                  <a:cubicBezTo>
                    <a:pt x="5596" y="2132"/>
                    <a:pt x="4989" y="2382"/>
                    <a:pt x="4441" y="2739"/>
                  </a:cubicBezTo>
                  <a:lnTo>
                    <a:pt x="3179" y="1465"/>
                  </a:lnTo>
                  <a:cubicBezTo>
                    <a:pt x="3137" y="1424"/>
                    <a:pt x="3081" y="1403"/>
                    <a:pt x="3024" y="1403"/>
                  </a:cubicBezTo>
                  <a:cubicBezTo>
                    <a:pt x="2968" y="1403"/>
                    <a:pt x="2911" y="1424"/>
                    <a:pt x="2869" y="1465"/>
                  </a:cubicBezTo>
                  <a:lnTo>
                    <a:pt x="1500" y="2846"/>
                  </a:lnTo>
                  <a:cubicBezTo>
                    <a:pt x="1405" y="2930"/>
                    <a:pt x="1405" y="3073"/>
                    <a:pt x="1500" y="3156"/>
                  </a:cubicBezTo>
                  <a:lnTo>
                    <a:pt x="2762" y="4418"/>
                  </a:lnTo>
                  <a:cubicBezTo>
                    <a:pt x="2417" y="4966"/>
                    <a:pt x="2155" y="5573"/>
                    <a:pt x="2012" y="6228"/>
                  </a:cubicBezTo>
                  <a:lnTo>
                    <a:pt x="226" y="6228"/>
                  </a:lnTo>
                  <a:cubicBezTo>
                    <a:pt x="107" y="6228"/>
                    <a:pt x="0" y="6323"/>
                    <a:pt x="0" y="6442"/>
                  </a:cubicBezTo>
                  <a:lnTo>
                    <a:pt x="0" y="8383"/>
                  </a:lnTo>
                  <a:cubicBezTo>
                    <a:pt x="0" y="8502"/>
                    <a:pt x="107" y="8609"/>
                    <a:pt x="226" y="8609"/>
                  </a:cubicBezTo>
                  <a:lnTo>
                    <a:pt x="2012" y="8609"/>
                  </a:lnTo>
                  <a:cubicBezTo>
                    <a:pt x="2155" y="9264"/>
                    <a:pt x="2417" y="9871"/>
                    <a:pt x="2762" y="10407"/>
                  </a:cubicBezTo>
                  <a:lnTo>
                    <a:pt x="1500" y="11681"/>
                  </a:lnTo>
                  <a:cubicBezTo>
                    <a:pt x="1405" y="11764"/>
                    <a:pt x="1405" y="11907"/>
                    <a:pt x="1500" y="11990"/>
                  </a:cubicBezTo>
                  <a:lnTo>
                    <a:pt x="2869" y="13360"/>
                  </a:lnTo>
                  <a:cubicBezTo>
                    <a:pt x="2911" y="13401"/>
                    <a:pt x="2968" y="13422"/>
                    <a:pt x="3024" y="13422"/>
                  </a:cubicBezTo>
                  <a:cubicBezTo>
                    <a:pt x="3081" y="13422"/>
                    <a:pt x="3137" y="13401"/>
                    <a:pt x="3179" y="13360"/>
                  </a:cubicBezTo>
                  <a:lnTo>
                    <a:pt x="4441" y="12098"/>
                  </a:lnTo>
                  <a:cubicBezTo>
                    <a:pt x="4989" y="12443"/>
                    <a:pt x="5596" y="12705"/>
                    <a:pt x="6251" y="12848"/>
                  </a:cubicBezTo>
                  <a:lnTo>
                    <a:pt x="6251" y="14610"/>
                  </a:lnTo>
                  <a:cubicBezTo>
                    <a:pt x="6251" y="14729"/>
                    <a:pt x="6346" y="14824"/>
                    <a:pt x="6465" y="14824"/>
                  </a:cubicBezTo>
                  <a:lnTo>
                    <a:pt x="8406" y="14824"/>
                  </a:lnTo>
                  <a:cubicBezTo>
                    <a:pt x="8537" y="14824"/>
                    <a:pt x="8632" y="14729"/>
                    <a:pt x="8632" y="14610"/>
                  </a:cubicBezTo>
                  <a:lnTo>
                    <a:pt x="8632" y="12848"/>
                  </a:lnTo>
                  <a:cubicBezTo>
                    <a:pt x="9287" y="12705"/>
                    <a:pt x="9894" y="12443"/>
                    <a:pt x="10442" y="12098"/>
                  </a:cubicBezTo>
                  <a:lnTo>
                    <a:pt x="11704" y="13360"/>
                  </a:lnTo>
                  <a:cubicBezTo>
                    <a:pt x="11746" y="13401"/>
                    <a:pt x="11802" y="13422"/>
                    <a:pt x="11859" y="13422"/>
                  </a:cubicBezTo>
                  <a:cubicBezTo>
                    <a:pt x="11915" y="13422"/>
                    <a:pt x="11972" y="13401"/>
                    <a:pt x="12013" y="13360"/>
                  </a:cubicBezTo>
                  <a:lnTo>
                    <a:pt x="13383" y="11990"/>
                  </a:lnTo>
                  <a:cubicBezTo>
                    <a:pt x="13478" y="11907"/>
                    <a:pt x="13478" y="11764"/>
                    <a:pt x="13383" y="11681"/>
                  </a:cubicBezTo>
                  <a:lnTo>
                    <a:pt x="12121" y="10407"/>
                  </a:lnTo>
                  <a:cubicBezTo>
                    <a:pt x="12466" y="9871"/>
                    <a:pt x="12728" y="9264"/>
                    <a:pt x="12871" y="8609"/>
                  </a:cubicBezTo>
                  <a:lnTo>
                    <a:pt x="14657" y="8609"/>
                  </a:lnTo>
                  <a:cubicBezTo>
                    <a:pt x="14776" y="8609"/>
                    <a:pt x="14883" y="8502"/>
                    <a:pt x="14883" y="8383"/>
                  </a:cubicBezTo>
                  <a:lnTo>
                    <a:pt x="14883" y="6442"/>
                  </a:lnTo>
                  <a:cubicBezTo>
                    <a:pt x="14883" y="6323"/>
                    <a:pt x="14776" y="6228"/>
                    <a:pt x="14657" y="6228"/>
                  </a:cubicBezTo>
                  <a:lnTo>
                    <a:pt x="12871" y="6228"/>
                  </a:lnTo>
                  <a:cubicBezTo>
                    <a:pt x="12728" y="5573"/>
                    <a:pt x="12466" y="4966"/>
                    <a:pt x="12121" y="4418"/>
                  </a:cubicBezTo>
                  <a:lnTo>
                    <a:pt x="13383" y="3156"/>
                  </a:lnTo>
                  <a:cubicBezTo>
                    <a:pt x="13478" y="3073"/>
                    <a:pt x="13478" y="2930"/>
                    <a:pt x="13383" y="2846"/>
                  </a:cubicBezTo>
                  <a:lnTo>
                    <a:pt x="12013" y="1465"/>
                  </a:lnTo>
                  <a:cubicBezTo>
                    <a:pt x="11972" y="1424"/>
                    <a:pt x="11915" y="1403"/>
                    <a:pt x="11859" y="1403"/>
                  </a:cubicBezTo>
                  <a:cubicBezTo>
                    <a:pt x="11802" y="1403"/>
                    <a:pt x="11746" y="1424"/>
                    <a:pt x="11704" y="1465"/>
                  </a:cubicBezTo>
                  <a:lnTo>
                    <a:pt x="10442" y="2739"/>
                  </a:lnTo>
                  <a:cubicBezTo>
                    <a:pt x="9894" y="2382"/>
                    <a:pt x="9287" y="2132"/>
                    <a:pt x="8632" y="1989"/>
                  </a:cubicBezTo>
                  <a:lnTo>
                    <a:pt x="8632" y="227"/>
                  </a:lnTo>
                  <a:cubicBezTo>
                    <a:pt x="8632" y="96"/>
                    <a:pt x="8537" y="1"/>
                    <a:pt x="8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3"/>
          <p:cNvGrpSpPr/>
          <p:nvPr/>
        </p:nvGrpSpPr>
        <p:grpSpPr>
          <a:xfrm>
            <a:off x="4507988" y="1550800"/>
            <a:ext cx="1303475" cy="1302575"/>
            <a:chOff x="4507988" y="1550800"/>
            <a:chExt cx="1303475" cy="1302575"/>
          </a:xfrm>
        </p:grpSpPr>
        <p:sp>
          <p:nvSpPr>
            <p:cNvPr id="1828" name="Google Shape;1828;p43"/>
            <p:cNvSpPr/>
            <p:nvPr/>
          </p:nvSpPr>
          <p:spPr>
            <a:xfrm>
              <a:off x="4507988" y="1550800"/>
              <a:ext cx="1303475" cy="1302575"/>
            </a:xfrm>
            <a:custGeom>
              <a:avLst/>
              <a:gdLst/>
              <a:ahLst/>
              <a:cxnLst/>
              <a:rect l="l" t="t" r="r" b="b"/>
              <a:pathLst>
                <a:path w="52139" h="52103" extrusionOk="0">
                  <a:moveTo>
                    <a:pt x="17372" y="1"/>
                  </a:moveTo>
                  <a:lnTo>
                    <a:pt x="1" y="42447"/>
                  </a:lnTo>
                  <a:cubicBezTo>
                    <a:pt x="4358" y="44268"/>
                    <a:pt x="7847" y="47745"/>
                    <a:pt x="9680" y="52103"/>
                  </a:cubicBezTo>
                  <a:lnTo>
                    <a:pt x="52138" y="34553"/>
                  </a:lnTo>
                  <a:cubicBezTo>
                    <a:pt x="45411" y="18265"/>
                    <a:pt x="33648" y="6764"/>
                    <a:pt x="17372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906838" y="2009200"/>
              <a:ext cx="293225" cy="494125"/>
            </a:xfrm>
            <a:custGeom>
              <a:avLst/>
              <a:gdLst/>
              <a:ahLst/>
              <a:cxnLst/>
              <a:rect l="l" t="t" r="r" b="b"/>
              <a:pathLst>
                <a:path w="11729" h="19765" extrusionOk="0">
                  <a:moveTo>
                    <a:pt x="4883" y="1"/>
                  </a:moveTo>
                  <a:lnTo>
                    <a:pt x="4883" y="2418"/>
                  </a:lnTo>
                  <a:cubicBezTo>
                    <a:pt x="2466" y="2822"/>
                    <a:pt x="525" y="4549"/>
                    <a:pt x="525" y="7061"/>
                  </a:cubicBezTo>
                  <a:cubicBezTo>
                    <a:pt x="525" y="9180"/>
                    <a:pt x="2120" y="10704"/>
                    <a:pt x="4704" y="11311"/>
                  </a:cubicBezTo>
                  <a:lnTo>
                    <a:pt x="6752" y="11776"/>
                  </a:lnTo>
                  <a:cubicBezTo>
                    <a:pt x="7669" y="11978"/>
                    <a:pt x="8181" y="12407"/>
                    <a:pt x="8181" y="13050"/>
                  </a:cubicBezTo>
                  <a:cubicBezTo>
                    <a:pt x="8181" y="13919"/>
                    <a:pt x="7347" y="14467"/>
                    <a:pt x="6192" y="14467"/>
                  </a:cubicBezTo>
                  <a:cubicBezTo>
                    <a:pt x="4216" y="14467"/>
                    <a:pt x="3299" y="13300"/>
                    <a:pt x="3180" y="12002"/>
                  </a:cubicBezTo>
                  <a:lnTo>
                    <a:pt x="1" y="12693"/>
                  </a:lnTo>
                  <a:cubicBezTo>
                    <a:pt x="156" y="14526"/>
                    <a:pt x="1632" y="16860"/>
                    <a:pt x="4883" y="17372"/>
                  </a:cubicBezTo>
                  <a:lnTo>
                    <a:pt x="4883" y="19765"/>
                  </a:lnTo>
                  <a:lnTo>
                    <a:pt x="7538" y="19765"/>
                  </a:lnTo>
                  <a:lnTo>
                    <a:pt x="7538" y="17324"/>
                  </a:lnTo>
                  <a:cubicBezTo>
                    <a:pt x="10205" y="16860"/>
                    <a:pt x="11729" y="14931"/>
                    <a:pt x="11729" y="12871"/>
                  </a:cubicBezTo>
                  <a:cubicBezTo>
                    <a:pt x="11729" y="10859"/>
                    <a:pt x="10502" y="9109"/>
                    <a:pt x="7419" y="8442"/>
                  </a:cubicBezTo>
                  <a:lnTo>
                    <a:pt x="5418" y="8013"/>
                  </a:lnTo>
                  <a:cubicBezTo>
                    <a:pt x="4513" y="7811"/>
                    <a:pt x="4049" y="7347"/>
                    <a:pt x="4049" y="6739"/>
                  </a:cubicBezTo>
                  <a:cubicBezTo>
                    <a:pt x="4049" y="6025"/>
                    <a:pt x="4704" y="5287"/>
                    <a:pt x="5990" y="5287"/>
                  </a:cubicBezTo>
                  <a:cubicBezTo>
                    <a:pt x="7811" y="5287"/>
                    <a:pt x="8204" y="6454"/>
                    <a:pt x="8335" y="7144"/>
                  </a:cubicBezTo>
                  <a:lnTo>
                    <a:pt x="11538" y="6311"/>
                  </a:lnTo>
                  <a:cubicBezTo>
                    <a:pt x="11217" y="4799"/>
                    <a:pt x="10062" y="3025"/>
                    <a:pt x="7538" y="2489"/>
                  </a:cubicBezTo>
                  <a:lnTo>
                    <a:pt x="75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43"/>
          <p:cNvGrpSpPr/>
          <p:nvPr/>
        </p:nvGrpSpPr>
        <p:grpSpPr>
          <a:xfrm>
            <a:off x="6394300" y="1235925"/>
            <a:ext cx="2039697" cy="660350"/>
            <a:chOff x="6394300" y="1235925"/>
            <a:chExt cx="2039697" cy="660350"/>
          </a:xfrm>
        </p:grpSpPr>
        <p:sp>
          <p:nvSpPr>
            <p:cNvPr id="1831" name="Google Shape;1831;p43"/>
            <p:cNvSpPr txBox="1"/>
            <p:nvPr/>
          </p:nvSpPr>
          <p:spPr>
            <a:xfrm>
              <a:off x="6625597" y="15827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2" name="Google Shape;1832;p43"/>
            <p:cNvSpPr txBox="1"/>
            <p:nvPr/>
          </p:nvSpPr>
          <p:spPr>
            <a:xfrm>
              <a:off x="6625591" y="12359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3" name="Google Shape;1833;p43"/>
            <p:cNvSpPr/>
            <p:nvPr/>
          </p:nvSpPr>
          <p:spPr>
            <a:xfrm>
              <a:off x="6394300" y="1385425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1834" name="Google Shape;1834;p43"/>
          <p:cNvGrpSpPr/>
          <p:nvPr/>
        </p:nvGrpSpPr>
        <p:grpSpPr>
          <a:xfrm>
            <a:off x="6394300" y="2028058"/>
            <a:ext cx="2039697" cy="660350"/>
            <a:chOff x="6394300" y="2028058"/>
            <a:chExt cx="2039697" cy="660350"/>
          </a:xfrm>
        </p:grpSpPr>
        <p:sp>
          <p:nvSpPr>
            <p:cNvPr id="1835" name="Google Shape;1835;p43"/>
            <p:cNvSpPr txBox="1"/>
            <p:nvPr/>
          </p:nvSpPr>
          <p:spPr>
            <a:xfrm>
              <a:off x="6625591" y="2028058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6" name="Google Shape;1836;p43"/>
            <p:cNvSpPr txBox="1"/>
            <p:nvPr/>
          </p:nvSpPr>
          <p:spPr>
            <a:xfrm>
              <a:off x="6625597" y="2374908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94300" y="2165308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838" name="Google Shape;1838;p43"/>
          <p:cNvGrpSpPr/>
          <p:nvPr/>
        </p:nvGrpSpPr>
        <p:grpSpPr>
          <a:xfrm>
            <a:off x="6394300" y="2820192"/>
            <a:ext cx="2039699" cy="660350"/>
            <a:chOff x="6394300" y="2820192"/>
            <a:chExt cx="2039699" cy="660350"/>
          </a:xfrm>
        </p:grpSpPr>
        <p:sp>
          <p:nvSpPr>
            <p:cNvPr id="1839" name="Google Shape;1839;p43"/>
            <p:cNvSpPr txBox="1"/>
            <p:nvPr/>
          </p:nvSpPr>
          <p:spPr>
            <a:xfrm>
              <a:off x="6625591" y="2820192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0" name="Google Shape;1840;p43"/>
            <p:cNvSpPr txBox="1"/>
            <p:nvPr/>
          </p:nvSpPr>
          <p:spPr>
            <a:xfrm>
              <a:off x="6625599" y="3167042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94300" y="2957442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3"/>
          <p:cNvGrpSpPr/>
          <p:nvPr/>
        </p:nvGrpSpPr>
        <p:grpSpPr>
          <a:xfrm>
            <a:off x="710275" y="1235925"/>
            <a:ext cx="2032200" cy="660350"/>
            <a:chOff x="710275" y="1235925"/>
            <a:chExt cx="2032200" cy="660350"/>
          </a:xfrm>
        </p:grpSpPr>
        <p:sp>
          <p:nvSpPr>
            <p:cNvPr id="1843" name="Google Shape;1843;p43"/>
            <p:cNvSpPr txBox="1"/>
            <p:nvPr/>
          </p:nvSpPr>
          <p:spPr>
            <a:xfrm>
              <a:off x="710278" y="12359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4" name="Google Shape;1844;p43"/>
            <p:cNvSpPr txBox="1"/>
            <p:nvPr/>
          </p:nvSpPr>
          <p:spPr>
            <a:xfrm>
              <a:off x="710275" y="15827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 flipH="1">
              <a:off x="2587375" y="1385425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846" name="Google Shape;1846;p43"/>
          <p:cNvGrpSpPr/>
          <p:nvPr/>
        </p:nvGrpSpPr>
        <p:grpSpPr>
          <a:xfrm>
            <a:off x="710275" y="2028058"/>
            <a:ext cx="2032200" cy="660350"/>
            <a:chOff x="710275" y="2028058"/>
            <a:chExt cx="2032200" cy="660350"/>
          </a:xfrm>
        </p:grpSpPr>
        <p:sp>
          <p:nvSpPr>
            <p:cNvPr id="1847" name="Google Shape;1847;p43"/>
            <p:cNvSpPr txBox="1"/>
            <p:nvPr/>
          </p:nvSpPr>
          <p:spPr>
            <a:xfrm>
              <a:off x="710278" y="2028058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8" name="Google Shape;1848;p43"/>
            <p:cNvSpPr txBox="1"/>
            <p:nvPr/>
          </p:nvSpPr>
          <p:spPr>
            <a:xfrm>
              <a:off x="710275" y="2374908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 flipH="1">
              <a:off x="2587375" y="2165308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1850" name="Google Shape;1850;p43"/>
          <p:cNvGrpSpPr/>
          <p:nvPr/>
        </p:nvGrpSpPr>
        <p:grpSpPr>
          <a:xfrm>
            <a:off x="723021" y="2820192"/>
            <a:ext cx="2019454" cy="660350"/>
            <a:chOff x="723021" y="2820192"/>
            <a:chExt cx="2019454" cy="660350"/>
          </a:xfrm>
        </p:grpSpPr>
        <p:sp>
          <p:nvSpPr>
            <p:cNvPr id="1851" name="Google Shape;1851;p43"/>
            <p:cNvSpPr txBox="1"/>
            <p:nvPr/>
          </p:nvSpPr>
          <p:spPr>
            <a:xfrm>
              <a:off x="723021" y="2820192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2" name="Google Shape;1852;p43"/>
            <p:cNvSpPr txBox="1"/>
            <p:nvPr/>
          </p:nvSpPr>
          <p:spPr>
            <a:xfrm>
              <a:off x="723025" y="3167042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 flipH="1">
              <a:off x="2587375" y="2957442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43"/>
          <p:cNvGrpSpPr/>
          <p:nvPr/>
        </p:nvGrpSpPr>
        <p:grpSpPr>
          <a:xfrm>
            <a:off x="6394300" y="3612325"/>
            <a:ext cx="2039699" cy="660350"/>
            <a:chOff x="6394300" y="3612325"/>
            <a:chExt cx="2039699" cy="660350"/>
          </a:xfrm>
        </p:grpSpPr>
        <p:sp>
          <p:nvSpPr>
            <p:cNvPr id="1855" name="Google Shape;1855;p43"/>
            <p:cNvSpPr txBox="1"/>
            <p:nvPr/>
          </p:nvSpPr>
          <p:spPr>
            <a:xfrm>
              <a:off x="6625591" y="36123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6" name="Google Shape;1856;p43"/>
            <p:cNvSpPr txBox="1"/>
            <p:nvPr/>
          </p:nvSpPr>
          <p:spPr>
            <a:xfrm>
              <a:off x="6625599" y="39591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394300" y="3749575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858" name="Google Shape;1858;p43"/>
          <p:cNvGrpSpPr/>
          <p:nvPr/>
        </p:nvGrpSpPr>
        <p:grpSpPr>
          <a:xfrm>
            <a:off x="723021" y="3612325"/>
            <a:ext cx="2019454" cy="660350"/>
            <a:chOff x="723021" y="3612325"/>
            <a:chExt cx="2019454" cy="660350"/>
          </a:xfrm>
        </p:grpSpPr>
        <p:sp>
          <p:nvSpPr>
            <p:cNvPr id="1859" name="Google Shape;1859;p43"/>
            <p:cNvSpPr txBox="1"/>
            <p:nvPr/>
          </p:nvSpPr>
          <p:spPr>
            <a:xfrm>
              <a:off x="723021" y="36123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0" name="Google Shape;1860;p43"/>
            <p:cNvSpPr txBox="1"/>
            <p:nvPr/>
          </p:nvSpPr>
          <p:spPr>
            <a:xfrm>
              <a:off x="723025" y="39591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 flipH="1">
              <a:off x="2587375" y="3749575"/>
              <a:ext cx="155100" cy="155100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84" name="Google Shape;184;p17"/>
          <p:cNvGrpSpPr/>
          <p:nvPr/>
        </p:nvGrpSpPr>
        <p:grpSpPr>
          <a:xfrm>
            <a:off x="723021" y="2646900"/>
            <a:ext cx="3927416" cy="1595675"/>
            <a:chOff x="723021" y="2646900"/>
            <a:chExt cx="3927416" cy="1595675"/>
          </a:xfrm>
        </p:grpSpPr>
        <p:grpSp>
          <p:nvGrpSpPr>
            <p:cNvPr id="185" name="Google Shape;185;p17"/>
            <p:cNvGrpSpPr/>
            <p:nvPr/>
          </p:nvGrpSpPr>
          <p:grpSpPr>
            <a:xfrm>
              <a:off x="3080888" y="2646900"/>
              <a:ext cx="1569550" cy="1595675"/>
              <a:chOff x="3080888" y="2646900"/>
              <a:chExt cx="1569550" cy="1595675"/>
            </a:xfrm>
          </p:grpSpPr>
          <p:sp>
            <p:nvSpPr>
              <p:cNvPr id="186" name="Google Shape;186;p17"/>
              <p:cNvSpPr/>
              <p:nvPr/>
            </p:nvSpPr>
            <p:spPr>
              <a:xfrm>
                <a:off x="3080888" y="2646900"/>
                <a:ext cx="1569550" cy="1595675"/>
              </a:xfrm>
              <a:custGeom>
                <a:avLst/>
                <a:gdLst/>
                <a:ahLst/>
                <a:cxnLst/>
                <a:rect l="l" t="t" r="r" b="b"/>
                <a:pathLst>
                  <a:path w="62782" h="63827" extrusionOk="0">
                    <a:moveTo>
                      <a:pt x="62044" y="49671"/>
                    </a:moveTo>
                    <a:cubicBezTo>
                      <a:pt x="62042" y="49671"/>
                      <a:pt x="62041" y="49671"/>
                      <a:pt x="62039" y="49671"/>
                    </a:cubicBezTo>
                    <a:lnTo>
                      <a:pt x="62039" y="49671"/>
                    </a:lnTo>
                    <a:cubicBezTo>
                      <a:pt x="62041" y="49671"/>
                      <a:pt x="62042" y="49671"/>
                      <a:pt x="62044" y="49671"/>
                    </a:cubicBezTo>
                    <a:close/>
                    <a:moveTo>
                      <a:pt x="7244" y="0"/>
                    </a:moveTo>
                    <a:cubicBezTo>
                      <a:pt x="7120" y="0"/>
                      <a:pt x="6995" y="4"/>
                      <a:pt x="6870" y="10"/>
                    </a:cubicBezTo>
                    <a:cubicBezTo>
                      <a:pt x="2989" y="213"/>
                      <a:pt x="0" y="3534"/>
                      <a:pt x="203" y="7416"/>
                    </a:cubicBezTo>
                    <a:cubicBezTo>
                      <a:pt x="1874" y="39140"/>
                      <a:pt x="28215" y="63827"/>
                      <a:pt x="59635" y="63827"/>
                    </a:cubicBezTo>
                    <a:cubicBezTo>
                      <a:pt x="60679" y="63827"/>
                      <a:pt x="61728" y="63799"/>
                      <a:pt x="62782" y="63744"/>
                    </a:cubicBezTo>
                    <a:lnTo>
                      <a:pt x="62782" y="63744"/>
                    </a:lnTo>
                    <a:cubicBezTo>
                      <a:pt x="62657" y="63751"/>
                      <a:pt x="62533" y="63754"/>
                      <a:pt x="62409" y="63754"/>
                    </a:cubicBezTo>
                    <a:cubicBezTo>
                      <a:pt x="58679" y="63754"/>
                      <a:pt x="55572" y="60834"/>
                      <a:pt x="55376" y="57077"/>
                    </a:cubicBezTo>
                    <a:cubicBezTo>
                      <a:pt x="55162" y="53185"/>
                      <a:pt x="58148" y="49876"/>
                      <a:pt x="62039" y="49671"/>
                    </a:cubicBezTo>
                    <a:lnTo>
                      <a:pt x="62039" y="49671"/>
                    </a:lnTo>
                    <a:cubicBezTo>
                      <a:pt x="61236" y="49713"/>
                      <a:pt x="60436" y="49734"/>
                      <a:pt x="59640" y="49734"/>
                    </a:cubicBezTo>
                    <a:cubicBezTo>
                      <a:pt x="35660" y="49734"/>
                      <a:pt x="15555" y="30888"/>
                      <a:pt x="14288" y="6678"/>
                    </a:cubicBezTo>
                    <a:cubicBezTo>
                      <a:pt x="14080" y="2910"/>
                      <a:pt x="10973" y="0"/>
                      <a:pt x="7244" y="0"/>
                    </a:cubicBezTo>
                    <a:close/>
                  </a:path>
                </a:pathLst>
              </a:custGeom>
              <a:solidFill>
                <a:srgbClr val="8080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3189363" y="3013550"/>
                <a:ext cx="1123550" cy="1115875"/>
              </a:xfrm>
              <a:custGeom>
                <a:avLst/>
                <a:gdLst/>
                <a:ahLst/>
                <a:cxnLst/>
                <a:rect l="l" t="t" r="r" b="b"/>
                <a:pathLst>
                  <a:path w="44942" h="44635" extrusionOk="0">
                    <a:moveTo>
                      <a:pt x="42679" y="1"/>
                    </a:moveTo>
                    <a:lnTo>
                      <a:pt x="32785" y="9895"/>
                    </a:lnTo>
                    <a:cubicBezTo>
                      <a:pt x="31805" y="10875"/>
                      <a:pt x="30497" y="11396"/>
                      <a:pt x="29180" y="11396"/>
                    </a:cubicBezTo>
                    <a:cubicBezTo>
                      <a:pt x="28385" y="11396"/>
                      <a:pt x="27586" y="11206"/>
                      <a:pt x="26856" y="10812"/>
                    </a:cubicBezTo>
                    <a:cubicBezTo>
                      <a:pt x="24313" y="9433"/>
                      <a:pt x="21405" y="8649"/>
                      <a:pt x="18323" y="8649"/>
                    </a:cubicBezTo>
                    <a:cubicBezTo>
                      <a:pt x="17970" y="8649"/>
                      <a:pt x="17616" y="8660"/>
                      <a:pt x="17259" y="8680"/>
                    </a:cubicBezTo>
                    <a:cubicBezTo>
                      <a:pt x="8020" y="9204"/>
                      <a:pt x="614" y="16812"/>
                      <a:pt x="317" y="26052"/>
                    </a:cubicBezTo>
                    <a:cubicBezTo>
                      <a:pt x="1" y="36266"/>
                      <a:pt x="8187" y="44634"/>
                      <a:pt x="18319" y="44634"/>
                    </a:cubicBezTo>
                    <a:cubicBezTo>
                      <a:pt x="18509" y="44634"/>
                      <a:pt x="18699" y="44631"/>
                      <a:pt x="18890" y="44625"/>
                    </a:cubicBezTo>
                    <a:cubicBezTo>
                      <a:pt x="28130" y="44328"/>
                      <a:pt x="35738" y="36922"/>
                      <a:pt x="36262" y="27695"/>
                    </a:cubicBezTo>
                    <a:cubicBezTo>
                      <a:pt x="36464" y="24206"/>
                      <a:pt x="35666" y="20920"/>
                      <a:pt x="34142" y="18098"/>
                    </a:cubicBezTo>
                    <a:cubicBezTo>
                      <a:pt x="33083" y="16146"/>
                      <a:pt x="33487" y="13729"/>
                      <a:pt x="35047" y="12169"/>
                    </a:cubicBezTo>
                    <a:lnTo>
                      <a:pt x="44941" y="2263"/>
                    </a:lnTo>
                    <a:lnTo>
                      <a:pt x="4267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3300263" y="3332950"/>
                <a:ext cx="693250" cy="693250"/>
              </a:xfrm>
              <a:custGeom>
                <a:avLst/>
                <a:gdLst/>
                <a:ahLst/>
                <a:cxnLst/>
                <a:rect l="l" t="t" r="r" b="b"/>
                <a:pathLst>
                  <a:path w="27730" h="27730" extrusionOk="0">
                    <a:moveTo>
                      <a:pt x="13871" y="0"/>
                    </a:moveTo>
                    <a:cubicBezTo>
                      <a:pt x="6227" y="0"/>
                      <a:pt x="0" y="6215"/>
                      <a:pt x="0" y="13859"/>
                    </a:cubicBezTo>
                    <a:cubicBezTo>
                      <a:pt x="0" y="21515"/>
                      <a:pt x="6227" y="27730"/>
                      <a:pt x="13871" y="27730"/>
                    </a:cubicBezTo>
                    <a:cubicBezTo>
                      <a:pt x="21515" y="27730"/>
                      <a:pt x="27730" y="21515"/>
                      <a:pt x="27730" y="13859"/>
                    </a:cubicBezTo>
                    <a:cubicBezTo>
                      <a:pt x="27730" y="6215"/>
                      <a:pt x="21515" y="0"/>
                      <a:pt x="13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25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89" name="Google Shape;189;p17"/>
            <p:cNvGrpSpPr/>
            <p:nvPr/>
          </p:nvGrpSpPr>
          <p:grpSpPr>
            <a:xfrm>
              <a:off x="723021" y="3349400"/>
              <a:ext cx="2532000" cy="660350"/>
              <a:chOff x="723021" y="3349400"/>
              <a:chExt cx="2532000" cy="660350"/>
            </a:xfrm>
          </p:grpSpPr>
          <p:grpSp>
            <p:nvGrpSpPr>
              <p:cNvPr id="190" name="Google Shape;190;p17"/>
              <p:cNvGrpSpPr/>
              <p:nvPr/>
            </p:nvGrpSpPr>
            <p:grpSpPr>
              <a:xfrm>
                <a:off x="723021" y="3349400"/>
                <a:ext cx="1795504" cy="660350"/>
                <a:chOff x="723021" y="3350225"/>
                <a:chExt cx="1795504" cy="660350"/>
              </a:xfrm>
            </p:grpSpPr>
            <p:sp>
              <p:nvSpPr>
                <p:cNvPr id="191" name="Google Shape;191;p17"/>
                <p:cNvSpPr txBox="1"/>
                <p:nvPr/>
              </p:nvSpPr>
              <p:spPr>
                <a:xfrm>
                  <a:off x="723021" y="3350225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Earth</a:t>
                  </a:r>
                  <a:endParaRPr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92" name="Google Shape;192;p17"/>
                <p:cNvSpPr txBox="1"/>
                <p:nvPr/>
              </p:nvSpPr>
              <p:spPr>
                <a:xfrm>
                  <a:off x="723025" y="3697075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Earth is the third planet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93" name="Google Shape;193;p17"/>
              <p:cNvCxnSpPr>
                <a:stCxn id="191" idx="3"/>
              </p:cNvCxnSpPr>
              <p:nvPr/>
            </p:nvCxnSpPr>
            <p:spPr>
              <a:xfrm>
                <a:off x="2518521" y="3564200"/>
                <a:ext cx="736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194" name="Google Shape;194;p17"/>
          <p:cNvGrpSpPr/>
          <p:nvPr/>
        </p:nvGrpSpPr>
        <p:grpSpPr>
          <a:xfrm>
            <a:off x="710275" y="1267850"/>
            <a:ext cx="3974413" cy="1564450"/>
            <a:chOff x="710275" y="1267850"/>
            <a:chExt cx="3974413" cy="1564450"/>
          </a:xfrm>
        </p:grpSpPr>
        <p:grpSp>
          <p:nvGrpSpPr>
            <p:cNvPr id="195" name="Google Shape;195;p17"/>
            <p:cNvGrpSpPr/>
            <p:nvPr/>
          </p:nvGrpSpPr>
          <p:grpSpPr>
            <a:xfrm>
              <a:off x="3043088" y="1267850"/>
              <a:ext cx="1641600" cy="1564450"/>
              <a:chOff x="3043088" y="1267850"/>
              <a:chExt cx="1641600" cy="1564450"/>
            </a:xfrm>
          </p:grpSpPr>
          <p:sp>
            <p:nvSpPr>
              <p:cNvPr id="196" name="Google Shape;196;p17"/>
              <p:cNvSpPr/>
              <p:nvPr/>
            </p:nvSpPr>
            <p:spPr>
              <a:xfrm>
                <a:off x="3043088" y="1267850"/>
                <a:ext cx="1641600" cy="1564450"/>
              </a:xfrm>
              <a:custGeom>
                <a:avLst/>
                <a:gdLst/>
                <a:ahLst/>
                <a:cxnLst/>
                <a:rect l="l" t="t" r="r" b="b"/>
                <a:pathLst>
                  <a:path w="65664" h="62578" extrusionOk="0">
                    <a:moveTo>
                      <a:pt x="58417" y="1"/>
                    </a:moveTo>
                    <a:cubicBezTo>
                      <a:pt x="58293" y="1"/>
                      <a:pt x="58168" y="4"/>
                      <a:pt x="58043" y="11"/>
                    </a:cubicBezTo>
                    <a:cubicBezTo>
                      <a:pt x="25265" y="1725"/>
                      <a:pt x="0" y="29800"/>
                      <a:pt x="1715" y="62578"/>
                    </a:cubicBezTo>
                    <a:cubicBezTo>
                      <a:pt x="1512" y="58684"/>
                      <a:pt x="4501" y="55375"/>
                      <a:pt x="8382" y="55172"/>
                    </a:cubicBezTo>
                    <a:cubicBezTo>
                      <a:pt x="8507" y="55166"/>
                      <a:pt x="8632" y="55162"/>
                      <a:pt x="8756" y="55162"/>
                    </a:cubicBezTo>
                    <a:cubicBezTo>
                      <a:pt x="12485" y="55162"/>
                      <a:pt x="15592" y="58072"/>
                      <a:pt x="15800" y="61840"/>
                    </a:cubicBezTo>
                    <a:cubicBezTo>
                      <a:pt x="14478" y="36825"/>
                      <a:pt x="33766" y="15393"/>
                      <a:pt x="58781" y="14084"/>
                    </a:cubicBezTo>
                    <a:cubicBezTo>
                      <a:pt x="62675" y="13881"/>
                      <a:pt x="65663" y="10560"/>
                      <a:pt x="65449" y="6678"/>
                    </a:cubicBezTo>
                    <a:cubicBezTo>
                      <a:pt x="65253" y="2910"/>
                      <a:pt x="62146" y="1"/>
                      <a:pt x="58417" y="1"/>
                    </a:cubicBezTo>
                    <a:close/>
                  </a:path>
                </a:pathLst>
              </a:custGeom>
              <a:solidFill>
                <a:srgbClr val="F4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3189388" y="1379200"/>
                <a:ext cx="1123525" cy="1115875"/>
              </a:xfrm>
              <a:custGeom>
                <a:avLst/>
                <a:gdLst/>
                <a:ahLst/>
                <a:cxnLst/>
                <a:rect l="l" t="t" r="r" b="b"/>
                <a:pathLst>
                  <a:path w="44941" h="44635" extrusionOk="0">
                    <a:moveTo>
                      <a:pt x="18299" y="0"/>
                    </a:moveTo>
                    <a:cubicBezTo>
                      <a:pt x="8175" y="0"/>
                      <a:pt x="0" y="8375"/>
                      <a:pt x="316" y="18571"/>
                    </a:cubicBezTo>
                    <a:cubicBezTo>
                      <a:pt x="613" y="27822"/>
                      <a:pt x="8019" y="35419"/>
                      <a:pt x="17258" y="35954"/>
                    </a:cubicBezTo>
                    <a:cubicBezTo>
                      <a:pt x="17598" y="35973"/>
                      <a:pt x="17935" y="35982"/>
                      <a:pt x="18271" y="35982"/>
                    </a:cubicBezTo>
                    <a:cubicBezTo>
                      <a:pt x="21372" y="35982"/>
                      <a:pt x="24298" y="35198"/>
                      <a:pt x="26855" y="33823"/>
                    </a:cubicBezTo>
                    <a:cubicBezTo>
                      <a:pt x="27586" y="33424"/>
                      <a:pt x="28385" y="33233"/>
                      <a:pt x="29180" y="33233"/>
                    </a:cubicBezTo>
                    <a:cubicBezTo>
                      <a:pt x="30495" y="33233"/>
                      <a:pt x="31800" y="33756"/>
                      <a:pt x="32772" y="34728"/>
                    </a:cubicBezTo>
                    <a:lnTo>
                      <a:pt x="42678" y="44634"/>
                    </a:lnTo>
                    <a:lnTo>
                      <a:pt x="44940" y="42360"/>
                    </a:lnTo>
                    <a:lnTo>
                      <a:pt x="35046" y="32466"/>
                    </a:lnTo>
                    <a:cubicBezTo>
                      <a:pt x="33486" y="30894"/>
                      <a:pt x="33082" y="28477"/>
                      <a:pt x="34141" y="26537"/>
                    </a:cubicBezTo>
                    <a:cubicBezTo>
                      <a:pt x="35665" y="23703"/>
                      <a:pt x="36463" y="20429"/>
                      <a:pt x="36261" y="16940"/>
                    </a:cubicBezTo>
                    <a:cubicBezTo>
                      <a:pt x="35737" y="7701"/>
                      <a:pt x="28129" y="295"/>
                      <a:pt x="18889" y="10"/>
                    </a:cubicBezTo>
                    <a:cubicBezTo>
                      <a:pt x="18692" y="3"/>
                      <a:pt x="18495" y="0"/>
                      <a:pt x="18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3300263" y="1482125"/>
                <a:ext cx="693250" cy="693550"/>
              </a:xfrm>
              <a:custGeom>
                <a:avLst/>
                <a:gdLst/>
                <a:ahLst/>
                <a:cxnLst/>
                <a:rect l="l" t="t" r="r" b="b"/>
                <a:pathLst>
                  <a:path w="27730" h="27742" extrusionOk="0">
                    <a:moveTo>
                      <a:pt x="13871" y="0"/>
                    </a:moveTo>
                    <a:cubicBezTo>
                      <a:pt x="6227" y="0"/>
                      <a:pt x="0" y="6227"/>
                      <a:pt x="0" y="13871"/>
                    </a:cubicBezTo>
                    <a:cubicBezTo>
                      <a:pt x="0" y="21515"/>
                      <a:pt x="6227" y="27742"/>
                      <a:pt x="13871" y="27742"/>
                    </a:cubicBezTo>
                    <a:cubicBezTo>
                      <a:pt x="21515" y="27742"/>
                      <a:pt x="27730" y="21515"/>
                      <a:pt x="27730" y="13871"/>
                    </a:cubicBezTo>
                    <a:cubicBezTo>
                      <a:pt x="27730" y="6227"/>
                      <a:pt x="21515" y="0"/>
                      <a:pt x="13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250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99" name="Google Shape;199;p17"/>
            <p:cNvGrpSpPr/>
            <p:nvPr/>
          </p:nvGrpSpPr>
          <p:grpSpPr>
            <a:xfrm>
              <a:off x="710275" y="1498725"/>
              <a:ext cx="2524803" cy="660350"/>
              <a:chOff x="710275" y="1498725"/>
              <a:chExt cx="2524803" cy="660350"/>
            </a:xfrm>
          </p:grpSpPr>
          <p:grpSp>
            <p:nvGrpSpPr>
              <p:cNvPr id="200" name="Google Shape;200;p17"/>
              <p:cNvGrpSpPr/>
              <p:nvPr/>
            </p:nvGrpSpPr>
            <p:grpSpPr>
              <a:xfrm>
                <a:off x="710275" y="1498725"/>
                <a:ext cx="1795503" cy="660350"/>
                <a:chOff x="710275" y="1516900"/>
                <a:chExt cx="1795503" cy="660350"/>
              </a:xfrm>
            </p:grpSpPr>
            <p:sp>
              <p:nvSpPr>
                <p:cNvPr id="201" name="Google Shape;201;p17"/>
                <p:cNvSpPr txBox="1"/>
                <p:nvPr/>
              </p:nvSpPr>
              <p:spPr>
                <a:xfrm>
                  <a:off x="710278" y="1516900"/>
                  <a:ext cx="17955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Jupiter</a:t>
                  </a:r>
                  <a:endParaRPr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02" name="Google Shape;202;p17"/>
                <p:cNvSpPr txBox="1"/>
                <p:nvPr/>
              </p:nvSpPr>
              <p:spPr>
                <a:xfrm>
                  <a:off x="710275" y="1863750"/>
                  <a:ext cx="17955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Jupiter is a gas giant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203" name="Google Shape;203;p17"/>
              <p:cNvCxnSpPr>
                <a:stCxn id="201" idx="3"/>
              </p:cNvCxnSpPr>
              <p:nvPr/>
            </p:nvCxnSpPr>
            <p:spPr>
              <a:xfrm>
                <a:off x="2505778" y="1713525"/>
                <a:ext cx="729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204" name="Google Shape;204;p17"/>
          <p:cNvGrpSpPr/>
          <p:nvPr/>
        </p:nvGrpSpPr>
        <p:grpSpPr>
          <a:xfrm>
            <a:off x="4494163" y="1266025"/>
            <a:ext cx="3939835" cy="1595700"/>
            <a:chOff x="4494163" y="1266025"/>
            <a:chExt cx="3939835" cy="1595700"/>
          </a:xfrm>
        </p:grpSpPr>
        <p:grpSp>
          <p:nvGrpSpPr>
            <p:cNvPr id="205" name="Google Shape;205;p17"/>
            <p:cNvGrpSpPr/>
            <p:nvPr/>
          </p:nvGrpSpPr>
          <p:grpSpPr>
            <a:xfrm>
              <a:off x="4494163" y="1266025"/>
              <a:ext cx="1569550" cy="1595700"/>
              <a:chOff x="4494163" y="1266025"/>
              <a:chExt cx="1569550" cy="1595700"/>
            </a:xfrm>
          </p:grpSpPr>
          <p:sp>
            <p:nvSpPr>
              <p:cNvPr id="206" name="Google Shape;206;p17"/>
              <p:cNvSpPr/>
              <p:nvPr/>
            </p:nvSpPr>
            <p:spPr>
              <a:xfrm>
                <a:off x="4494163" y="1266025"/>
                <a:ext cx="1569550" cy="1595700"/>
              </a:xfrm>
              <a:custGeom>
                <a:avLst/>
                <a:gdLst/>
                <a:ahLst/>
                <a:cxnLst/>
                <a:rect l="l" t="t" r="r" b="b"/>
                <a:pathLst>
                  <a:path w="62782" h="63828" extrusionOk="0">
                    <a:moveTo>
                      <a:pt x="3166" y="0"/>
                    </a:moveTo>
                    <a:cubicBezTo>
                      <a:pt x="2116" y="0"/>
                      <a:pt x="1061" y="28"/>
                      <a:pt x="0" y="84"/>
                    </a:cubicBezTo>
                    <a:cubicBezTo>
                      <a:pt x="125" y="77"/>
                      <a:pt x="250" y="74"/>
                      <a:pt x="374" y="74"/>
                    </a:cubicBezTo>
                    <a:cubicBezTo>
                      <a:pt x="4103" y="74"/>
                      <a:pt x="7210" y="2983"/>
                      <a:pt x="7406" y="6751"/>
                    </a:cubicBezTo>
                    <a:cubicBezTo>
                      <a:pt x="7620" y="10633"/>
                      <a:pt x="4632" y="13954"/>
                      <a:pt x="738" y="14157"/>
                    </a:cubicBezTo>
                    <a:cubicBezTo>
                      <a:pt x="1544" y="14115"/>
                      <a:pt x="2345" y="14094"/>
                      <a:pt x="3143" y="14094"/>
                    </a:cubicBezTo>
                    <a:cubicBezTo>
                      <a:pt x="27123" y="14094"/>
                      <a:pt x="47227" y="32929"/>
                      <a:pt x="48494" y="57150"/>
                    </a:cubicBezTo>
                    <a:cubicBezTo>
                      <a:pt x="48690" y="60907"/>
                      <a:pt x="51809" y="63827"/>
                      <a:pt x="55528" y="63827"/>
                    </a:cubicBezTo>
                    <a:cubicBezTo>
                      <a:pt x="55651" y="63827"/>
                      <a:pt x="55775" y="63824"/>
                      <a:pt x="55900" y="63818"/>
                    </a:cubicBezTo>
                    <a:cubicBezTo>
                      <a:pt x="59793" y="63615"/>
                      <a:pt x="62782" y="60293"/>
                      <a:pt x="62567" y="56412"/>
                    </a:cubicBezTo>
                    <a:cubicBezTo>
                      <a:pt x="60908" y="24683"/>
                      <a:pt x="34567" y="0"/>
                      <a:pt x="3166" y="0"/>
                    </a:cubicBezTo>
                    <a:close/>
                  </a:path>
                </a:pathLst>
              </a:custGeom>
              <a:solidFill>
                <a:srgbClr val="A5F1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4831688" y="1379200"/>
                <a:ext cx="1123525" cy="1115875"/>
              </a:xfrm>
              <a:custGeom>
                <a:avLst/>
                <a:gdLst/>
                <a:ahLst/>
                <a:cxnLst/>
                <a:rect l="l" t="t" r="r" b="b"/>
                <a:pathLst>
                  <a:path w="44941" h="44635" extrusionOk="0">
                    <a:moveTo>
                      <a:pt x="26642" y="0"/>
                    </a:moveTo>
                    <a:cubicBezTo>
                      <a:pt x="26446" y="0"/>
                      <a:pt x="26249" y="3"/>
                      <a:pt x="26052" y="10"/>
                    </a:cubicBezTo>
                    <a:cubicBezTo>
                      <a:pt x="16801" y="295"/>
                      <a:pt x="9204" y="7701"/>
                      <a:pt x="8680" y="16940"/>
                    </a:cubicBezTo>
                    <a:cubicBezTo>
                      <a:pt x="8478" y="20429"/>
                      <a:pt x="9276" y="23703"/>
                      <a:pt x="10800" y="26537"/>
                    </a:cubicBezTo>
                    <a:cubicBezTo>
                      <a:pt x="11859" y="28477"/>
                      <a:pt x="11455" y="30894"/>
                      <a:pt x="9895" y="32466"/>
                    </a:cubicBezTo>
                    <a:lnTo>
                      <a:pt x="1" y="42360"/>
                    </a:lnTo>
                    <a:lnTo>
                      <a:pt x="2263" y="44634"/>
                    </a:lnTo>
                    <a:lnTo>
                      <a:pt x="12157" y="34728"/>
                    </a:lnTo>
                    <a:cubicBezTo>
                      <a:pt x="13137" y="33756"/>
                      <a:pt x="14444" y="33233"/>
                      <a:pt x="15760" y="33233"/>
                    </a:cubicBezTo>
                    <a:cubicBezTo>
                      <a:pt x="16556" y="33233"/>
                      <a:pt x="17355" y="33424"/>
                      <a:pt x="18086" y="33823"/>
                    </a:cubicBezTo>
                    <a:cubicBezTo>
                      <a:pt x="20643" y="35198"/>
                      <a:pt x="23569" y="35982"/>
                      <a:pt x="26670" y="35982"/>
                    </a:cubicBezTo>
                    <a:cubicBezTo>
                      <a:pt x="27006" y="35982"/>
                      <a:pt x="27343" y="35973"/>
                      <a:pt x="27683" y="35954"/>
                    </a:cubicBezTo>
                    <a:cubicBezTo>
                      <a:pt x="36922" y="35419"/>
                      <a:pt x="44328" y="27822"/>
                      <a:pt x="44614" y="18571"/>
                    </a:cubicBezTo>
                    <a:cubicBezTo>
                      <a:pt x="44941" y="8375"/>
                      <a:pt x="36766" y="0"/>
                      <a:pt x="26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5151088" y="1482125"/>
                <a:ext cx="693250" cy="693550"/>
              </a:xfrm>
              <a:custGeom>
                <a:avLst/>
                <a:gdLst/>
                <a:ahLst/>
                <a:cxnLst/>
                <a:rect l="l" t="t" r="r" b="b"/>
                <a:pathLst>
                  <a:path w="27730" h="27742" extrusionOk="0">
                    <a:moveTo>
                      <a:pt x="13859" y="0"/>
                    </a:moveTo>
                    <a:cubicBezTo>
                      <a:pt x="6215" y="0"/>
                      <a:pt x="0" y="6227"/>
                      <a:pt x="0" y="13871"/>
                    </a:cubicBezTo>
                    <a:cubicBezTo>
                      <a:pt x="0" y="21515"/>
                      <a:pt x="6215" y="27742"/>
                      <a:pt x="13859" y="27742"/>
                    </a:cubicBezTo>
                    <a:cubicBezTo>
                      <a:pt x="21503" y="27742"/>
                      <a:pt x="27730" y="21515"/>
                      <a:pt x="27730" y="13871"/>
                    </a:cubicBezTo>
                    <a:cubicBezTo>
                      <a:pt x="27730" y="6227"/>
                      <a:pt x="21503" y="0"/>
                      <a:pt x="13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25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09" name="Google Shape;209;p17"/>
            <p:cNvGrpSpPr/>
            <p:nvPr/>
          </p:nvGrpSpPr>
          <p:grpSpPr>
            <a:xfrm>
              <a:off x="5874091" y="1498725"/>
              <a:ext cx="2559906" cy="660350"/>
              <a:chOff x="5874091" y="1498725"/>
              <a:chExt cx="2559906" cy="660350"/>
            </a:xfrm>
          </p:grpSpPr>
          <p:grpSp>
            <p:nvGrpSpPr>
              <p:cNvPr id="210" name="Google Shape;210;p17"/>
              <p:cNvGrpSpPr/>
              <p:nvPr/>
            </p:nvGrpSpPr>
            <p:grpSpPr>
              <a:xfrm>
                <a:off x="6625591" y="1498725"/>
                <a:ext cx="1808406" cy="660350"/>
                <a:chOff x="6625591" y="1516900"/>
                <a:chExt cx="1808406" cy="660350"/>
              </a:xfrm>
            </p:grpSpPr>
            <p:sp>
              <p:nvSpPr>
                <p:cNvPr id="211" name="Google Shape;211;p17"/>
                <p:cNvSpPr txBox="1"/>
                <p:nvPr/>
              </p:nvSpPr>
              <p:spPr>
                <a:xfrm>
                  <a:off x="6625591" y="1516900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Mars</a:t>
                  </a:r>
                  <a:endParaRPr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12" name="Google Shape;212;p17"/>
                <p:cNvSpPr txBox="1"/>
                <p:nvPr/>
              </p:nvSpPr>
              <p:spPr>
                <a:xfrm>
                  <a:off x="6625597" y="1863750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Mars is a cold place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213" name="Google Shape;213;p17"/>
              <p:cNvCxnSpPr>
                <a:stCxn id="211" idx="1"/>
              </p:cNvCxnSpPr>
              <p:nvPr/>
            </p:nvCxnSpPr>
            <p:spPr>
              <a:xfrm rot="10800000">
                <a:off x="5874091" y="1713525"/>
                <a:ext cx="751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214" name="Google Shape;214;p17"/>
          <p:cNvGrpSpPr/>
          <p:nvPr/>
        </p:nvGrpSpPr>
        <p:grpSpPr>
          <a:xfrm>
            <a:off x="4459913" y="2676300"/>
            <a:ext cx="3974086" cy="1564450"/>
            <a:chOff x="4459913" y="2676300"/>
            <a:chExt cx="3974086" cy="1564450"/>
          </a:xfrm>
        </p:grpSpPr>
        <p:grpSp>
          <p:nvGrpSpPr>
            <p:cNvPr id="215" name="Google Shape;215;p17"/>
            <p:cNvGrpSpPr/>
            <p:nvPr/>
          </p:nvGrpSpPr>
          <p:grpSpPr>
            <a:xfrm>
              <a:off x="4459913" y="2676300"/>
              <a:ext cx="1641000" cy="1564450"/>
              <a:chOff x="4459913" y="2676300"/>
              <a:chExt cx="1641000" cy="1564450"/>
            </a:xfrm>
          </p:grpSpPr>
          <p:sp>
            <p:nvSpPr>
              <p:cNvPr id="216" name="Google Shape;216;p17"/>
              <p:cNvSpPr/>
              <p:nvPr/>
            </p:nvSpPr>
            <p:spPr>
              <a:xfrm>
                <a:off x="4459913" y="2676300"/>
                <a:ext cx="1641000" cy="1564450"/>
              </a:xfrm>
              <a:custGeom>
                <a:avLst/>
                <a:gdLst/>
                <a:ahLst/>
                <a:cxnLst/>
                <a:rect l="l" t="t" r="r" b="b"/>
                <a:pathLst>
                  <a:path w="65640" h="62578" extrusionOk="0">
                    <a:moveTo>
                      <a:pt x="63937" y="1"/>
                    </a:moveTo>
                    <a:lnTo>
                      <a:pt x="63937" y="1"/>
                    </a:lnTo>
                    <a:cubicBezTo>
                      <a:pt x="63938" y="17"/>
                      <a:pt x="63939" y="32"/>
                      <a:pt x="63940" y="48"/>
                    </a:cubicBezTo>
                    <a:lnTo>
                      <a:pt x="63940" y="48"/>
                    </a:lnTo>
                    <a:cubicBezTo>
                      <a:pt x="63939" y="32"/>
                      <a:pt x="63938" y="17"/>
                      <a:pt x="63937" y="1"/>
                    </a:cubicBezTo>
                    <a:close/>
                    <a:moveTo>
                      <a:pt x="49864" y="739"/>
                    </a:moveTo>
                    <a:cubicBezTo>
                      <a:pt x="49864" y="742"/>
                      <a:pt x="49865" y="745"/>
                      <a:pt x="49865" y="748"/>
                    </a:cubicBezTo>
                    <a:lnTo>
                      <a:pt x="49865" y="748"/>
                    </a:lnTo>
                    <a:cubicBezTo>
                      <a:pt x="49865" y="745"/>
                      <a:pt x="49864" y="742"/>
                      <a:pt x="49864" y="739"/>
                    </a:cubicBezTo>
                    <a:close/>
                    <a:moveTo>
                      <a:pt x="63940" y="48"/>
                    </a:moveTo>
                    <a:lnTo>
                      <a:pt x="63940" y="48"/>
                    </a:lnTo>
                    <a:cubicBezTo>
                      <a:pt x="64128" y="3909"/>
                      <a:pt x="61148" y="7205"/>
                      <a:pt x="57270" y="7407"/>
                    </a:cubicBezTo>
                    <a:cubicBezTo>
                      <a:pt x="57145" y="7413"/>
                      <a:pt x="57021" y="7416"/>
                      <a:pt x="56898" y="7416"/>
                    </a:cubicBezTo>
                    <a:cubicBezTo>
                      <a:pt x="53181" y="7416"/>
                      <a:pt x="50065" y="4500"/>
                      <a:pt x="49865" y="748"/>
                    </a:cubicBezTo>
                    <a:lnTo>
                      <a:pt x="49865" y="748"/>
                    </a:lnTo>
                    <a:cubicBezTo>
                      <a:pt x="51181" y="25759"/>
                      <a:pt x="31895" y="47174"/>
                      <a:pt x="6883" y="48495"/>
                    </a:cubicBezTo>
                    <a:cubicBezTo>
                      <a:pt x="2989" y="48697"/>
                      <a:pt x="1" y="52007"/>
                      <a:pt x="215" y="55901"/>
                    </a:cubicBezTo>
                    <a:cubicBezTo>
                      <a:pt x="411" y="59658"/>
                      <a:pt x="3518" y="62578"/>
                      <a:pt x="7248" y="62578"/>
                    </a:cubicBezTo>
                    <a:cubicBezTo>
                      <a:pt x="7372" y="62578"/>
                      <a:pt x="7496" y="62575"/>
                      <a:pt x="7621" y="62568"/>
                    </a:cubicBezTo>
                    <a:cubicBezTo>
                      <a:pt x="40383" y="60843"/>
                      <a:pt x="65640" y="32806"/>
                      <a:pt x="63940" y="48"/>
                    </a:cubicBezTo>
                    <a:close/>
                  </a:path>
                </a:pathLst>
              </a:custGeom>
              <a:solidFill>
                <a:srgbClr val="9ED1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4831688" y="3013550"/>
                <a:ext cx="1123525" cy="1115875"/>
              </a:xfrm>
              <a:custGeom>
                <a:avLst/>
                <a:gdLst/>
                <a:ahLst/>
                <a:cxnLst/>
                <a:rect l="l" t="t" r="r" b="b"/>
                <a:pathLst>
                  <a:path w="44941" h="44635" extrusionOk="0">
                    <a:moveTo>
                      <a:pt x="2263" y="1"/>
                    </a:moveTo>
                    <a:lnTo>
                      <a:pt x="1" y="2263"/>
                    </a:lnTo>
                    <a:lnTo>
                      <a:pt x="9895" y="12169"/>
                    </a:lnTo>
                    <a:cubicBezTo>
                      <a:pt x="11455" y="13729"/>
                      <a:pt x="11859" y="16146"/>
                      <a:pt x="10800" y="18098"/>
                    </a:cubicBezTo>
                    <a:cubicBezTo>
                      <a:pt x="9276" y="20920"/>
                      <a:pt x="8478" y="24206"/>
                      <a:pt x="8680" y="27695"/>
                    </a:cubicBezTo>
                    <a:cubicBezTo>
                      <a:pt x="9204" y="36922"/>
                      <a:pt x="16801" y="44328"/>
                      <a:pt x="26052" y="44625"/>
                    </a:cubicBezTo>
                    <a:cubicBezTo>
                      <a:pt x="26243" y="44631"/>
                      <a:pt x="26433" y="44634"/>
                      <a:pt x="26623" y="44634"/>
                    </a:cubicBezTo>
                    <a:cubicBezTo>
                      <a:pt x="36755" y="44634"/>
                      <a:pt x="44941" y="36266"/>
                      <a:pt x="44614" y="26052"/>
                    </a:cubicBezTo>
                    <a:cubicBezTo>
                      <a:pt x="44328" y="16812"/>
                      <a:pt x="36922" y="9204"/>
                      <a:pt x="27683" y="8680"/>
                    </a:cubicBezTo>
                    <a:cubicBezTo>
                      <a:pt x="27326" y="8660"/>
                      <a:pt x="26972" y="8649"/>
                      <a:pt x="26619" y="8649"/>
                    </a:cubicBezTo>
                    <a:cubicBezTo>
                      <a:pt x="23537" y="8649"/>
                      <a:pt x="20629" y="9433"/>
                      <a:pt x="18086" y="10812"/>
                    </a:cubicBezTo>
                    <a:cubicBezTo>
                      <a:pt x="17356" y="11206"/>
                      <a:pt x="16557" y="11396"/>
                      <a:pt x="15762" y="11396"/>
                    </a:cubicBezTo>
                    <a:cubicBezTo>
                      <a:pt x="14445" y="11396"/>
                      <a:pt x="13137" y="10875"/>
                      <a:pt x="12157" y="9895"/>
                    </a:cubicBez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5151088" y="3332950"/>
                <a:ext cx="693250" cy="693250"/>
              </a:xfrm>
              <a:custGeom>
                <a:avLst/>
                <a:gdLst/>
                <a:ahLst/>
                <a:cxnLst/>
                <a:rect l="l" t="t" r="r" b="b"/>
                <a:pathLst>
                  <a:path w="27730" h="27730" extrusionOk="0">
                    <a:moveTo>
                      <a:pt x="13859" y="0"/>
                    </a:moveTo>
                    <a:cubicBezTo>
                      <a:pt x="6215" y="0"/>
                      <a:pt x="0" y="6215"/>
                      <a:pt x="0" y="13859"/>
                    </a:cubicBezTo>
                    <a:cubicBezTo>
                      <a:pt x="0" y="21515"/>
                      <a:pt x="6215" y="27730"/>
                      <a:pt x="13859" y="27730"/>
                    </a:cubicBezTo>
                    <a:cubicBezTo>
                      <a:pt x="21503" y="27730"/>
                      <a:pt x="27730" y="21515"/>
                      <a:pt x="27730" y="13859"/>
                    </a:cubicBezTo>
                    <a:cubicBezTo>
                      <a:pt x="27730" y="6215"/>
                      <a:pt x="21503" y="0"/>
                      <a:pt x="13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25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9" name="Google Shape;219;p17"/>
            <p:cNvGrpSpPr/>
            <p:nvPr/>
          </p:nvGrpSpPr>
          <p:grpSpPr>
            <a:xfrm>
              <a:off x="5903791" y="3349400"/>
              <a:ext cx="2530208" cy="660350"/>
              <a:chOff x="5903791" y="3349400"/>
              <a:chExt cx="2530208" cy="660350"/>
            </a:xfrm>
          </p:grpSpPr>
          <p:grpSp>
            <p:nvGrpSpPr>
              <p:cNvPr id="220" name="Google Shape;220;p17"/>
              <p:cNvGrpSpPr/>
              <p:nvPr/>
            </p:nvGrpSpPr>
            <p:grpSpPr>
              <a:xfrm>
                <a:off x="6625591" y="3349400"/>
                <a:ext cx="1808408" cy="660350"/>
                <a:chOff x="6625591" y="3350225"/>
                <a:chExt cx="1808408" cy="660350"/>
              </a:xfrm>
            </p:grpSpPr>
            <p:sp>
              <p:nvSpPr>
                <p:cNvPr id="221" name="Google Shape;221;p17"/>
                <p:cNvSpPr txBox="1"/>
                <p:nvPr/>
              </p:nvSpPr>
              <p:spPr>
                <a:xfrm>
                  <a:off x="6625591" y="3350225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Saturn</a:t>
                  </a:r>
                  <a:endParaRPr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22" name="Google Shape;222;p17"/>
                <p:cNvSpPr txBox="1"/>
                <p:nvPr/>
              </p:nvSpPr>
              <p:spPr>
                <a:xfrm>
                  <a:off x="6625599" y="3697075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Saturn is the ringed one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223" name="Google Shape;223;p17"/>
              <p:cNvCxnSpPr>
                <a:stCxn id="221" idx="1"/>
              </p:cNvCxnSpPr>
              <p:nvPr/>
            </p:nvCxnSpPr>
            <p:spPr>
              <a:xfrm rot="10800000">
                <a:off x="5903791" y="3564200"/>
                <a:ext cx="721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  <p:grpSp>
        <p:nvGrpSpPr>
          <p:cNvPr id="224" name="Google Shape;224;p17"/>
          <p:cNvGrpSpPr/>
          <p:nvPr/>
        </p:nvGrpSpPr>
        <p:grpSpPr>
          <a:xfrm>
            <a:off x="4006588" y="2188450"/>
            <a:ext cx="1131425" cy="1131425"/>
            <a:chOff x="4006588" y="2188450"/>
            <a:chExt cx="1131425" cy="1131425"/>
          </a:xfrm>
        </p:grpSpPr>
        <p:sp>
          <p:nvSpPr>
            <p:cNvPr id="225" name="Google Shape;225;p17"/>
            <p:cNvSpPr/>
            <p:nvPr/>
          </p:nvSpPr>
          <p:spPr>
            <a:xfrm>
              <a:off x="4006588" y="2188450"/>
              <a:ext cx="1131425" cy="1131425"/>
            </a:xfrm>
            <a:custGeom>
              <a:avLst/>
              <a:gdLst/>
              <a:ahLst/>
              <a:cxnLst/>
              <a:rect l="l" t="t" r="r" b="b"/>
              <a:pathLst>
                <a:path w="45257" h="45257" extrusionOk="0">
                  <a:moveTo>
                    <a:pt x="22623" y="1"/>
                  </a:moveTo>
                  <a:cubicBezTo>
                    <a:pt x="10133" y="1"/>
                    <a:pt x="1" y="10133"/>
                    <a:pt x="1" y="22634"/>
                  </a:cubicBezTo>
                  <a:cubicBezTo>
                    <a:pt x="1" y="35124"/>
                    <a:pt x="10133" y="45256"/>
                    <a:pt x="22623" y="45256"/>
                  </a:cubicBezTo>
                  <a:cubicBezTo>
                    <a:pt x="35124" y="45256"/>
                    <a:pt x="45256" y="35124"/>
                    <a:pt x="45256" y="22634"/>
                  </a:cubicBezTo>
                  <a:cubicBezTo>
                    <a:pt x="45256" y="10133"/>
                    <a:pt x="35124" y="1"/>
                    <a:pt x="22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4080713" y="2262875"/>
              <a:ext cx="982875" cy="982875"/>
            </a:xfrm>
            <a:custGeom>
              <a:avLst/>
              <a:gdLst/>
              <a:ahLst/>
              <a:cxnLst/>
              <a:rect l="l" t="t" r="r" b="b"/>
              <a:pathLst>
                <a:path w="39315" h="39315" extrusionOk="0">
                  <a:moveTo>
                    <a:pt x="19658" y="0"/>
                  </a:moveTo>
                  <a:cubicBezTo>
                    <a:pt x="8811" y="0"/>
                    <a:pt x="0" y="8799"/>
                    <a:pt x="0" y="19657"/>
                  </a:cubicBezTo>
                  <a:cubicBezTo>
                    <a:pt x="0" y="30516"/>
                    <a:pt x="8811" y="39315"/>
                    <a:pt x="19658" y="39315"/>
                  </a:cubicBezTo>
                  <a:cubicBezTo>
                    <a:pt x="30516" y="39315"/>
                    <a:pt x="39315" y="30516"/>
                    <a:pt x="39315" y="19657"/>
                  </a:cubicBezTo>
                  <a:cubicBezTo>
                    <a:pt x="39315" y="8799"/>
                    <a:pt x="30516" y="0"/>
                    <a:pt x="19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7" name="Google Shape;227;p17"/>
          <p:cNvGrpSpPr/>
          <p:nvPr/>
        </p:nvGrpSpPr>
        <p:grpSpPr>
          <a:xfrm>
            <a:off x="4403044" y="2402590"/>
            <a:ext cx="338548" cy="338311"/>
            <a:chOff x="2497275" y="2744159"/>
            <a:chExt cx="370930" cy="370549"/>
          </a:xfrm>
        </p:grpSpPr>
        <p:sp>
          <p:nvSpPr>
            <p:cNvPr id="228" name="Google Shape;228;p17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1867" name="Google Shape;1867;p44"/>
          <p:cNvGrpSpPr/>
          <p:nvPr/>
        </p:nvGrpSpPr>
        <p:grpSpPr>
          <a:xfrm>
            <a:off x="710275" y="1266000"/>
            <a:ext cx="3844213" cy="2546475"/>
            <a:chOff x="710275" y="1266000"/>
            <a:chExt cx="3844213" cy="2546475"/>
          </a:xfrm>
        </p:grpSpPr>
        <p:sp>
          <p:nvSpPr>
            <p:cNvPr id="1868" name="Google Shape;1868;p44"/>
            <p:cNvSpPr txBox="1"/>
            <p:nvPr/>
          </p:nvSpPr>
          <p:spPr>
            <a:xfrm>
              <a:off x="710278" y="14186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9" name="Google Shape;1869;p44"/>
            <p:cNvSpPr txBox="1"/>
            <p:nvPr/>
          </p:nvSpPr>
          <p:spPr>
            <a:xfrm>
              <a:off x="710275" y="17654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70" name="Google Shape;1870;p44"/>
            <p:cNvCxnSpPr>
              <a:stCxn id="1868" idx="3"/>
            </p:cNvCxnSpPr>
            <p:nvPr/>
          </p:nvCxnSpPr>
          <p:spPr>
            <a:xfrm>
              <a:off x="2505778" y="1633425"/>
              <a:ext cx="1316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871" name="Google Shape;1871;p44"/>
            <p:cNvSpPr/>
            <p:nvPr/>
          </p:nvSpPr>
          <p:spPr>
            <a:xfrm>
              <a:off x="3083738" y="1266000"/>
              <a:ext cx="1470750" cy="2546475"/>
            </a:xfrm>
            <a:custGeom>
              <a:avLst/>
              <a:gdLst/>
              <a:ahLst/>
              <a:cxnLst/>
              <a:rect l="l" t="t" r="r" b="b"/>
              <a:pathLst>
                <a:path w="58830" h="101859" extrusionOk="0">
                  <a:moveTo>
                    <a:pt x="58829" y="1"/>
                  </a:moveTo>
                  <a:lnTo>
                    <a:pt x="58829" y="1"/>
                  </a:lnTo>
                  <a:cubicBezTo>
                    <a:pt x="26277" y="382"/>
                    <a:pt x="0" y="26885"/>
                    <a:pt x="0" y="59532"/>
                  </a:cubicBezTo>
                  <a:cubicBezTo>
                    <a:pt x="0" y="76094"/>
                    <a:pt x="6763" y="91072"/>
                    <a:pt x="17669" y="101859"/>
                  </a:cubicBezTo>
                  <a:lnTo>
                    <a:pt x="5882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4"/>
            <p:cNvSpPr txBox="1"/>
            <p:nvPr/>
          </p:nvSpPr>
          <p:spPr>
            <a:xfrm>
              <a:off x="3404238" y="1787475"/>
              <a:ext cx="7014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73" name="Google Shape;1873;p44"/>
          <p:cNvGrpSpPr/>
          <p:nvPr/>
        </p:nvGrpSpPr>
        <p:grpSpPr>
          <a:xfrm>
            <a:off x="710275" y="2331925"/>
            <a:ext cx="4571663" cy="1910675"/>
            <a:chOff x="710275" y="2331925"/>
            <a:chExt cx="4571663" cy="1910675"/>
          </a:xfrm>
        </p:grpSpPr>
        <p:grpSp>
          <p:nvGrpSpPr>
            <p:cNvPr id="1874" name="Google Shape;1874;p44"/>
            <p:cNvGrpSpPr/>
            <p:nvPr/>
          </p:nvGrpSpPr>
          <p:grpSpPr>
            <a:xfrm>
              <a:off x="710275" y="2610613"/>
              <a:ext cx="2460603" cy="660350"/>
              <a:chOff x="710275" y="2610613"/>
              <a:chExt cx="2460603" cy="660350"/>
            </a:xfrm>
          </p:grpSpPr>
          <p:sp>
            <p:nvSpPr>
              <p:cNvPr id="1875" name="Google Shape;1875;p44"/>
              <p:cNvSpPr txBox="1"/>
              <p:nvPr/>
            </p:nvSpPr>
            <p:spPr>
              <a:xfrm>
                <a:off x="710278" y="2610613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76" name="Google Shape;1876;p44"/>
              <p:cNvSpPr txBox="1"/>
              <p:nvPr/>
            </p:nvSpPr>
            <p:spPr>
              <a:xfrm>
                <a:off x="710275" y="2957462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877" name="Google Shape;1877;p44"/>
              <p:cNvCxnSpPr>
                <a:stCxn id="1875" idx="3"/>
              </p:cNvCxnSpPr>
              <p:nvPr/>
            </p:nvCxnSpPr>
            <p:spPr>
              <a:xfrm>
                <a:off x="2505778" y="2825413"/>
                <a:ext cx="665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  <p:sp>
          <p:nvSpPr>
            <p:cNvPr id="1878" name="Google Shape;1878;p44"/>
            <p:cNvSpPr/>
            <p:nvPr/>
          </p:nvSpPr>
          <p:spPr>
            <a:xfrm>
              <a:off x="3083738" y="2331925"/>
              <a:ext cx="2198200" cy="1910675"/>
            </a:xfrm>
            <a:custGeom>
              <a:avLst/>
              <a:gdLst/>
              <a:ahLst/>
              <a:cxnLst/>
              <a:rect l="l" t="t" r="r" b="b"/>
              <a:pathLst>
                <a:path w="87928" h="76427" extrusionOk="0">
                  <a:moveTo>
                    <a:pt x="2429" y="0"/>
                  </a:moveTo>
                  <a:cubicBezTo>
                    <a:pt x="858" y="5358"/>
                    <a:pt x="0" y="11025"/>
                    <a:pt x="0" y="16895"/>
                  </a:cubicBezTo>
                  <a:cubicBezTo>
                    <a:pt x="0" y="49768"/>
                    <a:pt x="26658" y="76426"/>
                    <a:pt x="59532" y="76426"/>
                  </a:cubicBezTo>
                  <a:cubicBezTo>
                    <a:pt x="69819" y="76426"/>
                    <a:pt x="79486" y="73819"/>
                    <a:pt x="87928" y="69235"/>
                  </a:cubicBezTo>
                  <a:lnTo>
                    <a:pt x="2429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4"/>
            <p:cNvSpPr txBox="1"/>
            <p:nvPr/>
          </p:nvSpPr>
          <p:spPr>
            <a:xfrm>
              <a:off x="3306200" y="3029700"/>
              <a:ext cx="7014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80" name="Google Shape;1880;p44"/>
          <p:cNvGrpSpPr/>
          <p:nvPr/>
        </p:nvGrpSpPr>
        <p:grpSpPr>
          <a:xfrm>
            <a:off x="3749888" y="2456625"/>
            <a:ext cx="4684111" cy="2006325"/>
            <a:chOff x="3749888" y="2456625"/>
            <a:chExt cx="4684111" cy="2006325"/>
          </a:xfrm>
        </p:grpSpPr>
        <p:grpSp>
          <p:nvGrpSpPr>
            <p:cNvPr id="1881" name="Google Shape;1881;p44"/>
            <p:cNvGrpSpPr/>
            <p:nvPr/>
          </p:nvGrpSpPr>
          <p:grpSpPr>
            <a:xfrm>
              <a:off x="5167891" y="3802600"/>
              <a:ext cx="3266108" cy="660350"/>
              <a:chOff x="5167891" y="3927825"/>
              <a:chExt cx="3266108" cy="660350"/>
            </a:xfrm>
          </p:grpSpPr>
          <p:sp>
            <p:nvSpPr>
              <p:cNvPr id="1882" name="Google Shape;1882;p44"/>
              <p:cNvSpPr txBox="1"/>
              <p:nvPr/>
            </p:nvSpPr>
            <p:spPr>
              <a:xfrm>
                <a:off x="6625591" y="39278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83" name="Google Shape;1883;p44"/>
              <p:cNvSpPr txBox="1"/>
              <p:nvPr/>
            </p:nvSpPr>
            <p:spPr>
              <a:xfrm>
                <a:off x="6625599" y="42746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884" name="Google Shape;1884;p44"/>
              <p:cNvCxnSpPr>
                <a:stCxn id="1882" idx="1"/>
              </p:cNvCxnSpPr>
              <p:nvPr/>
            </p:nvCxnSpPr>
            <p:spPr>
              <a:xfrm rot="10800000">
                <a:off x="5167891" y="4142625"/>
                <a:ext cx="1457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  <p:sp>
          <p:nvSpPr>
            <p:cNvPr id="1885" name="Google Shape;1885;p44"/>
            <p:cNvSpPr/>
            <p:nvPr/>
          </p:nvSpPr>
          <p:spPr>
            <a:xfrm>
              <a:off x="3749888" y="2456625"/>
              <a:ext cx="2310425" cy="1785975"/>
            </a:xfrm>
            <a:custGeom>
              <a:avLst/>
              <a:gdLst/>
              <a:ahLst/>
              <a:cxnLst/>
              <a:rect l="l" t="t" r="r" b="b"/>
              <a:pathLst>
                <a:path w="92417" h="71439" extrusionOk="0">
                  <a:moveTo>
                    <a:pt x="91226" y="1"/>
                  </a:moveTo>
                  <a:lnTo>
                    <a:pt x="1" y="61532"/>
                  </a:lnTo>
                  <a:cubicBezTo>
                    <a:pt x="9418" y="67795"/>
                    <a:pt x="20729" y="71438"/>
                    <a:pt x="32886" y="71438"/>
                  </a:cubicBezTo>
                  <a:cubicBezTo>
                    <a:pt x="65771" y="71438"/>
                    <a:pt x="92417" y="44780"/>
                    <a:pt x="92417" y="11907"/>
                  </a:cubicBezTo>
                  <a:cubicBezTo>
                    <a:pt x="92417" y="7823"/>
                    <a:pt x="92012" y="3847"/>
                    <a:pt x="9122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4"/>
            <p:cNvSpPr txBox="1"/>
            <p:nvPr/>
          </p:nvSpPr>
          <p:spPr>
            <a:xfrm>
              <a:off x="4466491" y="3544825"/>
              <a:ext cx="7014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87" name="Google Shape;1887;p44"/>
          <p:cNvGrpSpPr/>
          <p:nvPr/>
        </p:nvGrpSpPr>
        <p:grpSpPr>
          <a:xfrm>
            <a:off x="4716963" y="1273150"/>
            <a:ext cx="3717035" cy="2628025"/>
            <a:chOff x="4716963" y="1273150"/>
            <a:chExt cx="3717035" cy="2628025"/>
          </a:xfrm>
        </p:grpSpPr>
        <p:grpSp>
          <p:nvGrpSpPr>
            <p:cNvPr id="1888" name="Google Shape;1888;p44"/>
            <p:cNvGrpSpPr/>
            <p:nvPr/>
          </p:nvGrpSpPr>
          <p:grpSpPr>
            <a:xfrm>
              <a:off x="6034891" y="2610613"/>
              <a:ext cx="2399106" cy="660350"/>
              <a:chOff x="6034891" y="2742525"/>
              <a:chExt cx="2399106" cy="660350"/>
            </a:xfrm>
          </p:grpSpPr>
          <p:grpSp>
            <p:nvGrpSpPr>
              <p:cNvPr id="1889" name="Google Shape;1889;p44"/>
              <p:cNvGrpSpPr/>
              <p:nvPr/>
            </p:nvGrpSpPr>
            <p:grpSpPr>
              <a:xfrm>
                <a:off x="6625591" y="2742525"/>
                <a:ext cx="1808406" cy="660350"/>
                <a:chOff x="6625591" y="2742525"/>
                <a:chExt cx="1808406" cy="660350"/>
              </a:xfrm>
            </p:grpSpPr>
            <p:sp>
              <p:nvSpPr>
                <p:cNvPr id="1890" name="Google Shape;1890;p44"/>
                <p:cNvSpPr txBox="1"/>
                <p:nvPr/>
              </p:nvSpPr>
              <p:spPr>
                <a:xfrm>
                  <a:off x="6625591" y="2742525"/>
                  <a:ext cx="1808400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rgbClr val="434343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Mars</a:t>
                  </a:r>
                  <a:endParaRPr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891" name="Google Shape;1891;p44"/>
                <p:cNvSpPr txBox="1"/>
                <p:nvPr/>
              </p:nvSpPr>
              <p:spPr>
                <a:xfrm>
                  <a:off x="6625597" y="3089375"/>
                  <a:ext cx="18084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Mars is a cold place</a:t>
                  </a:r>
                  <a:endParaRPr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cxnSp>
            <p:nvCxnSpPr>
              <p:cNvPr id="1892" name="Google Shape;1892;p44"/>
              <p:cNvCxnSpPr>
                <a:stCxn id="1890" idx="1"/>
              </p:cNvCxnSpPr>
              <p:nvPr/>
            </p:nvCxnSpPr>
            <p:spPr>
              <a:xfrm rot="10800000">
                <a:off x="6034891" y="2957325"/>
                <a:ext cx="590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  <p:sp>
          <p:nvSpPr>
            <p:cNvPr id="1893" name="Google Shape;1893;p44"/>
            <p:cNvSpPr/>
            <p:nvPr/>
          </p:nvSpPr>
          <p:spPr>
            <a:xfrm>
              <a:off x="4716963" y="1273150"/>
              <a:ext cx="1343350" cy="2628025"/>
            </a:xfrm>
            <a:custGeom>
              <a:avLst/>
              <a:gdLst/>
              <a:ahLst/>
              <a:cxnLst/>
              <a:rect l="l" t="t" r="r" b="b"/>
              <a:pathLst>
                <a:path w="53734" h="105121" extrusionOk="0">
                  <a:moveTo>
                    <a:pt x="1" y="1"/>
                  </a:moveTo>
                  <a:lnTo>
                    <a:pt x="32148" y="105121"/>
                  </a:lnTo>
                  <a:cubicBezTo>
                    <a:pt x="45328" y="94203"/>
                    <a:pt x="53734" y="77713"/>
                    <a:pt x="53734" y="59246"/>
                  </a:cubicBezTo>
                  <a:cubicBezTo>
                    <a:pt x="53734" y="28326"/>
                    <a:pt x="30159" y="2906"/>
                    <a:pt x="1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4"/>
            <p:cNvSpPr txBox="1"/>
            <p:nvPr/>
          </p:nvSpPr>
          <p:spPr>
            <a:xfrm>
              <a:off x="5311501" y="2571750"/>
              <a:ext cx="6399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95" name="Google Shape;1895;p44"/>
          <p:cNvGrpSpPr/>
          <p:nvPr/>
        </p:nvGrpSpPr>
        <p:grpSpPr>
          <a:xfrm>
            <a:off x="4185363" y="1267500"/>
            <a:ext cx="4248635" cy="914725"/>
            <a:chOff x="4185363" y="1267500"/>
            <a:chExt cx="4248635" cy="914725"/>
          </a:xfrm>
        </p:grpSpPr>
        <p:grpSp>
          <p:nvGrpSpPr>
            <p:cNvPr id="1896" name="Google Shape;1896;p44"/>
            <p:cNvGrpSpPr/>
            <p:nvPr/>
          </p:nvGrpSpPr>
          <p:grpSpPr>
            <a:xfrm>
              <a:off x="5428591" y="1418625"/>
              <a:ext cx="3005406" cy="660350"/>
              <a:chOff x="5428591" y="1342425"/>
              <a:chExt cx="3005406" cy="660350"/>
            </a:xfrm>
          </p:grpSpPr>
          <p:sp>
            <p:nvSpPr>
              <p:cNvPr id="1897" name="Google Shape;1897;p44"/>
              <p:cNvSpPr txBox="1"/>
              <p:nvPr/>
            </p:nvSpPr>
            <p:spPr>
              <a:xfrm>
                <a:off x="6625597" y="16892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98" name="Google Shape;1898;p44"/>
              <p:cNvSpPr txBox="1"/>
              <p:nvPr/>
            </p:nvSpPr>
            <p:spPr>
              <a:xfrm>
                <a:off x="6625591" y="13424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cxnSp>
            <p:nvCxnSpPr>
              <p:cNvPr id="1899" name="Google Shape;1899;p44"/>
              <p:cNvCxnSpPr>
                <a:stCxn id="1898" idx="1"/>
              </p:cNvCxnSpPr>
              <p:nvPr/>
            </p:nvCxnSpPr>
            <p:spPr>
              <a:xfrm rot="10800000">
                <a:off x="5428591" y="1557225"/>
                <a:ext cx="1197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  <p:sp>
          <p:nvSpPr>
            <p:cNvPr id="1900" name="Google Shape;1900;p44"/>
            <p:cNvSpPr/>
            <p:nvPr/>
          </p:nvSpPr>
          <p:spPr>
            <a:xfrm>
              <a:off x="4185363" y="1267500"/>
              <a:ext cx="1760075" cy="914725"/>
            </a:xfrm>
            <a:custGeom>
              <a:avLst/>
              <a:gdLst/>
              <a:ahLst/>
              <a:cxnLst/>
              <a:rect l="l" t="t" r="r" b="b"/>
              <a:pathLst>
                <a:path w="70403" h="36589" extrusionOk="0">
                  <a:moveTo>
                    <a:pt x="15467" y="0"/>
                  </a:moveTo>
                  <a:cubicBezTo>
                    <a:pt x="15228" y="0"/>
                    <a:pt x="14990" y="24"/>
                    <a:pt x="14764" y="24"/>
                  </a:cubicBezTo>
                  <a:lnTo>
                    <a:pt x="0" y="36588"/>
                  </a:lnTo>
                  <a:lnTo>
                    <a:pt x="70402" y="36588"/>
                  </a:lnTo>
                  <a:cubicBezTo>
                    <a:pt x="61401" y="15014"/>
                    <a:pt x="40196" y="0"/>
                    <a:pt x="1546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4"/>
            <p:cNvSpPr txBox="1"/>
            <p:nvPr/>
          </p:nvSpPr>
          <p:spPr>
            <a:xfrm>
              <a:off x="4671601" y="1522700"/>
              <a:ext cx="639900" cy="5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2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4099013" y="2281275"/>
            <a:ext cx="945975" cy="945975"/>
          </a:xfrm>
          <a:custGeom>
            <a:avLst/>
            <a:gdLst/>
            <a:ahLst/>
            <a:cxnLst/>
            <a:rect l="l" t="t" r="r" b="b"/>
            <a:pathLst>
              <a:path w="37839" h="37839" extrusionOk="0">
                <a:moveTo>
                  <a:pt x="18919" y="1"/>
                </a:moveTo>
                <a:cubicBezTo>
                  <a:pt x="8466" y="1"/>
                  <a:pt x="0" y="8478"/>
                  <a:pt x="0" y="18920"/>
                </a:cubicBezTo>
                <a:cubicBezTo>
                  <a:pt x="0" y="29373"/>
                  <a:pt x="8466" y="37839"/>
                  <a:pt x="18919" y="37839"/>
                </a:cubicBezTo>
                <a:cubicBezTo>
                  <a:pt x="19467" y="37839"/>
                  <a:pt x="20015" y="37815"/>
                  <a:pt x="20551" y="37767"/>
                </a:cubicBezTo>
                <a:cubicBezTo>
                  <a:pt x="28647" y="37077"/>
                  <a:pt x="35290" y="31290"/>
                  <a:pt x="37243" y="23623"/>
                </a:cubicBezTo>
                <a:cubicBezTo>
                  <a:pt x="37422" y="22920"/>
                  <a:pt x="37565" y="22206"/>
                  <a:pt x="37660" y="21479"/>
                </a:cubicBezTo>
                <a:cubicBezTo>
                  <a:pt x="37779" y="20646"/>
                  <a:pt x="37838" y="19789"/>
                  <a:pt x="37838" y="18920"/>
                </a:cubicBezTo>
                <a:cubicBezTo>
                  <a:pt x="37838" y="18824"/>
                  <a:pt x="37838" y="18741"/>
                  <a:pt x="37838" y="18646"/>
                </a:cubicBezTo>
                <a:cubicBezTo>
                  <a:pt x="37684" y="8323"/>
                  <a:pt x="29278" y="1"/>
                  <a:pt x="18919" y="1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240" name="Google Shape;240;p18"/>
          <p:cNvGrpSpPr/>
          <p:nvPr/>
        </p:nvGrpSpPr>
        <p:grpSpPr>
          <a:xfrm>
            <a:off x="3875763" y="3330825"/>
            <a:ext cx="659625" cy="911650"/>
            <a:chOff x="3875763" y="3330825"/>
            <a:chExt cx="659625" cy="911650"/>
          </a:xfrm>
        </p:grpSpPr>
        <p:sp>
          <p:nvSpPr>
            <p:cNvPr id="241" name="Google Shape;241;p18"/>
            <p:cNvSpPr/>
            <p:nvPr/>
          </p:nvSpPr>
          <p:spPr>
            <a:xfrm>
              <a:off x="3875763" y="3330825"/>
              <a:ext cx="659625" cy="911650"/>
            </a:xfrm>
            <a:custGeom>
              <a:avLst/>
              <a:gdLst/>
              <a:ahLst/>
              <a:cxnLst/>
              <a:rect l="l" t="t" r="r" b="b"/>
              <a:pathLst>
                <a:path w="26385" h="36466" extrusionOk="0">
                  <a:moveTo>
                    <a:pt x="19850" y="0"/>
                  </a:moveTo>
                  <a:cubicBezTo>
                    <a:pt x="17653" y="0"/>
                    <a:pt x="15569" y="1134"/>
                    <a:pt x="14431" y="3107"/>
                  </a:cubicBezTo>
                  <a:lnTo>
                    <a:pt x="917" y="26515"/>
                  </a:lnTo>
                  <a:cubicBezTo>
                    <a:pt x="1" y="28099"/>
                    <a:pt x="632" y="30135"/>
                    <a:pt x="2287" y="30920"/>
                  </a:cubicBezTo>
                  <a:cubicBezTo>
                    <a:pt x="6561" y="32944"/>
                    <a:pt x="11073" y="34457"/>
                    <a:pt x="15717" y="35409"/>
                  </a:cubicBezTo>
                  <a:cubicBezTo>
                    <a:pt x="17205" y="35719"/>
                    <a:pt x="18717" y="35969"/>
                    <a:pt x="20241" y="36171"/>
                  </a:cubicBezTo>
                  <a:cubicBezTo>
                    <a:pt x="20777" y="36243"/>
                    <a:pt x="21301" y="36302"/>
                    <a:pt x="21837" y="36350"/>
                  </a:cubicBezTo>
                  <a:cubicBezTo>
                    <a:pt x="22230" y="36397"/>
                    <a:pt x="22611" y="36433"/>
                    <a:pt x="23004" y="36457"/>
                  </a:cubicBezTo>
                  <a:lnTo>
                    <a:pt x="23027" y="36457"/>
                  </a:lnTo>
                  <a:cubicBezTo>
                    <a:pt x="23106" y="36463"/>
                    <a:pt x="23184" y="36466"/>
                    <a:pt x="23262" y="36466"/>
                  </a:cubicBezTo>
                  <a:cubicBezTo>
                    <a:pt x="23948" y="36466"/>
                    <a:pt x="24587" y="36235"/>
                    <a:pt x="25111" y="35850"/>
                  </a:cubicBezTo>
                  <a:cubicBezTo>
                    <a:pt x="25313" y="35707"/>
                    <a:pt x="25504" y="35528"/>
                    <a:pt x="25659" y="35326"/>
                  </a:cubicBezTo>
                  <a:cubicBezTo>
                    <a:pt x="26111" y="34790"/>
                    <a:pt x="26385" y="34087"/>
                    <a:pt x="26385" y="33325"/>
                  </a:cubicBezTo>
                  <a:lnTo>
                    <a:pt x="26385" y="6310"/>
                  </a:lnTo>
                  <a:cubicBezTo>
                    <a:pt x="26385" y="3465"/>
                    <a:pt x="24456" y="988"/>
                    <a:pt x="21694" y="262"/>
                  </a:cubicBezTo>
                  <a:cubicBezTo>
                    <a:pt x="21646" y="250"/>
                    <a:pt x="21599" y="238"/>
                    <a:pt x="21539" y="226"/>
                  </a:cubicBezTo>
                  <a:cubicBezTo>
                    <a:pt x="20978" y="74"/>
                    <a:pt x="20410" y="0"/>
                    <a:pt x="1985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8"/>
            <p:cNvGrpSpPr/>
            <p:nvPr/>
          </p:nvGrpSpPr>
          <p:grpSpPr>
            <a:xfrm>
              <a:off x="4148824" y="3714490"/>
              <a:ext cx="266315" cy="261144"/>
              <a:chOff x="1490050" y="3805975"/>
              <a:chExt cx="491900" cy="482350"/>
            </a:xfrm>
          </p:grpSpPr>
          <p:sp>
            <p:nvSpPr>
              <p:cNvPr id="243" name="Google Shape;243;p18"/>
              <p:cNvSpPr/>
              <p:nvPr/>
            </p:nvSpPr>
            <p:spPr>
              <a:xfrm>
                <a:off x="1541775" y="3877050"/>
                <a:ext cx="302500" cy="2772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11089" extrusionOk="0">
                    <a:moveTo>
                      <a:pt x="10512" y="1"/>
                    </a:moveTo>
                    <a:lnTo>
                      <a:pt x="0" y="10513"/>
                    </a:lnTo>
                    <a:cubicBezTo>
                      <a:pt x="207" y="10475"/>
                      <a:pt x="415" y="10456"/>
                      <a:pt x="622" y="10456"/>
                    </a:cubicBezTo>
                    <a:cubicBezTo>
                      <a:pt x="1327" y="10456"/>
                      <a:pt x="2020" y="10674"/>
                      <a:pt x="2602" y="11088"/>
                    </a:cubicBezTo>
                    <a:lnTo>
                      <a:pt x="12099" y="1588"/>
                    </a:lnTo>
                    <a:lnTo>
                      <a:pt x="10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>
                <a:off x="1824450" y="3805975"/>
                <a:ext cx="157500" cy="1505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021" extrusionOk="0">
                    <a:moveTo>
                      <a:pt x="3211" y="0"/>
                    </a:moveTo>
                    <a:cubicBezTo>
                      <a:pt x="2484" y="0"/>
                      <a:pt x="1758" y="281"/>
                      <a:pt x="1208" y="841"/>
                    </a:cubicBezTo>
                    <a:lnTo>
                      <a:pt x="0" y="2049"/>
                    </a:lnTo>
                    <a:lnTo>
                      <a:pt x="3972" y="6021"/>
                    </a:lnTo>
                    <a:lnTo>
                      <a:pt x="5180" y="4813"/>
                    </a:lnTo>
                    <a:cubicBezTo>
                      <a:pt x="6294" y="3717"/>
                      <a:pt x="6300" y="1925"/>
                      <a:pt x="5198" y="823"/>
                    </a:cubicBezTo>
                    <a:cubicBezTo>
                      <a:pt x="4649" y="274"/>
                      <a:pt x="3930" y="0"/>
                      <a:pt x="32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>
                <a:off x="1626675" y="3936600"/>
                <a:ext cx="27722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11089" h="12104" extrusionOk="0">
                    <a:moveTo>
                      <a:pt x="9501" y="1"/>
                    </a:moveTo>
                    <a:lnTo>
                      <a:pt x="1" y="9501"/>
                    </a:lnTo>
                    <a:cubicBezTo>
                      <a:pt x="537" y="10254"/>
                      <a:pt x="745" y="11194"/>
                      <a:pt x="576" y="12103"/>
                    </a:cubicBezTo>
                    <a:lnTo>
                      <a:pt x="11088" y="1591"/>
                    </a:lnTo>
                    <a:lnTo>
                      <a:pt x="95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1490050" y="4166500"/>
                <a:ext cx="129950" cy="121825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4873" extrusionOk="0">
                    <a:moveTo>
                      <a:pt x="2693" y="0"/>
                    </a:moveTo>
                    <a:cubicBezTo>
                      <a:pt x="2243" y="0"/>
                      <a:pt x="1790" y="133"/>
                      <a:pt x="1398" y="405"/>
                    </a:cubicBezTo>
                    <a:lnTo>
                      <a:pt x="1398" y="402"/>
                    </a:lnTo>
                    <a:lnTo>
                      <a:pt x="741" y="2446"/>
                    </a:lnTo>
                    <a:lnTo>
                      <a:pt x="139" y="4118"/>
                    </a:lnTo>
                    <a:cubicBezTo>
                      <a:pt x="0" y="4500"/>
                      <a:pt x="295" y="4872"/>
                      <a:pt x="664" y="4872"/>
                    </a:cubicBezTo>
                    <a:cubicBezTo>
                      <a:pt x="727" y="4872"/>
                      <a:pt x="793" y="4861"/>
                      <a:pt x="859" y="4837"/>
                    </a:cubicBezTo>
                    <a:lnTo>
                      <a:pt x="2530" y="4235"/>
                    </a:lnTo>
                    <a:lnTo>
                      <a:pt x="4574" y="3579"/>
                    </a:lnTo>
                    <a:cubicBezTo>
                      <a:pt x="5198" y="2672"/>
                      <a:pt x="5086" y="1450"/>
                      <a:pt x="4306" y="670"/>
                    </a:cubicBezTo>
                    <a:cubicBezTo>
                      <a:pt x="3866" y="228"/>
                      <a:pt x="3282" y="0"/>
                      <a:pt x="2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47" name="Google Shape;247;p18"/>
          <p:cNvGrpSpPr/>
          <p:nvPr/>
        </p:nvGrpSpPr>
        <p:grpSpPr>
          <a:xfrm>
            <a:off x="4935113" y="1512375"/>
            <a:ext cx="890925" cy="863650"/>
            <a:chOff x="4935113" y="1512375"/>
            <a:chExt cx="890925" cy="863650"/>
          </a:xfrm>
        </p:grpSpPr>
        <p:sp>
          <p:nvSpPr>
            <p:cNvPr id="248" name="Google Shape;248;p18"/>
            <p:cNvSpPr/>
            <p:nvPr/>
          </p:nvSpPr>
          <p:spPr>
            <a:xfrm>
              <a:off x="4935113" y="1512375"/>
              <a:ext cx="890925" cy="863650"/>
            </a:xfrm>
            <a:custGeom>
              <a:avLst/>
              <a:gdLst/>
              <a:ahLst/>
              <a:cxnLst/>
              <a:rect l="l" t="t" r="r" b="b"/>
              <a:pathLst>
                <a:path w="35637" h="34546" extrusionOk="0">
                  <a:moveTo>
                    <a:pt x="17668" y="1"/>
                  </a:moveTo>
                  <a:cubicBezTo>
                    <a:pt x="16585" y="1"/>
                    <a:pt x="15523" y="561"/>
                    <a:pt x="14943" y="1574"/>
                  </a:cubicBezTo>
                  <a:lnTo>
                    <a:pt x="1442" y="24958"/>
                  </a:lnTo>
                  <a:cubicBezTo>
                    <a:pt x="1" y="27435"/>
                    <a:pt x="465" y="30554"/>
                    <a:pt x="2501" y="32590"/>
                  </a:cubicBezTo>
                  <a:lnTo>
                    <a:pt x="2561" y="32650"/>
                  </a:lnTo>
                  <a:cubicBezTo>
                    <a:pt x="3792" y="33889"/>
                    <a:pt x="5434" y="34545"/>
                    <a:pt x="7088" y="34545"/>
                  </a:cubicBezTo>
                  <a:cubicBezTo>
                    <a:pt x="8153" y="34545"/>
                    <a:pt x="9223" y="34273"/>
                    <a:pt x="10193" y="33709"/>
                  </a:cubicBezTo>
                  <a:lnTo>
                    <a:pt x="20027" y="28030"/>
                  </a:lnTo>
                  <a:lnTo>
                    <a:pt x="20563" y="27721"/>
                  </a:lnTo>
                  <a:lnTo>
                    <a:pt x="33077" y="20493"/>
                  </a:lnTo>
                  <a:lnTo>
                    <a:pt x="33577" y="20208"/>
                  </a:lnTo>
                  <a:cubicBezTo>
                    <a:pt x="33589" y="20208"/>
                    <a:pt x="33600" y="20196"/>
                    <a:pt x="33612" y="20184"/>
                  </a:cubicBezTo>
                  <a:cubicBezTo>
                    <a:pt x="35172" y="19267"/>
                    <a:pt x="35636" y="17207"/>
                    <a:pt x="34601" y="15719"/>
                  </a:cubicBezTo>
                  <a:cubicBezTo>
                    <a:pt x="30493" y="9802"/>
                    <a:pt x="25361" y="4658"/>
                    <a:pt x="19432" y="551"/>
                  </a:cubicBezTo>
                  <a:cubicBezTo>
                    <a:pt x="18892" y="178"/>
                    <a:pt x="18277" y="1"/>
                    <a:pt x="1766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5211862" y="1812533"/>
              <a:ext cx="284478" cy="283423"/>
            </a:xfrm>
            <a:custGeom>
              <a:avLst/>
              <a:gdLst/>
              <a:ahLst/>
              <a:cxnLst/>
              <a:rect l="l" t="t" r="r" b="b"/>
              <a:pathLst>
                <a:path w="12666" h="12619" extrusionOk="0">
                  <a:moveTo>
                    <a:pt x="9294" y="1"/>
                  </a:moveTo>
                  <a:cubicBezTo>
                    <a:pt x="9192" y="1"/>
                    <a:pt x="9089" y="40"/>
                    <a:pt x="9011" y="119"/>
                  </a:cubicBezTo>
                  <a:lnTo>
                    <a:pt x="7593" y="1537"/>
                  </a:lnTo>
                  <a:lnTo>
                    <a:pt x="9011" y="2954"/>
                  </a:lnTo>
                  <a:cubicBezTo>
                    <a:pt x="9168" y="3112"/>
                    <a:pt x="9168" y="3395"/>
                    <a:pt x="9011" y="3553"/>
                  </a:cubicBezTo>
                  <a:cubicBezTo>
                    <a:pt x="8932" y="3632"/>
                    <a:pt x="8822" y="3671"/>
                    <a:pt x="8711" y="3671"/>
                  </a:cubicBezTo>
                  <a:cubicBezTo>
                    <a:pt x="8601" y="3671"/>
                    <a:pt x="8491" y="3632"/>
                    <a:pt x="8412" y="3553"/>
                  </a:cubicBezTo>
                  <a:lnTo>
                    <a:pt x="6994" y="2135"/>
                  </a:lnTo>
                  <a:lnTo>
                    <a:pt x="5923" y="3206"/>
                  </a:lnTo>
                  <a:lnTo>
                    <a:pt x="7341" y="4624"/>
                  </a:lnTo>
                  <a:cubicBezTo>
                    <a:pt x="7498" y="4782"/>
                    <a:pt x="7498" y="5034"/>
                    <a:pt x="7341" y="5191"/>
                  </a:cubicBezTo>
                  <a:cubicBezTo>
                    <a:pt x="7262" y="5270"/>
                    <a:pt x="7160" y="5309"/>
                    <a:pt x="7053" y="5309"/>
                  </a:cubicBezTo>
                  <a:cubicBezTo>
                    <a:pt x="6947" y="5309"/>
                    <a:pt x="6837" y="5270"/>
                    <a:pt x="6742" y="5191"/>
                  </a:cubicBezTo>
                  <a:lnTo>
                    <a:pt x="5356" y="3773"/>
                  </a:lnTo>
                  <a:lnTo>
                    <a:pt x="4285" y="4845"/>
                  </a:lnTo>
                  <a:lnTo>
                    <a:pt x="5703" y="6262"/>
                  </a:lnTo>
                  <a:cubicBezTo>
                    <a:pt x="5860" y="6420"/>
                    <a:pt x="5860" y="6703"/>
                    <a:pt x="5703" y="6861"/>
                  </a:cubicBezTo>
                  <a:cubicBezTo>
                    <a:pt x="5624" y="6940"/>
                    <a:pt x="5514" y="6979"/>
                    <a:pt x="5403" y="6979"/>
                  </a:cubicBezTo>
                  <a:cubicBezTo>
                    <a:pt x="5293" y="6979"/>
                    <a:pt x="5183" y="6940"/>
                    <a:pt x="5104" y="6861"/>
                  </a:cubicBezTo>
                  <a:lnTo>
                    <a:pt x="3686" y="5443"/>
                  </a:lnTo>
                  <a:lnTo>
                    <a:pt x="2615" y="6514"/>
                  </a:lnTo>
                  <a:lnTo>
                    <a:pt x="4096" y="7932"/>
                  </a:lnTo>
                  <a:cubicBezTo>
                    <a:pt x="4253" y="8090"/>
                    <a:pt x="4253" y="8373"/>
                    <a:pt x="4096" y="8499"/>
                  </a:cubicBezTo>
                  <a:cubicBezTo>
                    <a:pt x="4017" y="8578"/>
                    <a:pt x="3907" y="8617"/>
                    <a:pt x="3797" y="8617"/>
                  </a:cubicBezTo>
                  <a:cubicBezTo>
                    <a:pt x="3686" y="8617"/>
                    <a:pt x="3576" y="8578"/>
                    <a:pt x="3497" y="8499"/>
                  </a:cubicBezTo>
                  <a:lnTo>
                    <a:pt x="2048" y="7081"/>
                  </a:lnTo>
                  <a:lnTo>
                    <a:pt x="158" y="8972"/>
                  </a:lnTo>
                  <a:cubicBezTo>
                    <a:pt x="0" y="9129"/>
                    <a:pt x="0" y="9413"/>
                    <a:pt x="158" y="9570"/>
                  </a:cubicBezTo>
                  <a:lnTo>
                    <a:pt x="3056" y="12500"/>
                  </a:lnTo>
                  <a:cubicBezTo>
                    <a:pt x="3135" y="12579"/>
                    <a:pt x="3245" y="12618"/>
                    <a:pt x="3356" y="12618"/>
                  </a:cubicBezTo>
                  <a:cubicBezTo>
                    <a:pt x="3466" y="12618"/>
                    <a:pt x="3576" y="12579"/>
                    <a:pt x="3655" y="12500"/>
                  </a:cubicBezTo>
                  <a:lnTo>
                    <a:pt x="12508" y="3616"/>
                  </a:lnTo>
                  <a:cubicBezTo>
                    <a:pt x="12665" y="3458"/>
                    <a:pt x="12665" y="3206"/>
                    <a:pt x="12508" y="3049"/>
                  </a:cubicBezTo>
                  <a:lnTo>
                    <a:pt x="9578" y="119"/>
                  </a:lnTo>
                  <a:cubicBezTo>
                    <a:pt x="9499" y="40"/>
                    <a:pt x="9397" y="1"/>
                    <a:pt x="9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8"/>
          <p:cNvGrpSpPr/>
          <p:nvPr/>
        </p:nvGrpSpPr>
        <p:grpSpPr>
          <a:xfrm>
            <a:off x="4608588" y="1266025"/>
            <a:ext cx="659350" cy="911700"/>
            <a:chOff x="4608588" y="1266025"/>
            <a:chExt cx="659350" cy="911700"/>
          </a:xfrm>
        </p:grpSpPr>
        <p:sp>
          <p:nvSpPr>
            <p:cNvPr id="251" name="Google Shape;251;p18"/>
            <p:cNvSpPr/>
            <p:nvPr/>
          </p:nvSpPr>
          <p:spPr>
            <a:xfrm>
              <a:off x="4608588" y="1266025"/>
              <a:ext cx="659350" cy="911700"/>
            </a:xfrm>
            <a:custGeom>
              <a:avLst/>
              <a:gdLst/>
              <a:ahLst/>
              <a:cxnLst/>
              <a:rect l="l" t="t" r="r" b="b"/>
              <a:pathLst>
                <a:path w="26374" h="36468" extrusionOk="0">
                  <a:moveTo>
                    <a:pt x="3133" y="1"/>
                  </a:moveTo>
                  <a:cubicBezTo>
                    <a:pt x="1421" y="1"/>
                    <a:pt x="1" y="1392"/>
                    <a:pt x="1" y="3142"/>
                  </a:cubicBezTo>
                  <a:lnTo>
                    <a:pt x="1" y="30157"/>
                  </a:lnTo>
                  <a:cubicBezTo>
                    <a:pt x="1" y="33003"/>
                    <a:pt x="1930" y="35479"/>
                    <a:pt x="4692" y="36205"/>
                  </a:cubicBezTo>
                  <a:cubicBezTo>
                    <a:pt x="4740" y="36217"/>
                    <a:pt x="4787" y="36229"/>
                    <a:pt x="4835" y="36241"/>
                  </a:cubicBezTo>
                  <a:cubicBezTo>
                    <a:pt x="5396" y="36393"/>
                    <a:pt x="5964" y="36467"/>
                    <a:pt x="6525" y="36467"/>
                  </a:cubicBezTo>
                  <a:cubicBezTo>
                    <a:pt x="8725" y="36467"/>
                    <a:pt x="10816" y="35333"/>
                    <a:pt x="11955" y="33360"/>
                  </a:cubicBezTo>
                  <a:lnTo>
                    <a:pt x="16027" y="26311"/>
                  </a:lnTo>
                  <a:lnTo>
                    <a:pt x="16324" y="25775"/>
                  </a:lnTo>
                  <a:lnTo>
                    <a:pt x="16658" y="25216"/>
                  </a:lnTo>
                  <a:lnTo>
                    <a:pt x="22242" y="15536"/>
                  </a:lnTo>
                  <a:lnTo>
                    <a:pt x="22623" y="14869"/>
                  </a:lnTo>
                  <a:lnTo>
                    <a:pt x="25468" y="9952"/>
                  </a:lnTo>
                  <a:cubicBezTo>
                    <a:pt x="26373" y="8369"/>
                    <a:pt x="25754" y="6333"/>
                    <a:pt x="24099" y="5547"/>
                  </a:cubicBezTo>
                  <a:cubicBezTo>
                    <a:pt x="17610" y="2475"/>
                    <a:pt x="10574" y="594"/>
                    <a:pt x="3382" y="10"/>
                  </a:cubicBezTo>
                  <a:cubicBezTo>
                    <a:pt x="3299" y="4"/>
                    <a:pt x="3215" y="1"/>
                    <a:pt x="313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18"/>
            <p:cNvGrpSpPr/>
            <p:nvPr/>
          </p:nvGrpSpPr>
          <p:grpSpPr>
            <a:xfrm>
              <a:off x="4738178" y="1512369"/>
              <a:ext cx="306826" cy="286163"/>
              <a:chOff x="-38542250" y="3220175"/>
              <a:chExt cx="341525" cy="318525"/>
            </a:xfrm>
          </p:grpSpPr>
          <p:sp>
            <p:nvSpPr>
              <p:cNvPr id="253" name="Google Shape;253;p18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8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6" name="Google Shape;256;p18"/>
          <p:cNvGrpSpPr/>
          <p:nvPr/>
        </p:nvGrpSpPr>
        <p:grpSpPr>
          <a:xfrm>
            <a:off x="5135438" y="2070400"/>
            <a:ext cx="928425" cy="647275"/>
            <a:chOff x="5135438" y="2070400"/>
            <a:chExt cx="928425" cy="647275"/>
          </a:xfrm>
        </p:grpSpPr>
        <p:sp>
          <p:nvSpPr>
            <p:cNvPr id="257" name="Google Shape;257;p18"/>
            <p:cNvSpPr/>
            <p:nvPr/>
          </p:nvSpPr>
          <p:spPr>
            <a:xfrm>
              <a:off x="5135438" y="2070400"/>
              <a:ext cx="928425" cy="647275"/>
            </a:xfrm>
            <a:custGeom>
              <a:avLst/>
              <a:gdLst/>
              <a:ahLst/>
              <a:cxnLst/>
              <a:rect l="l" t="t" r="r" b="b"/>
              <a:pathLst>
                <a:path w="37137" h="25891" extrusionOk="0">
                  <a:moveTo>
                    <a:pt x="28606" y="1"/>
                  </a:moveTo>
                  <a:cubicBezTo>
                    <a:pt x="28075" y="1"/>
                    <a:pt x="27535" y="136"/>
                    <a:pt x="27040" y="423"/>
                  </a:cubicBezTo>
                  <a:lnTo>
                    <a:pt x="3632" y="13936"/>
                  </a:lnTo>
                  <a:cubicBezTo>
                    <a:pt x="1156" y="15365"/>
                    <a:pt x="1" y="18294"/>
                    <a:pt x="751" y="21056"/>
                  </a:cubicBezTo>
                  <a:cubicBezTo>
                    <a:pt x="763" y="21104"/>
                    <a:pt x="775" y="21151"/>
                    <a:pt x="787" y="21211"/>
                  </a:cubicBezTo>
                  <a:cubicBezTo>
                    <a:pt x="1513" y="23961"/>
                    <a:pt x="3989" y="25890"/>
                    <a:pt x="6835" y="25890"/>
                  </a:cubicBezTo>
                  <a:lnTo>
                    <a:pt x="33850" y="25890"/>
                  </a:lnTo>
                  <a:cubicBezTo>
                    <a:pt x="35672" y="25890"/>
                    <a:pt x="37136" y="24330"/>
                    <a:pt x="36982" y="22509"/>
                  </a:cubicBezTo>
                  <a:cubicBezTo>
                    <a:pt x="36886" y="21330"/>
                    <a:pt x="36755" y="20151"/>
                    <a:pt x="36589" y="18985"/>
                  </a:cubicBezTo>
                  <a:cubicBezTo>
                    <a:pt x="36565" y="18782"/>
                    <a:pt x="36529" y="18592"/>
                    <a:pt x="36505" y="18389"/>
                  </a:cubicBezTo>
                  <a:cubicBezTo>
                    <a:pt x="35636" y="12639"/>
                    <a:pt x="33922" y="7043"/>
                    <a:pt x="31445" y="1792"/>
                  </a:cubicBezTo>
                  <a:cubicBezTo>
                    <a:pt x="30905" y="654"/>
                    <a:pt x="29775" y="1"/>
                    <a:pt x="286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5496352" y="2349401"/>
              <a:ext cx="271273" cy="269670"/>
            </a:xfrm>
            <a:custGeom>
              <a:avLst/>
              <a:gdLst/>
              <a:ahLst/>
              <a:cxnLst/>
              <a:rect l="l" t="t" r="r" b="b"/>
              <a:pathLst>
                <a:path w="11846" h="11776" extrusionOk="0">
                  <a:moveTo>
                    <a:pt x="9074" y="2261"/>
                  </a:moveTo>
                  <a:lnTo>
                    <a:pt x="9546" y="2733"/>
                  </a:lnTo>
                  <a:lnTo>
                    <a:pt x="9011" y="3300"/>
                  </a:lnTo>
                  <a:lnTo>
                    <a:pt x="8538" y="2828"/>
                  </a:lnTo>
                  <a:lnTo>
                    <a:pt x="9074" y="2261"/>
                  </a:lnTo>
                  <a:close/>
                  <a:moveTo>
                    <a:pt x="6333" y="3489"/>
                  </a:moveTo>
                  <a:lnTo>
                    <a:pt x="8286" y="5474"/>
                  </a:lnTo>
                  <a:lnTo>
                    <a:pt x="7782" y="5978"/>
                  </a:lnTo>
                  <a:lnTo>
                    <a:pt x="7026" y="5222"/>
                  </a:lnTo>
                  <a:cubicBezTo>
                    <a:pt x="6963" y="5159"/>
                    <a:pt x="6876" y="5128"/>
                    <a:pt x="6789" y="5128"/>
                  </a:cubicBezTo>
                  <a:cubicBezTo>
                    <a:pt x="6703" y="5128"/>
                    <a:pt x="6616" y="5159"/>
                    <a:pt x="6553" y="5222"/>
                  </a:cubicBezTo>
                  <a:cubicBezTo>
                    <a:pt x="6427" y="5348"/>
                    <a:pt x="6427" y="5569"/>
                    <a:pt x="6553" y="5695"/>
                  </a:cubicBezTo>
                  <a:lnTo>
                    <a:pt x="7309" y="6451"/>
                  </a:lnTo>
                  <a:lnTo>
                    <a:pt x="6837" y="6924"/>
                  </a:lnTo>
                  <a:lnTo>
                    <a:pt x="4883" y="4939"/>
                  </a:lnTo>
                  <a:lnTo>
                    <a:pt x="6333" y="3489"/>
                  </a:lnTo>
                  <a:close/>
                  <a:moveTo>
                    <a:pt x="2647" y="8688"/>
                  </a:moveTo>
                  <a:lnTo>
                    <a:pt x="3119" y="9160"/>
                  </a:lnTo>
                  <a:lnTo>
                    <a:pt x="2899" y="9412"/>
                  </a:lnTo>
                  <a:cubicBezTo>
                    <a:pt x="2836" y="9460"/>
                    <a:pt x="2749" y="9483"/>
                    <a:pt x="2662" y="9483"/>
                  </a:cubicBezTo>
                  <a:cubicBezTo>
                    <a:pt x="2576" y="9483"/>
                    <a:pt x="2489" y="9460"/>
                    <a:pt x="2426" y="9412"/>
                  </a:cubicBezTo>
                  <a:cubicBezTo>
                    <a:pt x="2300" y="9286"/>
                    <a:pt x="2300" y="9034"/>
                    <a:pt x="2426" y="8940"/>
                  </a:cubicBezTo>
                  <a:lnTo>
                    <a:pt x="2647" y="8688"/>
                  </a:lnTo>
                  <a:close/>
                  <a:moveTo>
                    <a:pt x="9294" y="0"/>
                  </a:moveTo>
                  <a:cubicBezTo>
                    <a:pt x="9026" y="0"/>
                    <a:pt x="8758" y="103"/>
                    <a:pt x="8569" y="308"/>
                  </a:cubicBezTo>
                  <a:cubicBezTo>
                    <a:pt x="8160" y="686"/>
                    <a:pt x="8097" y="1410"/>
                    <a:pt x="8538" y="1820"/>
                  </a:cubicBezTo>
                  <a:lnTo>
                    <a:pt x="8065" y="2292"/>
                  </a:lnTo>
                  <a:lnTo>
                    <a:pt x="7089" y="1316"/>
                  </a:lnTo>
                  <a:cubicBezTo>
                    <a:pt x="6884" y="1127"/>
                    <a:pt x="6616" y="1032"/>
                    <a:pt x="6348" y="1032"/>
                  </a:cubicBezTo>
                  <a:cubicBezTo>
                    <a:pt x="6081" y="1032"/>
                    <a:pt x="5813" y="1127"/>
                    <a:pt x="5608" y="1316"/>
                  </a:cubicBezTo>
                  <a:cubicBezTo>
                    <a:pt x="5230" y="1725"/>
                    <a:pt x="5230" y="2387"/>
                    <a:pt x="5608" y="2765"/>
                  </a:cubicBezTo>
                  <a:lnTo>
                    <a:pt x="5860" y="3017"/>
                  </a:lnTo>
                  <a:lnTo>
                    <a:pt x="2678" y="6199"/>
                  </a:lnTo>
                  <a:cubicBezTo>
                    <a:pt x="2142" y="6734"/>
                    <a:pt x="2048" y="7428"/>
                    <a:pt x="2268" y="8058"/>
                  </a:cubicBezTo>
                  <a:lnTo>
                    <a:pt x="1922" y="8404"/>
                  </a:lnTo>
                  <a:cubicBezTo>
                    <a:pt x="1607" y="8719"/>
                    <a:pt x="1512" y="9192"/>
                    <a:pt x="1733" y="9601"/>
                  </a:cubicBezTo>
                  <a:lnTo>
                    <a:pt x="95" y="11208"/>
                  </a:lnTo>
                  <a:cubicBezTo>
                    <a:pt x="0" y="11334"/>
                    <a:pt x="0" y="11555"/>
                    <a:pt x="95" y="11681"/>
                  </a:cubicBezTo>
                  <a:cubicBezTo>
                    <a:pt x="158" y="11744"/>
                    <a:pt x="252" y="11775"/>
                    <a:pt x="343" y="11775"/>
                  </a:cubicBezTo>
                  <a:cubicBezTo>
                    <a:pt x="433" y="11775"/>
                    <a:pt x="520" y="11744"/>
                    <a:pt x="567" y="11681"/>
                  </a:cubicBezTo>
                  <a:lnTo>
                    <a:pt x="2174" y="10074"/>
                  </a:lnTo>
                  <a:cubicBezTo>
                    <a:pt x="2318" y="10136"/>
                    <a:pt x="2465" y="10164"/>
                    <a:pt x="2609" y="10164"/>
                  </a:cubicBezTo>
                  <a:cubicBezTo>
                    <a:pt x="2904" y="10164"/>
                    <a:pt x="3180" y="10044"/>
                    <a:pt x="3371" y="9853"/>
                  </a:cubicBezTo>
                  <a:lnTo>
                    <a:pt x="3718" y="9507"/>
                  </a:lnTo>
                  <a:cubicBezTo>
                    <a:pt x="3930" y="9598"/>
                    <a:pt x="4148" y="9640"/>
                    <a:pt x="4363" y="9640"/>
                  </a:cubicBezTo>
                  <a:cubicBezTo>
                    <a:pt x="4818" y="9640"/>
                    <a:pt x="5255" y="9450"/>
                    <a:pt x="5576" y="9129"/>
                  </a:cubicBezTo>
                  <a:lnTo>
                    <a:pt x="5797" y="8877"/>
                  </a:lnTo>
                  <a:lnTo>
                    <a:pt x="4820" y="7900"/>
                  </a:lnTo>
                  <a:cubicBezTo>
                    <a:pt x="4694" y="7774"/>
                    <a:pt x="4694" y="7554"/>
                    <a:pt x="4820" y="7428"/>
                  </a:cubicBezTo>
                  <a:cubicBezTo>
                    <a:pt x="4883" y="7365"/>
                    <a:pt x="4970" y="7333"/>
                    <a:pt x="5057" y="7333"/>
                  </a:cubicBezTo>
                  <a:cubicBezTo>
                    <a:pt x="5143" y="7333"/>
                    <a:pt x="5230" y="7365"/>
                    <a:pt x="5293" y="7428"/>
                  </a:cubicBezTo>
                  <a:lnTo>
                    <a:pt x="6270" y="8404"/>
                  </a:lnTo>
                  <a:lnTo>
                    <a:pt x="8727" y="5978"/>
                  </a:lnTo>
                  <a:lnTo>
                    <a:pt x="8948" y="6199"/>
                  </a:lnTo>
                  <a:cubicBezTo>
                    <a:pt x="9152" y="6404"/>
                    <a:pt x="9420" y="6506"/>
                    <a:pt x="9688" y="6506"/>
                  </a:cubicBezTo>
                  <a:cubicBezTo>
                    <a:pt x="9956" y="6506"/>
                    <a:pt x="10223" y="6404"/>
                    <a:pt x="10428" y="6199"/>
                  </a:cubicBezTo>
                  <a:cubicBezTo>
                    <a:pt x="10806" y="5821"/>
                    <a:pt x="10806" y="5159"/>
                    <a:pt x="10428" y="4750"/>
                  </a:cubicBezTo>
                  <a:lnTo>
                    <a:pt x="9420" y="3773"/>
                  </a:lnTo>
                  <a:lnTo>
                    <a:pt x="9987" y="3206"/>
                  </a:lnTo>
                  <a:cubicBezTo>
                    <a:pt x="10176" y="3411"/>
                    <a:pt x="10444" y="3513"/>
                    <a:pt x="10712" y="3513"/>
                  </a:cubicBezTo>
                  <a:cubicBezTo>
                    <a:pt x="10980" y="3513"/>
                    <a:pt x="11247" y="3411"/>
                    <a:pt x="11436" y="3206"/>
                  </a:cubicBezTo>
                  <a:cubicBezTo>
                    <a:pt x="11846" y="2828"/>
                    <a:pt x="11846" y="2166"/>
                    <a:pt x="11436" y="1757"/>
                  </a:cubicBezTo>
                  <a:lnTo>
                    <a:pt x="10019" y="308"/>
                  </a:lnTo>
                  <a:cubicBezTo>
                    <a:pt x="9830" y="103"/>
                    <a:pt x="9562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8"/>
          <p:cNvGrpSpPr/>
          <p:nvPr/>
        </p:nvGrpSpPr>
        <p:grpSpPr>
          <a:xfrm>
            <a:off x="5135438" y="2790875"/>
            <a:ext cx="926050" cy="647250"/>
            <a:chOff x="5135438" y="2790875"/>
            <a:chExt cx="926050" cy="647250"/>
          </a:xfrm>
        </p:grpSpPr>
        <p:sp>
          <p:nvSpPr>
            <p:cNvPr id="260" name="Google Shape;260;p18"/>
            <p:cNvSpPr/>
            <p:nvPr/>
          </p:nvSpPr>
          <p:spPr>
            <a:xfrm>
              <a:off x="5135438" y="2790875"/>
              <a:ext cx="926050" cy="647250"/>
            </a:xfrm>
            <a:custGeom>
              <a:avLst/>
              <a:gdLst/>
              <a:ahLst/>
              <a:cxnLst/>
              <a:rect l="l" t="t" r="r" b="b"/>
              <a:pathLst>
                <a:path w="37042" h="25890" extrusionOk="0">
                  <a:moveTo>
                    <a:pt x="6835" y="0"/>
                  </a:moveTo>
                  <a:cubicBezTo>
                    <a:pt x="3989" y="0"/>
                    <a:pt x="1513" y="1929"/>
                    <a:pt x="787" y="4691"/>
                  </a:cubicBezTo>
                  <a:cubicBezTo>
                    <a:pt x="775" y="4739"/>
                    <a:pt x="763" y="4786"/>
                    <a:pt x="751" y="4846"/>
                  </a:cubicBezTo>
                  <a:cubicBezTo>
                    <a:pt x="1" y="7608"/>
                    <a:pt x="1156" y="10525"/>
                    <a:pt x="3632" y="11954"/>
                  </a:cubicBezTo>
                  <a:lnTo>
                    <a:pt x="23992" y="23705"/>
                  </a:lnTo>
                  <a:lnTo>
                    <a:pt x="25968" y="24848"/>
                  </a:lnTo>
                  <a:lnTo>
                    <a:pt x="27040" y="25467"/>
                  </a:lnTo>
                  <a:cubicBezTo>
                    <a:pt x="27535" y="25754"/>
                    <a:pt x="28075" y="25889"/>
                    <a:pt x="28606" y="25889"/>
                  </a:cubicBezTo>
                  <a:cubicBezTo>
                    <a:pt x="29775" y="25889"/>
                    <a:pt x="30905" y="25236"/>
                    <a:pt x="31445" y="24098"/>
                  </a:cubicBezTo>
                  <a:cubicBezTo>
                    <a:pt x="32874" y="21062"/>
                    <a:pt x="34053" y="17907"/>
                    <a:pt x="34958" y="14680"/>
                  </a:cubicBezTo>
                  <a:cubicBezTo>
                    <a:pt x="35017" y="14454"/>
                    <a:pt x="35077" y="14240"/>
                    <a:pt x="35136" y="14026"/>
                  </a:cubicBezTo>
                  <a:cubicBezTo>
                    <a:pt x="36077" y="10549"/>
                    <a:pt x="36684" y="6989"/>
                    <a:pt x="36982" y="3381"/>
                  </a:cubicBezTo>
                  <a:cubicBezTo>
                    <a:pt x="37041" y="2727"/>
                    <a:pt x="36886" y="2107"/>
                    <a:pt x="36577" y="1584"/>
                  </a:cubicBezTo>
                  <a:cubicBezTo>
                    <a:pt x="36041" y="643"/>
                    <a:pt x="35017" y="0"/>
                    <a:pt x="3385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8"/>
            <p:cNvGrpSpPr/>
            <p:nvPr/>
          </p:nvGrpSpPr>
          <p:grpSpPr>
            <a:xfrm>
              <a:off x="5496695" y="2895108"/>
              <a:ext cx="270586" cy="262182"/>
              <a:chOff x="-27719400" y="3925600"/>
              <a:chExt cx="295400" cy="286225"/>
            </a:xfrm>
          </p:grpSpPr>
          <p:sp>
            <p:nvSpPr>
              <p:cNvPr id="262" name="Google Shape;262;p18"/>
              <p:cNvSpPr/>
              <p:nvPr/>
            </p:nvSpPr>
            <p:spPr>
              <a:xfrm>
                <a:off x="-27596525" y="3925600"/>
                <a:ext cx="172525" cy="16257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503" extrusionOk="0">
                    <a:moveTo>
                      <a:pt x="5042" y="0"/>
                    </a:moveTo>
                    <a:cubicBezTo>
                      <a:pt x="4425" y="0"/>
                      <a:pt x="3809" y="237"/>
                      <a:pt x="3340" y="705"/>
                    </a:cubicBezTo>
                    <a:lnTo>
                      <a:pt x="1765" y="2281"/>
                    </a:lnTo>
                    <a:cubicBezTo>
                      <a:pt x="1639" y="2407"/>
                      <a:pt x="1639" y="2627"/>
                      <a:pt x="1765" y="2785"/>
                    </a:cubicBezTo>
                    <a:cubicBezTo>
                      <a:pt x="1860" y="2879"/>
                      <a:pt x="1891" y="2942"/>
                      <a:pt x="1891" y="3037"/>
                    </a:cubicBezTo>
                    <a:cubicBezTo>
                      <a:pt x="1891" y="3100"/>
                      <a:pt x="1860" y="3226"/>
                      <a:pt x="1765" y="3257"/>
                    </a:cubicBezTo>
                    <a:lnTo>
                      <a:pt x="1229" y="3824"/>
                    </a:lnTo>
                    <a:cubicBezTo>
                      <a:pt x="1009" y="3856"/>
                      <a:pt x="820" y="3919"/>
                      <a:pt x="662" y="4045"/>
                    </a:cubicBezTo>
                    <a:lnTo>
                      <a:pt x="1" y="4643"/>
                    </a:lnTo>
                    <a:lnTo>
                      <a:pt x="1860" y="6502"/>
                    </a:lnTo>
                    <a:lnTo>
                      <a:pt x="2427" y="5809"/>
                    </a:lnTo>
                    <a:cubicBezTo>
                      <a:pt x="2553" y="5652"/>
                      <a:pt x="2647" y="5494"/>
                      <a:pt x="2679" y="5305"/>
                    </a:cubicBezTo>
                    <a:lnTo>
                      <a:pt x="6774" y="1209"/>
                    </a:lnTo>
                    <a:cubicBezTo>
                      <a:pt x="6900" y="1083"/>
                      <a:pt x="6900" y="863"/>
                      <a:pt x="6774" y="737"/>
                    </a:cubicBezTo>
                    <a:cubicBezTo>
                      <a:pt x="6298" y="245"/>
                      <a:pt x="5669" y="0"/>
                      <a:pt x="50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-27719400" y="4054275"/>
                <a:ext cx="157550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302" extrusionOk="0">
                    <a:moveTo>
                      <a:pt x="4412" y="1"/>
                    </a:moveTo>
                    <a:lnTo>
                      <a:pt x="537" y="3466"/>
                    </a:lnTo>
                    <a:cubicBezTo>
                      <a:pt x="190" y="3781"/>
                      <a:pt x="1" y="4222"/>
                      <a:pt x="1" y="4695"/>
                    </a:cubicBezTo>
                    <a:cubicBezTo>
                      <a:pt x="1" y="5136"/>
                      <a:pt x="158" y="5545"/>
                      <a:pt x="474" y="5829"/>
                    </a:cubicBezTo>
                    <a:cubicBezTo>
                      <a:pt x="789" y="6144"/>
                      <a:pt x="1167" y="6302"/>
                      <a:pt x="1608" y="6302"/>
                    </a:cubicBezTo>
                    <a:lnTo>
                      <a:pt x="1639" y="6302"/>
                    </a:lnTo>
                    <a:cubicBezTo>
                      <a:pt x="1954" y="6302"/>
                      <a:pt x="2269" y="6175"/>
                      <a:pt x="2553" y="5986"/>
                    </a:cubicBezTo>
                    <a:lnTo>
                      <a:pt x="1482" y="4915"/>
                    </a:lnTo>
                    <a:cubicBezTo>
                      <a:pt x="1356" y="4789"/>
                      <a:pt x="1356" y="4569"/>
                      <a:pt x="1482" y="4443"/>
                    </a:cubicBezTo>
                    <a:cubicBezTo>
                      <a:pt x="1545" y="4395"/>
                      <a:pt x="1631" y="4372"/>
                      <a:pt x="1718" y="4372"/>
                    </a:cubicBezTo>
                    <a:cubicBezTo>
                      <a:pt x="1805" y="4372"/>
                      <a:pt x="1891" y="4395"/>
                      <a:pt x="1954" y="4443"/>
                    </a:cubicBezTo>
                    <a:lnTo>
                      <a:pt x="3025" y="5514"/>
                    </a:lnTo>
                    <a:lnTo>
                      <a:pt x="3498" y="5010"/>
                    </a:lnTo>
                    <a:lnTo>
                      <a:pt x="2521" y="4002"/>
                    </a:lnTo>
                    <a:cubicBezTo>
                      <a:pt x="2395" y="3907"/>
                      <a:pt x="2395" y="3655"/>
                      <a:pt x="2521" y="3561"/>
                    </a:cubicBezTo>
                    <a:cubicBezTo>
                      <a:pt x="2569" y="3498"/>
                      <a:pt x="2655" y="3466"/>
                      <a:pt x="2746" y="3466"/>
                    </a:cubicBezTo>
                    <a:cubicBezTo>
                      <a:pt x="2836" y="3466"/>
                      <a:pt x="2931" y="3498"/>
                      <a:pt x="2994" y="3561"/>
                    </a:cubicBezTo>
                    <a:lnTo>
                      <a:pt x="3939" y="4474"/>
                    </a:lnTo>
                    <a:lnTo>
                      <a:pt x="4412" y="3970"/>
                    </a:lnTo>
                    <a:lnTo>
                      <a:pt x="3530" y="3120"/>
                    </a:lnTo>
                    <a:cubicBezTo>
                      <a:pt x="3403" y="2994"/>
                      <a:pt x="3403" y="2773"/>
                      <a:pt x="3530" y="2647"/>
                    </a:cubicBezTo>
                    <a:cubicBezTo>
                      <a:pt x="3593" y="2584"/>
                      <a:pt x="3679" y="2552"/>
                      <a:pt x="3766" y="2552"/>
                    </a:cubicBezTo>
                    <a:cubicBezTo>
                      <a:pt x="3852" y="2552"/>
                      <a:pt x="3939" y="2584"/>
                      <a:pt x="4002" y="2647"/>
                    </a:cubicBezTo>
                    <a:lnTo>
                      <a:pt x="4884" y="3498"/>
                    </a:lnTo>
                    <a:lnTo>
                      <a:pt x="5357" y="2994"/>
                    </a:lnTo>
                    <a:lnTo>
                      <a:pt x="4601" y="2237"/>
                    </a:lnTo>
                    <a:cubicBezTo>
                      <a:pt x="4475" y="2111"/>
                      <a:pt x="4475" y="1891"/>
                      <a:pt x="4601" y="1765"/>
                    </a:cubicBezTo>
                    <a:cubicBezTo>
                      <a:pt x="4671" y="1624"/>
                      <a:pt x="4771" y="1562"/>
                      <a:pt x="4867" y="1562"/>
                    </a:cubicBezTo>
                    <a:cubicBezTo>
                      <a:pt x="4944" y="1562"/>
                      <a:pt x="5018" y="1601"/>
                      <a:pt x="5073" y="1670"/>
                    </a:cubicBezTo>
                    <a:lnTo>
                      <a:pt x="5829" y="2395"/>
                    </a:lnTo>
                    <a:lnTo>
                      <a:pt x="6302" y="1891"/>
                    </a:lnTo>
                    <a:lnTo>
                      <a:pt x="44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4" name="Google Shape;264;p18"/>
          <p:cNvGrpSpPr/>
          <p:nvPr/>
        </p:nvGrpSpPr>
        <p:grpSpPr>
          <a:xfrm>
            <a:off x="3080138" y="2070400"/>
            <a:ext cx="928400" cy="647275"/>
            <a:chOff x="3080138" y="2070400"/>
            <a:chExt cx="928400" cy="647275"/>
          </a:xfrm>
        </p:grpSpPr>
        <p:sp>
          <p:nvSpPr>
            <p:cNvPr id="265" name="Google Shape;265;p18"/>
            <p:cNvSpPr/>
            <p:nvPr/>
          </p:nvSpPr>
          <p:spPr>
            <a:xfrm>
              <a:off x="3080138" y="2070400"/>
              <a:ext cx="928400" cy="647275"/>
            </a:xfrm>
            <a:custGeom>
              <a:avLst/>
              <a:gdLst/>
              <a:ahLst/>
              <a:cxnLst/>
              <a:rect l="l" t="t" r="r" b="b"/>
              <a:pathLst>
                <a:path w="37136" h="25891" extrusionOk="0">
                  <a:moveTo>
                    <a:pt x="8531" y="1"/>
                  </a:moveTo>
                  <a:cubicBezTo>
                    <a:pt x="7362" y="1"/>
                    <a:pt x="6231" y="654"/>
                    <a:pt x="5691" y="1792"/>
                  </a:cubicBezTo>
                  <a:cubicBezTo>
                    <a:pt x="2620" y="8281"/>
                    <a:pt x="738" y="15317"/>
                    <a:pt x="155" y="22509"/>
                  </a:cubicBezTo>
                  <a:cubicBezTo>
                    <a:pt x="0" y="24330"/>
                    <a:pt x="1453" y="25890"/>
                    <a:pt x="3286" y="25890"/>
                  </a:cubicBezTo>
                  <a:lnTo>
                    <a:pt x="30302" y="25890"/>
                  </a:lnTo>
                  <a:cubicBezTo>
                    <a:pt x="32028" y="25890"/>
                    <a:pt x="33623" y="25176"/>
                    <a:pt x="34766" y="23997"/>
                  </a:cubicBezTo>
                  <a:cubicBezTo>
                    <a:pt x="34838" y="23926"/>
                    <a:pt x="34909" y="23854"/>
                    <a:pt x="34969" y="23783"/>
                  </a:cubicBezTo>
                  <a:cubicBezTo>
                    <a:pt x="35612" y="23056"/>
                    <a:pt x="36088" y="22187"/>
                    <a:pt x="36350" y="21211"/>
                  </a:cubicBezTo>
                  <a:cubicBezTo>
                    <a:pt x="36362" y="21151"/>
                    <a:pt x="36374" y="21104"/>
                    <a:pt x="36386" y="21056"/>
                  </a:cubicBezTo>
                  <a:cubicBezTo>
                    <a:pt x="37136" y="18294"/>
                    <a:pt x="35981" y="15365"/>
                    <a:pt x="33504" y="13936"/>
                  </a:cubicBezTo>
                  <a:lnTo>
                    <a:pt x="10097" y="423"/>
                  </a:lnTo>
                  <a:cubicBezTo>
                    <a:pt x="9602" y="136"/>
                    <a:pt x="9062" y="1"/>
                    <a:pt x="853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" name="Google Shape;266;p18"/>
            <p:cNvGrpSpPr/>
            <p:nvPr/>
          </p:nvGrpSpPr>
          <p:grpSpPr>
            <a:xfrm>
              <a:off x="3355366" y="2348679"/>
              <a:ext cx="274892" cy="271113"/>
              <a:chOff x="-25834600" y="3915850"/>
              <a:chExt cx="300100" cy="295975"/>
            </a:xfrm>
          </p:grpSpPr>
          <p:sp>
            <p:nvSpPr>
              <p:cNvPr id="267" name="Google Shape;267;p18"/>
              <p:cNvSpPr/>
              <p:nvPr/>
            </p:nvSpPr>
            <p:spPr>
              <a:xfrm>
                <a:off x="-25677875" y="3915850"/>
                <a:ext cx="143375" cy="1376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507" extrusionOk="0">
                    <a:moveTo>
                      <a:pt x="1123" y="1"/>
                    </a:moveTo>
                    <a:cubicBezTo>
                      <a:pt x="859" y="1"/>
                      <a:pt x="599" y="103"/>
                      <a:pt x="410" y="308"/>
                    </a:cubicBezTo>
                    <a:cubicBezTo>
                      <a:pt x="1" y="686"/>
                      <a:pt x="1" y="1379"/>
                      <a:pt x="410" y="1757"/>
                    </a:cubicBezTo>
                    <a:lnTo>
                      <a:pt x="3813" y="5191"/>
                    </a:lnTo>
                    <a:cubicBezTo>
                      <a:pt x="4033" y="5380"/>
                      <a:pt x="4285" y="5506"/>
                      <a:pt x="4569" y="5506"/>
                    </a:cubicBezTo>
                    <a:cubicBezTo>
                      <a:pt x="4853" y="5506"/>
                      <a:pt x="5136" y="5380"/>
                      <a:pt x="5325" y="5191"/>
                    </a:cubicBezTo>
                    <a:cubicBezTo>
                      <a:pt x="5735" y="4781"/>
                      <a:pt x="5735" y="4120"/>
                      <a:pt x="5325" y="3742"/>
                    </a:cubicBezTo>
                    <a:lnTo>
                      <a:pt x="1860" y="308"/>
                    </a:lnTo>
                    <a:cubicBezTo>
                      <a:pt x="1655" y="103"/>
                      <a:pt x="1387" y="1"/>
                      <a:pt x="11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8"/>
              <p:cNvSpPr/>
              <p:nvPr/>
            </p:nvSpPr>
            <p:spPr>
              <a:xfrm>
                <a:off x="-25834600" y="4167700"/>
                <a:ext cx="43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65" extrusionOk="0">
                    <a:moveTo>
                      <a:pt x="756" y="0"/>
                    </a:moveTo>
                    <a:lnTo>
                      <a:pt x="221" y="630"/>
                    </a:lnTo>
                    <a:cubicBezTo>
                      <a:pt x="95" y="756"/>
                      <a:pt x="0" y="945"/>
                      <a:pt x="0" y="1103"/>
                    </a:cubicBezTo>
                    <a:cubicBezTo>
                      <a:pt x="0" y="1292"/>
                      <a:pt x="95" y="1449"/>
                      <a:pt x="221" y="1575"/>
                    </a:cubicBezTo>
                    <a:cubicBezTo>
                      <a:pt x="347" y="1702"/>
                      <a:pt x="536" y="1765"/>
                      <a:pt x="693" y="1765"/>
                    </a:cubicBezTo>
                    <a:cubicBezTo>
                      <a:pt x="882" y="1765"/>
                      <a:pt x="1040" y="1702"/>
                      <a:pt x="1166" y="1575"/>
                    </a:cubicBezTo>
                    <a:lnTo>
                      <a:pt x="1733" y="977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-25800725" y="3972375"/>
                <a:ext cx="206375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318" extrusionOk="0">
                    <a:moveTo>
                      <a:pt x="4285" y="2457"/>
                    </a:moveTo>
                    <a:lnTo>
                      <a:pt x="5797" y="3938"/>
                    </a:lnTo>
                    <a:lnTo>
                      <a:pt x="5261" y="4474"/>
                    </a:lnTo>
                    <a:cubicBezTo>
                      <a:pt x="4868" y="4868"/>
                      <a:pt x="4342" y="5064"/>
                      <a:pt x="3814" y="5064"/>
                    </a:cubicBezTo>
                    <a:cubicBezTo>
                      <a:pt x="3708" y="5064"/>
                      <a:pt x="3602" y="5057"/>
                      <a:pt x="3497" y="5041"/>
                    </a:cubicBezTo>
                    <a:lnTo>
                      <a:pt x="3214" y="5009"/>
                    </a:lnTo>
                    <a:lnTo>
                      <a:pt x="3182" y="4726"/>
                    </a:lnTo>
                    <a:cubicBezTo>
                      <a:pt x="3119" y="4096"/>
                      <a:pt x="3308" y="3434"/>
                      <a:pt x="3781" y="2962"/>
                    </a:cubicBezTo>
                    <a:lnTo>
                      <a:pt x="4285" y="2457"/>
                    </a:lnTo>
                    <a:close/>
                    <a:moveTo>
                      <a:pt x="4789" y="0"/>
                    </a:moveTo>
                    <a:lnTo>
                      <a:pt x="3056" y="1796"/>
                    </a:lnTo>
                    <a:cubicBezTo>
                      <a:pt x="2174" y="2678"/>
                      <a:pt x="1733" y="4001"/>
                      <a:pt x="1890" y="5261"/>
                    </a:cubicBezTo>
                    <a:lnTo>
                      <a:pt x="1922" y="5419"/>
                    </a:lnTo>
                    <a:lnTo>
                      <a:pt x="0" y="7341"/>
                    </a:lnTo>
                    <a:lnTo>
                      <a:pt x="977" y="8317"/>
                    </a:lnTo>
                    <a:lnTo>
                      <a:pt x="2898" y="6396"/>
                    </a:lnTo>
                    <a:lnTo>
                      <a:pt x="3056" y="6427"/>
                    </a:lnTo>
                    <a:cubicBezTo>
                      <a:pt x="3214" y="6459"/>
                      <a:pt x="3371" y="6459"/>
                      <a:pt x="3592" y="6459"/>
                    </a:cubicBezTo>
                    <a:cubicBezTo>
                      <a:pt x="4694" y="6459"/>
                      <a:pt x="5734" y="6049"/>
                      <a:pt x="6522" y="5261"/>
                    </a:cubicBezTo>
                    <a:lnTo>
                      <a:pt x="8254" y="3466"/>
                    </a:lnTo>
                    <a:lnTo>
                      <a:pt x="7278" y="2489"/>
                    </a:lnTo>
                    <a:lnTo>
                      <a:pt x="6301" y="3466"/>
                    </a:lnTo>
                    <a:lnTo>
                      <a:pt x="4852" y="2016"/>
                    </a:lnTo>
                    <a:lnTo>
                      <a:pt x="5828" y="1040"/>
                    </a:lnTo>
                    <a:lnTo>
                      <a:pt x="478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" name="Google Shape;270;p18"/>
          <p:cNvGrpSpPr/>
          <p:nvPr/>
        </p:nvGrpSpPr>
        <p:grpSpPr>
          <a:xfrm>
            <a:off x="3317963" y="3132500"/>
            <a:ext cx="890600" cy="863650"/>
            <a:chOff x="3317963" y="3132500"/>
            <a:chExt cx="890600" cy="863650"/>
          </a:xfrm>
        </p:grpSpPr>
        <p:sp>
          <p:nvSpPr>
            <p:cNvPr id="271" name="Google Shape;271;p18"/>
            <p:cNvSpPr/>
            <p:nvPr/>
          </p:nvSpPr>
          <p:spPr>
            <a:xfrm>
              <a:off x="3317963" y="3132500"/>
              <a:ext cx="890600" cy="863650"/>
            </a:xfrm>
            <a:custGeom>
              <a:avLst/>
              <a:gdLst/>
              <a:ahLst/>
              <a:cxnLst/>
              <a:rect l="l" t="t" r="r" b="b"/>
              <a:pathLst>
                <a:path w="35624" h="34546" extrusionOk="0">
                  <a:moveTo>
                    <a:pt x="28542" y="1"/>
                  </a:moveTo>
                  <a:cubicBezTo>
                    <a:pt x="27477" y="1"/>
                    <a:pt x="26406" y="273"/>
                    <a:pt x="25432" y="837"/>
                  </a:cubicBezTo>
                  <a:lnTo>
                    <a:pt x="22253" y="2670"/>
                  </a:lnTo>
                  <a:lnTo>
                    <a:pt x="8609" y="10552"/>
                  </a:lnTo>
                  <a:lnTo>
                    <a:pt x="2060" y="14339"/>
                  </a:lnTo>
                  <a:cubicBezTo>
                    <a:pt x="477" y="15255"/>
                    <a:pt x="0" y="17327"/>
                    <a:pt x="1036" y="18839"/>
                  </a:cubicBezTo>
                  <a:cubicBezTo>
                    <a:pt x="5132" y="24756"/>
                    <a:pt x="10275" y="29900"/>
                    <a:pt x="16193" y="33996"/>
                  </a:cubicBezTo>
                  <a:cubicBezTo>
                    <a:pt x="16737" y="34368"/>
                    <a:pt x="17354" y="34545"/>
                    <a:pt x="17963" y="34545"/>
                  </a:cubicBezTo>
                  <a:cubicBezTo>
                    <a:pt x="19046" y="34545"/>
                    <a:pt x="20107" y="33985"/>
                    <a:pt x="20693" y="32972"/>
                  </a:cubicBezTo>
                  <a:lnTo>
                    <a:pt x="20741" y="32888"/>
                  </a:lnTo>
                  <a:lnTo>
                    <a:pt x="21586" y="31424"/>
                  </a:lnTo>
                  <a:lnTo>
                    <a:pt x="26575" y="22780"/>
                  </a:lnTo>
                  <a:lnTo>
                    <a:pt x="27420" y="21327"/>
                  </a:lnTo>
                  <a:lnTo>
                    <a:pt x="34195" y="9600"/>
                  </a:lnTo>
                  <a:cubicBezTo>
                    <a:pt x="35624" y="7111"/>
                    <a:pt x="35171" y="3992"/>
                    <a:pt x="33135" y="1956"/>
                  </a:cubicBezTo>
                  <a:cubicBezTo>
                    <a:pt x="33112" y="1932"/>
                    <a:pt x="33100" y="1920"/>
                    <a:pt x="33076" y="1897"/>
                  </a:cubicBezTo>
                  <a:cubicBezTo>
                    <a:pt x="31837" y="658"/>
                    <a:pt x="30197" y="1"/>
                    <a:pt x="2854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3618974" y="3423706"/>
              <a:ext cx="288609" cy="264839"/>
            </a:xfrm>
            <a:custGeom>
              <a:avLst/>
              <a:gdLst/>
              <a:ahLst/>
              <a:cxnLst/>
              <a:rect l="l" t="t" r="r" b="b"/>
              <a:pathLst>
                <a:path w="12603" h="11565" extrusionOk="0">
                  <a:moveTo>
                    <a:pt x="9200" y="822"/>
                  </a:moveTo>
                  <a:lnTo>
                    <a:pt x="11311" y="2933"/>
                  </a:lnTo>
                  <a:cubicBezTo>
                    <a:pt x="11279" y="3185"/>
                    <a:pt x="11185" y="3437"/>
                    <a:pt x="11090" y="3689"/>
                  </a:cubicBezTo>
                  <a:lnTo>
                    <a:pt x="8444" y="1074"/>
                  </a:lnTo>
                  <a:cubicBezTo>
                    <a:pt x="8664" y="948"/>
                    <a:pt x="8916" y="853"/>
                    <a:pt x="9200" y="822"/>
                  </a:cubicBezTo>
                  <a:close/>
                  <a:moveTo>
                    <a:pt x="7814" y="1389"/>
                  </a:moveTo>
                  <a:lnTo>
                    <a:pt x="10712" y="4287"/>
                  </a:lnTo>
                  <a:cubicBezTo>
                    <a:pt x="10649" y="4413"/>
                    <a:pt x="10555" y="4476"/>
                    <a:pt x="10492" y="4571"/>
                  </a:cubicBezTo>
                  <a:cubicBezTo>
                    <a:pt x="10397" y="4634"/>
                    <a:pt x="10334" y="4728"/>
                    <a:pt x="10208" y="4791"/>
                  </a:cubicBezTo>
                  <a:lnTo>
                    <a:pt x="7310" y="1893"/>
                  </a:lnTo>
                  <a:cubicBezTo>
                    <a:pt x="7373" y="1798"/>
                    <a:pt x="7467" y="1704"/>
                    <a:pt x="7530" y="1609"/>
                  </a:cubicBezTo>
                  <a:cubicBezTo>
                    <a:pt x="7625" y="1546"/>
                    <a:pt x="7688" y="1452"/>
                    <a:pt x="7814" y="1389"/>
                  </a:cubicBezTo>
                  <a:close/>
                  <a:moveTo>
                    <a:pt x="6994" y="2523"/>
                  </a:moveTo>
                  <a:lnTo>
                    <a:pt x="9609" y="5169"/>
                  </a:lnTo>
                  <a:cubicBezTo>
                    <a:pt x="9389" y="5264"/>
                    <a:pt x="9105" y="5327"/>
                    <a:pt x="8885" y="5390"/>
                  </a:cubicBezTo>
                  <a:lnTo>
                    <a:pt x="6742" y="3279"/>
                  </a:lnTo>
                  <a:cubicBezTo>
                    <a:pt x="6774" y="3027"/>
                    <a:pt x="6868" y="2743"/>
                    <a:pt x="6994" y="2523"/>
                  </a:cubicBezTo>
                  <a:close/>
                  <a:moveTo>
                    <a:pt x="3812" y="6209"/>
                  </a:moveTo>
                  <a:lnTo>
                    <a:pt x="5923" y="8351"/>
                  </a:lnTo>
                  <a:cubicBezTo>
                    <a:pt x="5892" y="8572"/>
                    <a:pt x="5797" y="8855"/>
                    <a:pt x="5671" y="9107"/>
                  </a:cubicBezTo>
                  <a:lnTo>
                    <a:pt x="3056" y="6461"/>
                  </a:lnTo>
                  <a:cubicBezTo>
                    <a:pt x="3277" y="6335"/>
                    <a:pt x="3560" y="6272"/>
                    <a:pt x="3812" y="6209"/>
                  </a:cubicBezTo>
                  <a:close/>
                  <a:moveTo>
                    <a:pt x="2426" y="6776"/>
                  </a:moveTo>
                  <a:lnTo>
                    <a:pt x="5325" y="9675"/>
                  </a:lnTo>
                  <a:cubicBezTo>
                    <a:pt x="5262" y="9801"/>
                    <a:pt x="5167" y="9895"/>
                    <a:pt x="5104" y="9958"/>
                  </a:cubicBezTo>
                  <a:cubicBezTo>
                    <a:pt x="5010" y="10053"/>
                    <a:pt x="4947" y="10116"/>
                    <a:pt x="4821" y="10210"/>
                  </a:cubicBezTo>
                  <a:lnTo>
                    <a:pt x="1891" y="7280"/>
                  </a:lnTo>
                  <a:cubicBezTo>
                    <a:pt x="1985" y="7217"/>
                    <a:pt x="2080" y="7091"/>
                    <a:pt x="2143" y="6997"/>
                  </a:cubicBezTo>
                  <a:cubicBezTo>
                    <a:pt x="2206" y="6934"/>
                    <a:pt x="2300" y="6839"/>
                    <a:pt x="2426" y="6776"/>
                  </a:cubicBezTo>
                  <a:close/>
                  <a:moveTo>
                    <a:pt x="1576" y="7910"/>
                  </a:moveTo>
                  <a:lnTo>
                    <a:pt x="4222" y="10557"/>
                  </a:lnTo>
                  <a:cubicBezTo>
                    <a:pt x="4002" y="10620"/>
                    <a:pt x="3718" y="10714"/>
                    <a:pt x="3466" y="10777"/>
                  </a:cubicBezTo>
                  <a:lnTo>
                    <a:pt x="1355" y="8666"/>
                  </a:lnTo>
                  <a:cubicBezTo>
                    <a:pt x="1387" y="8414"/>
                    <a:pt x="1481" y="8162"/>
                    <a:pt x="1576" y="7910"/>
                  </a:cubicBezTo>
                  <a:close/>
                  <a:moveTo>
                    <a:pt x="10602" y="0"/>
                  </a:moveTo>
                  <a:cubicBezTo>
                    <a:pt x="9383" y="0"/>
                    <a:pt x="7954" y="274"/>
                    <a:pt x="7089" y="1168"/>
                  </a:cubicBezTo>
                  <a:cubicBezTo>
                    <a:pt x="6207" y="2082"/>
                    <a:pt x="5923" y="3500"/>
                    <a:pt x="5923" y="4728"/>
                  </a:cubicBezTo>
                  <a:cubicBezTo>
                    <a:pt x="6238" y="4760"/>
                    <a:pt x="6459" y="4791"/>
                    <a:pt x="6522" y="4791"/>
                  </a:cubicBezTo>
                  <a:lnTo>
                    <a:pt x="6585" y="4791"/>
                  </a:lnTo>
                  <a:lnTo>
                    <a:pt x="6585" y="4130"/>
                  </a:lnTo>
                  <a:lnTo>
                    <a:pt x="7971" y="5516"/>
                  </a:lnTo>
                  <a:cubicBezTo>
                    <a:pt x="7751" y="5532"/>
                    <a:pt x="7540" y="5538"/>
                    <a:pt x="7348" y="5538"/>
                  </a:cubicBezTo>
                  <a:cubicBezTo>
                    <a:pt x="6772" y="5538"/>
                    <a:pt x="6364" y="5484"/>
                    <a:pt x="6364" y="5484"/>
                  </a:cubicBezTo>
                  <a:cubicBezTo>
                    <a:pt x="6314" y="5459"/>
                    <a:pt x="5810" y="5369"/>
                    <a:pt x="5121" y="5369"/>
                  </a:cubicBezTo>
                  <a:cubicBezTo>
                    <a:pt x="4077" y="5369"/>
                    <a:pt x="2606" y="5575"/>
                    <a:pt x="1639" y="6524"/>
                  </a:cubicBezTo>
                  <a:cubicBezTo>
                    <a:pt x="0" y="8162"/>
                    <a:pt x="536" y="11155"/>
                    <a:pt x="567" y="11250"/>
                  </a:cubicBezTo>
                  <a:cubicBezTo>
                    <a:pt x="599" y="11407"/>
                    <a:pt x="725" y="11533"/>
                    <a:pt x="914" y="11533"/>
                  </a:cubicBezTo>
                  <a:lnTo>
                    <a:pt x="1009" y="11533"/>
                  </a:lnTo>
                  <a:cubicBezTo>
                    <a:pt x="1198" y="11502"/>
                    <a:pt x="1324" y="11344"/>
                    <a:pt x="1261" y="11155"/>
                  </a:cubicBezTo>
                  <a:cubicBezTo>
                    <a:pt x="1261" y="11155"/>
                    <a:pt x="1166" y="10399"/>
                    <a:pt x="1229" y="9517"/>
                  </a:cubicBezTo>
                  <a:lnTo>
                    <a:pt x="1229" y="9517"/>
                  </a:lnTo>
                  <a:lnTo>
                    <a:pt x="2615" y="10903"/>
                  </a:lnTo>
                  <a:cubicBezTo>
                    <a:pt x="2447" y="10903"/>
                    <a:pt x="2293" y="10917"/>
                    <a:pt x="2153" y="10917"/>
                  </a:cubicBezTo>
                  <a:cubicBezTo>
                    <a:pt x="2083" y="10917"/>
                    <a:pt x="2017" y="10914"/>
                    <a:pt x="1954" y="10903"/>
                  </a:cubicBezTo>
                  <a:lnTo>
                    <a:pt x="1954" y="10966"/>
                  </a:lnTo>
                  <a:cubicBezTo>
                    <a:pt x="1985" y="11187"/>
                    <a:pt x="1954" y="11407"/>
                    <a:pt x="1859" y="11565"/>
                  </a:cubicBezTo>
                  <a:lnTo>
                    <a:pt x="2048" y="11565"/>
                  </a:lnTo>
                  <a:cubicBezTo>
                    <a:pt x="3277" y="11565"/>
                    <a:pt x="4695" y="11281"/>
                    <a:pt x="5577" y="10399"/>
                  </a:cubicBezTo>
                  <a:cubicBezTo>
                    <a:pt x="6427" y="9517"/>
                    <a:pt x="6742" y="8068"/>
                    <a:pt x="6742" y="6839"/>
                  </a:cubicBezTo>
                  <a:cubicBezTo>
                    <a:pt x="6396" y="6808"/>
                    <a:pt x="6144" y="6776"/>
                    <a:pt x="6112" y="6776"/>
                  </a:cubicBezTo>
                  <a:lnTo>
                    <a:pt x="6049" y="6776"/>
                  </a:lnTo>
                  <a:lnTo>
                    <a:pt x="6049" y="7438"/>
                  </a:lnTo>
                  <a:lnTo>
                    <a:pt x="4663" y="6051"/>
                  </a:lnTo>
                  <a:cubicBezTo>
                    <a:pt x="4876" y="6036"/>
                    <a:pt x="5083" y="6030"/>
                    <a:pt x="5273" y="6030"/>
                  </a:cubicBezTo>
                  <a:cubicBezTo>
                    <a:pt x="5845" y="6030"/>
                    <a:pt x="6270" y="6083"/>
                    <a:pt x="6270" y="6083"/>
                  </a:cubicBezTo>
                  <a:cubicBezTo>
                    <a:pt x="6301" y="6083"/>
                    <a:pt x="6837" y="6178"/>
                    <a:pt x="7499" y="6178"/>
                  </a:cubicBezTo>
                  <a:cubicBezTo>
                    <a:pt x="8727" y="6178"/>
                    <a:pt x="10145" y="5862"/>
                    <a:pt x="10996" y="4980"/>
                  </a:cubicBezTo>
                  <a:cubicBezTo>
                    <a:pt x="12602" y="3374"/>
                    <a:pt x="12098" y="381"/>
                    <a:pt x="12067" y="255"/>
                  </a:cubicBezTo>
                  <a:cubicBezTo>
                    <a:pt x="12035" y="160"/>
                    <a:pt x="11878" y="34"/>
                    <a:pt x="11657" y="34"/>
                  </a:cubicBezTo>
                  <a:cubicBezTo>
                    <a:pt x="11468" y="66"/>
                    <a:pt x="11342" y="223"/>
                    <a:pt x="11405" y="444"/>
                  </a:cubicBezTo>
                  <a:cubicBezTo>
                    <a:pt x="11405" y="444"/>
                    <a:pt x="11531" y="1168"/>
                    <a:pt x="11437" y="2050"/>
                  </a:cubicBezTo>
                  <a:lnTo>
                    <a:pt x="10050" y="664"/>
                  </a:lnTo>
                  <a:cubicBezTo>
                    <a:pt x="10218" y="664"/>
                    <a:pt x="10373" y="650"/>
                    <a:pt x="10513" y="650"/>
                  </a:cubicBezTo>
                  <a:cubicBezTo>
                    <a:pt x="10583" y="650"/>
                    <a:pt x="10649" y="654"/>
                    <a:pt x="10712" y="664"/>
                  </a:cubicBezTo>
                  <a:lnTo>
                    <a:pt x="10712" y="601"/>
                  </a:lnTo>
                  <a:cubicBezTo>
                    <a:pt x="10681" y="381"/>
                    <a:pt x="10712" y="160"/>
                    <a:pt x="10807" y="3"/>
                  </a:cubicBezTo>
                  <a:cubicBezTo>
                    <a:pt x="10739" y="1"/>
                    <a:pt x="10671" y="0"/>
                    <a:pt x="10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8"/>
          <p:cNvGrpSpPr/>
          <p:nvPr/>
        </p:nvGrpSpPr>
        <p:grpSpPr>
          <a:xfrm>
            <a:off x="4935113" y="3132625"/>
            <a:ext cx="890925" cy="863525"/>
            <a:chOff x="4935113" y="3132625"/>
            <a:chExt cx="890925" cy="863525"/>
          </a:xfrm>
        </p:grpSpPr>
        <p:sp>
          <p:nvSpPr>
            <p:cNvPr id="274" name="Google Shape;274;p18"/>
            <p:cNvSpPr/>
            <p:nvPr/>
          </p:nvSpPr>
          <p:spPr>
            <a:xfrm>
              <a:off x="4935113" y="3132625"/>
              <a:ext cx="890925" cy="863525"/>
            </a:xfrm>
            <a:custGeom>
              <a:avLst/>
              <a:gdLst/>
              <a:ahLst/>
              <a:cxnLst/>
              <a:rect l="l" t="t" r="r" b="b"/>
              <a:pathLst>
                <a:path w="35637" h="34541" extrusionOk="0">
                  <a:moveTo>
                    <a:pt x="7085" y="1"/>
                  </a:moveTo>
                  <a:cubicBezTo>
                    <a:pt x="5432" y="1"/>
                    <a:pt x="3792" y="653"/>
                    <a:pt x="2561" y="1892"/>
                  </a:cubicBezTo>
                  <a:lnTo>
                    <a:pt x="2501" y="1951"/>
                  </a:lnTo>
                  <a:cubicBezTo>
                    <a:pt x="465" y="3987"/>
                    <a:pt x="1" y="7106"/>
                    <a:pt x="1442" y="9595"/>
                  </a:cubicBezTo>
                  <a:lnTo>
                    <a:pt x="14943" y="32967"/>
                  </a:lnTo>
                  <a:cubicBezTo>
                    <a:pt x="15523" y="33980"/>
                    <a:pt x="16585" y="34540"/>
                    <a:pt x="17668" y="34540"/>
                  </a:cubicBezTo>
                  <a:cubicBezTo>
                    <a:pt x="18277" y="34540"/>
                    <a:pt x="18892" y="34363"/>
                    <a:pt x="19432" y="33991"/>
                  </a:cubicBezTo>
                  <a:cubicBezTo>
                    <a:pt x="20480" y="33264"/>
                    <a:pt x="21504" y="32514"/>
                    <a:pt x="22492" y="31729"/>
                  </a:cubicBezTo>
                  <a:cubicBezTo>
                    <a:pt x="22706" y="31562"/>
                    <a:pt x="22921" y="31383"/>
                    <a:pt x="23135" y="31217"/>
                  </a:cubicBezTo>
                  <a:cubicBezTo>
                    <a:pt x="26826" y="28204"/>
                    <a:pt x="30160" y="24775"/>
                    <a:pt x="33041" y="20977"/>
                  </a:cubicBezTo>
                  <a:cubicBezTo>
                    <a:pt x="33041" y="20965"/>
                    <a:pt x="33053" y="20965"/>
                    <a:pt x="33053" y="20965"/>
                  </a:cubicBezTo>
                  <a:cubicBezTo>
                    <a:pt x="33589" y="20263"/>
                    <a:pt x="34100" y="19548"/>
                    <a:pt x="34601" y="18834"/>
                  </a:cubicBezTo>
                  <a:cubicBezTo>
                    <a:pt x="35636" y="17322"/>
                    <a:pt x="35160" y="15250"/>
                    <a:pt x="33577" y="14334"/>
                  </a:cubicBezTo>
                  <a:lnTo>
                    <a:pt x="10193" y="832"/>
                  </a:lnTo>
                  <a:cubicBezTo>
                    <a:pt x="9222" y="272"/>
                    <a:pt x="8151" y="1"/>
                    <a:pt x="7085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275;p18"/>
            <p:cNvGrpSpPr/>
            <p:nvPr/>
          </p:nvGrpSpPr>
          <p:grpSpPr>
            <a:xfrm>
              <a:off x="5217732" y="3419034"/>
              <a:ext cx="272739" cy="274182"/>
              <a:chOff x="-27351575" y="3915650"/>
              <a:chExt cx="297750" cy="299325"/>
            </a:xfrm>
          </p:grpSpPr>
          <p:sp>
            <p:nvSpPr>
              <p:cNvPr id="276" name="Google Shape;276;p18"/>
              <p:cNvSpPr/>
              <p:nvPr/>
            </p:nvSpPr>
            <p:spPr>
              <a:xfrm>
                <a:off x="-27351575" y="4059000"/>
                <a:ext cx="15362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239" extrusionOk="0">
                    <a:moveTo>
                      <a:pt x="3183" y="1"/>
                    </a:moveTo>
                    <a:lnTo>
                      <a:pt x="2490" y="725"/>
                    </a:lnTo>
                    <a:cubicBezTo>
                      <a:pt x="2206" y="1009"/>
                      <a:pt x="1986" y="1387"/>
                      <a:pt x="1860" y="1828"/>
                    </a:cubicBezTo>
                    <a:cubicBezTo>
                      <a:pt x="1608" y="2742"/>
                      <a:pt x="1229" y="3435"/>
                      <a:pt x="725" y="4002"/>
                    </a:cubicBezTo>
                    <a:lnTo>
                      <a:pt x="316" y="4411"/>
                    </a:lnTo>
                    <a:cubicBezTo>
                      <a:pt x="127" y="4632"/>
                      <a:pt x="1" y="4884"/>
                      <a:pt x="1" y="5167"/>
                    </a:cubicBezTo>
                    <a:cubicBezTo>
                      <a:pt x="1" y="5451"/>
                      <a:pt x="127" y="5734"/>
                      <a:pt x="316" y="5923"/>
                    </a:cubicBezTo>
                    <a:cubicBezTo>
                      <a:pt x="505" y="6113"/>
                      <a:pt x="788" y="6239"/>
                      <a:pt x="1072" y="6239"/>
                    </a:cubicBezTo>
                    <a:cubicBezTo>
                      <a:pt x="1355" y="6113"/>
                      <a:pt x="1608" y="5986"/>
                      <a:pt x="1765" y="5797"/>
                    </a:cubicBezTo>
                    <a:lnTo>
                      <a:pt x="2206" y="5419"/>
                    </a:lnTo>
                    <a:cubicBezTo>
                      <a:pt x="2710" y="4884"/>
                      <a:pt x="3435" y="4506"/>
                      <a:pt x="4380" y="4254"/>
                    </a:cubicBezTo>
                    <a:cubicBezTo>
                      <a:pt x="4664" y="4191"/>
                      <a:pt x="4916" y="4033"/>
                      <a:pt x="5168" y="3876"/>
                    </a:cubicBezTo>
                    <a:lnTo>
                      <a:pt x="4664" y="3372"/>
                    </a:lnTo>
                    <a:cubicBezTo>
                      <a:pt x="4537" y="3246"/>
                      <a:pt x="4537" y="2994"/>
                      <a:pt x="4664" y="2899"/>
                    </a:cubicBezTo>
                    <a:cubicBezTo>
                      <a:pt x="4711" y="2836"/>
                      <a:pt x="4797" y="2805"/>
                      <a:pt x="4888" y="2805"/>
                    </a:cubicBezTo>
                    <a:cubicBezTo>
                      <a:pt x="4979" y="2805"/>
                      <a:pt x="5073" y="2836"/>
                      <a:pt x="5136" y="2899"/>
                    </a:cubicBezTo>
                    <a:lnTo>
                      <a:pt x="5672" y="3435"/>
                    </a:lnTo>
                    <a:lnTo>
                      <a:pt x="6144" y="2962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-27257050" y="3915650"/>
                <a:ext cx="2032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8098" extrusionOk="0">
                    <a:moveTo>
                      <a:pt x="1891" y="2364"/>
                    </a:moveTo>
                    <a:cubicBezTo>
                      <a:pt x="1985" y="2364"/>
                      <a:pt x="2048" y="2395"/>
                      <a:pt x="2143" y="2490"/>
                    </a:cubicBezTo>
                    <a:lnTo>
                      <a:pt x="5545" y="5892"/>
                    </a:lnTo>
                    <a:cubicBezTo>
                      <a:pt x="5671" y="6018"/>
                      <a:pt x="5671" y="6239"/>
                      <a:pt x="5545" y="6365"/>
                    </a:cubicBezTo>
                    <a:cubicBezTo>
                      <a:pt x="5498" y="6428"/>
                      <a:pt x="5411" y="6459"/>
                      <a:pt x="5321" y="6459"/>
                    </a:cubicBezTo>
                    <a:cubicBezTo>
                      <a:pt x="5230" y="6459"/>
                      <a:pt x="5136" y="6428"/>
                      <a:pt x="5073" y="6365"/>
                    </a:cubicBezTo>
                    <a:lnTo>
                      <a:pt x="1670" y="2962"/>
                    </a:lnTo>
                    <a:cubicBezTo>
                      <a:pt x="1544" y="2836"/>
                      <a:pt x="1544" y="2647"/>
                      <a:pt x="1670" y="2490"/>
                    </a:cubicBezTo>
                    <a:cubicBezTo>
                      <a:pt x="1733" y="2395"/>
                      <a:pt x="1828" y="2364"/>
                      <a:pt x="1891" y="2364"/>
                    </a:cubicBezTo>
                    <a:close/>
                    <a:moveTo>
                      <a:pt x="6742" y="1"/>
                    </a:moveTo>
                    <a:cubicBezTo>
                      <a:pt x="6333" y="1"/>
                      <a:pt x="6018" y="158"/>
                      <a:pt x="5766" y="379"/>
                    </a:cubicBezTo>
                    <a:lnTo>
                      <a:pt x="4128" y="2017"/>
                    </a:lnTo>
                    <a:cubicBezTo>
                      <a:pt x="3938" y="2206"/>
                      <a:pt x="3679" y="2301"/>
                      <a:pt x="3415" y="2301"/>
                    </a:cubicBezTo>
                    <a:cubicBezTo>
                      <a:pt x="3151" y="2301"/>
                      <a:pt x="2883" y="2206"/>
                      <a:pt x="2678" y="2017"/>
                    </a:cubicBezTo>
                    <a:cubicBezTo>
                      <a:pt x="2489" y="1812"/>
                      <a:pt x="2229" y="1710"/>
                      <a:pt x="1965" y="1710"/>
                    </a:cubicBezTo>
                    <a:cubicBezTo>
                      <a:pt x="1702" y="1710"/>
                      <a:pt x="1434" y="1812"/>
                      <a:pt x="1229" y="2017"/>
                    </a:cubicBezTo>
                    <a:cubicBezTo>
                      <a:pt x="851" y="2395"/>
                      <a:pt x="851" y="3057"/>
                      <a:pt x="1229" y="3466"/>
                    </a:cubicBezTo>
                    <a:lnTo>
                      <a:pt x="1481" y="3687"/>
                    </a:lnTo>
                    <a:lnTo>
                      <a:pt x="0" y="5167"/>
                    </a:lnTo>
                    <a:lnTo>
                      <a:pt x="2962" y="8097"/>
                    </a:lnTo>
                    <a:lnTo>
                      <a:pt x="3403" y="7625"/>
                    </a:lnTo>
                    <a:lnTo>
                      <a:pt x="2836" y="7089"/>
                    </a:lnTo>
                    <a:cubicBezTo>
                      <a:pt x="2710" y="6963"/>
                      <a:pt x="2710" y="6743"/>
                      <a:pt x="2836" y="6617"/>
                    </a:cubicBezTo>
                    <a:cubicBezTo>
                      <a:pt x="2899" y="6554"/>
                      <a:pt x="2985" y="6522"/>
                      <a:pt x="3072" y="6522"/>
                    </a:cubicBezTo>
                    <a:cubicBezTo>
                      <a:pt x="3159" y="6522"/>
                      <a:pt x="3245" y="6554"/>
                      <a:pt x="3308" y="6617"/>
                    </a:cubicBezTo>
                    <a:lnTo>
                      <a:pt x="3875" y="7152"/>
                    </a:lnTo>
                    <a:lnTo>
                      <a:pt x="4380" y="6648"/>
                    </a:lnTo>
                    <a:lnTo>
                      <a:pt x="4600" y="6900"/>
                    </a:lnTo>
                    <a:cubicBezTo>
                      <a:pt x="4821" y="7089"/>
                      <a:pt x="5073" y="7215"/>
                      <a:pt x="5356" y="7215"/>
                    </a:cubicBezTo>
                    <a:cubicBezTo>
                      <a:pt x="5640" y="7215"/>
                      <a:pt x="5923" y="7089"/>
                      <a:pt x="6112" y="6900"/>
                    </a:cubicBezTo>
                    <a:cubicBezTo>
                      <a:pt x="6490" y="6491"/>
                      <a:pt x="6490" y="5829"/>
                      <a:pt x="6112" y="5420"/>
                    </a:cubicBezTo>
                    <a:cubicBezTo>
                      <a:pt x="5703" y="5041"/>
                      <a:pt x="5703" y="4380"/>
                      <a:pt x="6112" y="3970"/>
                    </a:cubicBezTo>
                    <a:lnTo>
                      <a:pt x="7719" y="2364"/>
                    </a:lnTo>
                    <a:cubicBezTo>
                      <a:pt x="8003" y="2080"/>
                      <a:pt x="8129" y="1733"/>
                      <a:pt x="8129" y="1387"/>
                    </a:cubicBezTo>
                    <a:cubicBezTo>
                      <a:pt x="8129" y="1009"/>
                      <a:pt x="7971" y="662"/>
                      <a:pt x="7719" y="379"/>
                    </a:cubicBezTo>
                    <a:cubicBezTo>
                      <a:pt x="7436" y="127"/>
                      <a:pt x="7120" y="1"/>
                      <a:pt x="67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8" name="Google Shape;278;p18"/>
          <p:cNvGrpSpPr/>
          <p:nvPr/>
        </p:nvGrpSpPr>
        <p:grpSpPr>
          <a:xfrm>
            <a:off x="4608588" y="3330825"/>
            <a:ext cx="659350" cy="911725"/>
            <a:chOff x="4608588" y="3330825"/>
            <a:chExt cx="659350" cy="911725"/>
          </a:xfrm>
        </p:grpSpPr>
        <p:sp>
          <p:nvSpPr>
            <p:cNvPr id="279" name="Google Shape;279;p18"/>
            <p:cNvSpPr/>
            <p:nvPr/>
          </p:nvSpPr>
          <p:spPr>
            <a:xfrm>
              <a:off x="4608588" y="3330825"/>
              <a:ext cx="659350" cy="911725"/>
            </a:xfrm>
            <a:custGeom>
              <a:avLst/>
              <a:gdLst/>
              <a:ahLst/>
              <a:cxnLst/>
              <a:rect l="l" t="t" r="r" b="b"/>
              <a:pathLst>
                <a:path w="26374" h="36469" extrusionOk="0">
                  <a:moveTo>
                    <a:pt x="6525" y="0"/>
                  </a:moveTo>
                  <a:cubicBezTo>
                    <a:pt x="5964" y="0"/>
                    <a:pt x="5396" y="74"/>
                    <a:pt x="4835" y="226"/>
                  </a:cubicBezTo>
                  <a:cubicBezTo>
                    <a:pt x="4787" y="238"/>
                    <a:pt x="4740" y="250"/>
                    <a:pt x="4692" y="262"/>
                  </a:cubicBezTo>
                  <a:cubicBezTo>
                    <a:pt x="1930" y="988"/>
                    <a:pt x="1" y="3465"/>
                    <a:pt x="1" y="6310"/>
                  </a:cubicBezTo>
                  <a:lnTo>
                    <a:pt x="1" y="33325"/>
                  </a:lnTo>
                  <a:cubicBezTo>
                    <a:pt x="1" y="35069"/>
                    <a:pt x="1411" y="36468"/>
                    <a:pt x="3116" y="36468"/>
                  </a:cubicBezTo>
                  <a:cubicBezTo>
                    <a:pt x="3204" y="36468"/>
                    <a:pt x="3293" y="36464"/>
                    <a:pt x="3382" y="36457"/>
                  </a:cubicBezTo>
                  <a:cubicBezTo>
                    <a:pt x="5656" y="36278"/>
                    <a:pt x="7918" y="35957"/>
                    <a:pt x="10145" y="35516"/>
                  </a:cubicBezTo>
                  <a:cubicBezTo>
                    <a:pt x="10371" y="35469"/>
                    <a:pt x="10609" y="35421"/>
                    <a:pt x="10847" y="35373"/>
                  </a:cubicBezTo>
                  <a:cubicBezTo>
                    <a:pt x="15419" y="34421"/>
                    <a:pt x="19872" y="32921"/>
                    <a:pt x="24099" y="30920"/>
                  </a:cubicBezTo>
                  <a:cubicBezTo>
                    <a:pt x="25754" y="30135"/>
                    <a:pt x="26373" y="28099"/>
                    <a:pt x="25468" y="26515"/>
                  </a:cubicBezTo>
                  <a:lnTo>
                    <a:pt x="24706" y="25205"/>
                  </a:lnTo>
                  <a:lnTo>
                    <a:pt x="23563" y="23217"/>
                  </a:lnTo>
                  <a:lnTo>
                    <a:pt x="11955" y="3107"/>
                  </a:lnTo>
                  <a:cubicBezTo>
                    <a:pt x="10816" y="1134"/>
                    <a:pt x="8725" y="0"/>
                    <a:pt x="65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18"/>
            <p:cNvGrpSpPr/>
            <p:nvPr/>
          </p:nvGrpSpPr>
          <p:grpSpPr>
            <a:xfrm>
              <a:off x="4701549" y="3710009"/>
              <a:ext cx="274159" cy="270106"/>
              <a:chOff x="-25465200" y="3916150"/>
              <a:chExt cx="299300" cy="294875"/>
            </a:xfrm>
          </p:grpSpPr>
          <p:sp>
            <p:nvSpPr>
              <p:cNvPr id="281" name="Google Shape;281;p18"/>
              <p:cNvSpPr/>
              <p:nvPr/>
            </p:nvSpPr>
            <p:spPr>
              <a:xfrm>
                <a:off x="-25316350" y="3916150"/>
                <a:ext cx="15045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6018" h="5967" extrusionOk="0">
                    <a:moveTo>
                      <a:pt x="3836" y="0"/>
                    </a:moveTo>
                    <a:cubicBezTo>
                      <a:pt x="3278" y="0"/>
                      <a:pt x="2726" y="214"/>
                      <a:pt x="2332" y="642"/>
                    </a:cubicBezTo>
                    <a:lnTo>
                      <a:pt x="1891" y="1083"/>
                    </a:lnTo>
                    <a:lnTo>
                      <a:pt x="2458" y="1619"/>
                    </a:lnTo>
                    <a:cubicBezTo>
                      <a:pt x="2552" y="1745"/>
                      <a:pt x="2552" y="1966"/>
                      <a:pt x="2458" y="2092"/>
                    </a:cubicBezTo>
                    <a:cubicBezTo>
                      <a:pt x="2363" y="2186"/>
                      <a:pt x="2300" y="2218"/>
                      <a:pt x="2206" y="2218"/>
                    </a:cubicBezTo>
                    <a:cubicBezTo>
                      <a:pt x="2143" y="2218"/>
                      <a:pt x="2017" y="2186"/>
                      <a:pt x="1985" y="2092"/>
                    </a:cubicBezTo>
                    <a:lnTo>
                      <a:pt x="1418" y="1556"/>
                    </a:lnTo>
                    <a:lnTo>
                      <a:pt x="946" y="2029"/>
                    </a:lnTo>
                    <a:lnTo>
                      <a:pt x="1513" y="2564"/>
                    </a:lnTo>
                    <a:cubicBezTo>
                      <a:pt x="1607" y="2690"/>
                      <a:pt x="1607" y="2911"/>
                      <a:pt x="1513" y="3037"/>
                    </a:cubicBezTo>
                    <a:cubicBezTo>
                      <a:pt x="1418" y="3131"/>
                      <a:pt x="1355" y="3163"/>
                      <a:pt x="1261" y="3163"/>
                    </a:cubicBezTo>
                    <a:cubicBezTo>
                      <a:pt x="1198" y="3163"/>
                      <a:pt x="1072" y="3131"/>
                      <a:pt x="1040" y="3037"/>
                    </a:cubicBezTo>
                    <a:lnTo>
                      <a:pt x="473" y="2501"/>
                    </a:lnTo>
                    <a:lnTo>
                      <a:pt x="1" y="3005"/>
                    </a:lnTo>
                    <a:lnTo>
                      <a:pt x="2962" y="5967"/>
                    </a:lnTo>
                    <a:lnTo>
                      <a:pt x="5388" y="3478"/>
                    </a:lnTo>
                    <a:cubicBezTo>
                      <a:pt x="5829" y="3037"/>
                      <a:pt x="6018" y="2501"/>
                      <a:pt x="5987" y="1903"/>
                    </a:cubicBezTo>
                    <a:cubicBezTo>
                      <a:pt x="5892" y="1398"/>
                      <a:pt x="5640" y="831"/>
                      <a:pt x="5167" y="453"/>
                    </a:cubicBezTo>
                    <a:cubicBezTo>
                      <a:pt x="4779" y="151"/>
                      <a:pt x="4305" y="0"/>
                      <a:pt x="38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-25465200" y="4003875"/>
                <a:ext cx="208725" cy="207150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8286" extrusionOk="0">
                    <a:moveTo>
                      <a:pt x="5419" y="0"/>
                    </a:moveTo>
                    <a:lnTo>
                      <a:pt x="4883" y="567"/>
                    </a:lnTo>
                    <a:lnTo>
                      <a:pt x="5450" y="1103"/>
                    </a:lnTo>
                    <a:cubicBezTo>
                      <a:pt x="5545" y="1229"/>
                      <a:pt x="5545" y="1449"/>
                      <a:pt x="5450" y="1575"/>
                    </a:cubicBezTo>
                    <a:cubicBezTo>
                      <a:pt x="5356" y="1670"/>
                      <a:pt x="5293" y="1702"/>
                      <a:pt x="5198" y="1702"/>
                    </a:cubicBezTo>
                    <a:cubicBezTo>
                      <a:pt x="5135" y="1702"/>
                      <a:pt x="5009" y="1670"/>
                      <a:pt x="4978" y="1575"/>
                    </a:cubicBezTo>
                    <a:lnTo>
                      <a:pt x="4411" y="1040"/>
                    </a:lnTo>
                    <a:lnTo>
                      <a:pt x="3938" y="1512"/>
                    </a:lnTo>
                    <a:lnTo>
                      <a:pt x="4505" y="2048"/>
                    </a:lnTo>
                    <a:cubicBezTo>
                      <a:pt x="4631" y="2174"/>
                      <a:pt x="4631" y="2395"/>
                      <a:pt x="4505" y="2521"/>
                    </a:cubicBezTo>
                    <a:cubicBezTo>
                      <a:pt x="4411" y="2615"/>
                      <a:pt x="4348" y="2647"/>
                      <a:pt x="4253" y="2647"/>
                    </a:cubicBezTo>
                    <a:cubicBezTo>
                      <a:pt x="4190" y="2647"/>
                      <a:pt x="4064" y="2615"/>
                      <a:pt x="4033" y="2521"/>
                    </a:cubicBezTo>
                    <a:lnTo>
                      <a:pt x="3466" y="1985"/>
                    </a:lnTo>
                    <a:lnTo>
                      <a:pt x="3214" y="2237"/>
                    </a:lnTo>
                    <a:cubicBezTo>
                      <a:pt x="2773" y="2678"/>
                      <a:pt x="2458" y="3277"/>
                      <a:pt x="2363" y="3907"/>
                    </a:cubicBezTo>
                    <a:cubicBezTo>
                      <a:pt x="2300" y="4379"/>
                      <a:pt x="2111" y="4852"/>
                      <a:pt x="1733" y="5167"/>
                    </a:cubicBezTo>
                    <a:lnTo>
                      <a:pt x="410" y="6490"/>
                    </a:lnTo>
                    <a:cubicBezTo>
                      <a:pt x="0" y="6900"/>
                      <a:pt x="0" y="7561"/>
                      <a:pt x="410" y="7971"/>
                    </a:cubicBezTo>
                    <a:cubicBezTo>
                      <a:pt x="599" y="8160"/>
                      <a:pt x="882" y="8286"/>
                      <a:pt x="1166" y="8286"/>
                    </a:cubicBezTo>
                    <a:cubicBezTo>
                      <a:pt x="1418" y="8286"/>
                      <a:pt x="1701" y="8160"/>
                      <a:pt x="1890" y="7971"/>
                    </a:cubicBezTo>
                    <a:lnTo>
                      <a:pt x="3245" y="6616"/>
                    </a:lnTo>
                    <a:cubicBezTo>
                      <a:pt x="3592" y="6270"/>
                      <a:pt x="4033" y="6081"/>
                      <a:pt x="4505" y="5986"/>
                    </a:cubicBezTo>
                    <a:cubicBezTo>
                      <a:pt x="5135" y="5923"/>
                      <a:pt x="5734" y="5608"/>
                      <a:pt x="6144" y="5167"/>
                    </a:cubicBezTo>
                    <a:lnTo>
                      <a:pt x="8349" y="2962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18"/>
          <p:cNvGrpSpPr/>
          <p:nvPr/>
        </p:nvGrpSpPr>
        <p:grpSpPr>
          <a:xfrm>
            <a:off x="3080138" y="2790875"/>
            <a:ext cx="928400" cy="647250"/>
            <a:chOff x="3080138" y="2790875"/>
            <a:chExt cx="928400" cy="647250"/>
          </a:xfrm>
        </p:grpSpPr>
        <p:sp>
          <p:nvSpPr>
            <p:cNvPr id="284" name="Google Shape;284;p18"/>
            <p:cNvSpPr/>
            <p:nvPr/>
          </p:nvSpPr>
          <p:spPr>
            <a:xfrm>
              <a:off x="3080138" y="2790875"/>
              <a:ext cx="928400" cy="647250"/>
            </a:xfrm>
            <a:custGeom>
              <a:avLst/>
              <a:gdLst/>
              <a:ahLst/>
              <a:cxnLst/>
              <a:rect l="l" t="t" r="r" b="b"/>
              <a:pathLst>
                <a:path w="37136" h="25890" extrusionOk="0">
                  <a:moveTo>
                    <a:pt x="3286" y="0"/>
                  </a:moveTo>
                  <a:cubicBezTo>
                    <a:pt x="1453" y="0"/>
                    <a:pt x="0" y="1560"/>
                    <a:pt x="155" y="3381"/>
                  </a:cubicBezTo>
                  <a:cubicBezTo>
                    <a:pt x="738" y="10573"/>
                    <a:pt x="2620" y="17609"/>
                    <a:pt x="5691" y="24098"/>
                  </a:cubicBezTo>
                  <a:cubicBezTo>
                    <a:pt x="6231" y="25236"/>
                    <a:pt x="7362" y="25889"/>
                    <a:pt x="8531" y="25889"/>
                  </a:cubicBezTo>
                  <a:cubicBezTo>
                    <a:pt x="9062" y="25889"/>
                    <a:pt x="9602" y="25754"/>
                    <a:pt x="10097" y="25467"/>
                  </a:cubicBezTo>
                  <a:lnTo>
                    <a:pt x="15312" y="22455"/>
                  </a:lnTo>
                  <a:lnTo>
                    <a:pt x="15978" y="22074"/>
                  </a:lnTo>
                  <a:lnTo>
                    <a:pt x="28956" y="14573"/>
                  </a:lnTo>
                  <a:lnTo>
                    <a:pt x="29623" y="14192"/>
                  </a:lnTo>
                  <a:lnTo>
                    <a:pt x="33504" y="11954"/>
                  </a:lnTo>
                  <a:cubicBezTo>
                    <a:pt x="35981" y="10525"/>
                    <a:pt x="37136" y="7608"/>
                    <a:pt x="36386" y="4846"/>
                  </a:cubicBezTo>
                  <a:cubicBezTo>
                    <a:pt x="36374" y="4786"/>
                    <a:pt x="36362" y="4739"/>
                    <a:pt x="36350" y="4691"/>
                  </a:cubicBezTo>
                  <a:cubicBezTo>
                    <a:pt x="35624" y="1929"/>
                    <a:pt x="33147" y="0"/>
                    <a:pt x="3030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285;p18"/>
            <p:cNvGrpSpPr/>
            <p:nvPr/>
          </p:nvGrpSpPr>
          <p:grpSpPr>
            <a:xfrm>
              <a:off x="3356809" y="2890654"/>
              <a:ext cx="272006" cy="271090"/>
              <a:chOff x="-26980600" y="3175500"/>
              <a:chExt cx="296950" cy="295950"/>
            </a:xfrm>
          </p:grpSpPr>
          <p:sp>
            <p:nvSpPr>
              <p:cNvPr id="286" name="Google Shape;286;p18"/>
              <p:cNvSpPr/>
              <p:nvPr/>
            </p:nvSpPr>
            <p:spPr>
              <a:xfrm>
                <a:off x="-26798650" y="3175500"/>
                <a:ext cx="115000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561" extrusionOk="0">
                    <a:moveTo>
                      <a:pt x="1115" y="0"/>
                    </a:moveTo>
                    <a:cubicBezTo>
                      <a:pt x="851" y="0"/>
                      <a:pt x="583" y="102"/>
                      <a:pt x="378" y="307"/>
                    </a:cubicBezTo>
                    <a:cubicBezTo>
                      <a:pt x="0" y="685"/>
                      <a:pt x="0" y="1378"/>
                      <a:pt x="378" y="1756"/>
                    </a:cubicBezTo>
                    <a:lnTo>
                      <a:pt x="2773" y="4245"/>
                    </a:lnTo>
                    <a:cubicBezTo>
                      <a:pt x="2962" y="4434"/>
                      <a:pt x="3245" y="4560"/>
                      <a:pt x="3529" y="4560"/>
                    </a:cubicBezTo>
                    <a:cubicBezTo>
                      <a:pt x="3812" y="4560"/>
                      <a:pt x="4064" y="4434"/>
                      <a:pt x="4285" y="4245"/>
                    </a:cubicBezTo>
                    <a:cubicBezTo>
                      <a:pt x="4474" y="4056"/>
                      <a:pt x="4600" y="3773"/>
                      <a:pt x="4600" y="3489"/>
                    </a:cubicBezTo>
                    <a:cubicBezTo>
                      <a:pt x="4600" y="3206"/>
                      <a:pt x="4474" y="2954"/>
                      <a:pt x="4285" y="2733"/>
                    </a:cubicBezTo>
                    <a:lnTo>
                      <a:pt x="1828" y="307"/>
                    </a:lnTo>
                    <a:cubicBezTo>
                      <a:pt x="1639" y="102"/>
                      <a:pt x="1379" y="0"/>
                      <a:pt x="1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-26980600" y="3325725"/>
                <a:ext cx="1685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5829" extrusionOk="0">
                    <a:moveTo>
                      <a:pt x="3797" y="2167"/>
                    </a:moveTo>
                    <a:cubicBezTo>
                      <a:pt x="3884" y="2167"/>
                      <a:pt x="3970" y="2190"/>
                      <a:pt x="4033" y="2237"/>
                    </a:cubicBezTo>
                    <a:cubicBezTo>
                      <a:pt x="4159" y="2363"/>
                      <a:pt x="4159" y="2616"/>
                      <a:pt x="4033" y="2710"/>
                    </a:cubicBezTo>
                    <a:cubicBezTo>
                      <a:pt x="3970" y="2773"/>
                      <a:pt x="3884" y="2805"/>
                      <a:pt x="3797" y="2805"/>
                    </a:cubicBezTo>
                    <a:cubicBezTo>
                      <a:pt x="3710" y="2805"/>
                      <a:pt x="3624" y="2773"/>
                      <a:pt x="3561" y="2710"/>
                    </a:cubicBezTo>
                    <a:cubicBezTo>
                      <a:pt x="3435" y="2616"/>
                      <a:pt x="3435" y="2363"/>
                      <a:pt x="3561" y="2237"/>
                    </a:cubicBezTo>
                    <a:cubicBezTo>
                      <a:pt x="3624" y="2190"/>
                      <a:pt x="3710" y="2167"/>
                      <a:pt x="3797" y="2167"/>
                    </a:cubicBezTo>
                    <a:close/>
                    <a:moveTo>
                      <a:pt x="2336" y="2639"/>
                    </a:moveTo>
                    <a:cubicBezTo>
                      <a:pt x="2426" y="2639"/>
                      <a:pt x="2521" y="2663"/>
                      <a:pt x="2584" y="2710"/>
                    </a:cubicBezTo>
                    <a:cubicBezTo>
                      <a:pt x="2679" y="2836"/>
                      <a:pt x="2679" y="3057"/>
                      <a:pt x="2584" y="3183"/>
                    </a:cubicBezTo>
                    <a:cubicBezTo>
                      <a:pt x="2521" y="3246"/>
                      <a:pt x="2426" y="3277"/>
                      <a:pt x="2336" y="3277"/>
                    </a:cubicBezTo>
                    <a:cubicBezTo>
                      <a:pt x="2245" y="3277"/>
                      <a:pt x="2159" y="3246"/>
                      <a:pt x="2111" y="3183"/>
                    </a:cubicBezTo>
                    <a:cubicBezTo>
                      <a:pt x="1985" y="3057"/>
                      <a:pt x="1985" y="2868"/>
                      <a:pt x="2111" y="2710"/>
                    </a:cubicBezTo>
                    <a:cubicBezTo>
                      <a:pt x="2159" y="2663"/>
                      <a:pt x="2245" y="2639"/>
                      <a:pt x="2336" y="2639"/>
                    </a:cubicBezTo>
                    <a:close/>
                    <a:moveTo>
                      <a:pt x="2931" y="1"/>
                    </a:moveTo>
                    <a:lnTo>
                      <a:pt x="599" y="2332"/>
                    </a:lnTo>
                    <a:cubicBezTo>
                      <a:pt x="221" y="2710"/>
                      <a:pt x="1" y="3214"/>
                      <a:pt x="1" y="3781"/>
                    </a:cubicBezTo>
                    <a:cubicBezTo>
                      <a:pt x="1" y="4317"/>
                      <a:pt x="221" y="4852"/>
                      <a:pt x="599" y="5230"/>
                    </a:cubicBezTo>
                    <a:cubicBezTo>
                      <a:pt x="1009" y="5608"/>
                      <a:pt x="1513" y="5829"/>
                      <a:pt x="2048" y="5829"/>
                    </a:cubicBezTo>
                    <a:cubicBezTo>
                      <a:pt x="2616" y="5829"/>
                      <a:pt x="3120" y="5640"/>
                      <a:pt x="3529" y="5230"/>
                    </a:cubicBezTo>
                    <a:lnTo>
                      <a:pt x="6743" y="2048"/>
                    </a:lnTo>
                    <a:cubicBezTo>
                      <a:pt x="6743" y="2017"/>
                      <a:pt x="6711" y="1954"/>
                      <a:pt x="6711" y="1922"/>
                    </a:cubicBezTo>
                    <a:cubicBezTo>
                      <a:pt x="6396" y="1418"/>
                      <a:pt x="5829" y="1103"/>
                      <a:pt x="5136" y="1103"/>
                    </a:cubicBezTo>
                    <a:lnTo>
                      <a:pt x="5104" y="1103"/>
                    </a:lnTo>
                    <a:cubicBezTo>
                      <a:pt x="5075" y="1104"/>
                      <a:pt x="5045" y="1105"/>
                      <a:pt x="5016" y="1105"/>
                    </a:cubicBezTo>
                    <a:cubicBezTo>
                      <a:pt x="4168" y="1105"/>
                      <a:pt x="3387" y="670"/>
                      <a:pt x="29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-26893950" y="3226500"/>
                <a:ext cx="15912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5514" extrusionOk="0">
                    <a:moveTo>
                      <a:pt x="3403" y="0"/>
                    </a:moveTo>
                    <a:lnTo>
                      <a:pt x="2678" y="693"/>
                    </a:lnTo>
                    <a:lnTo>
                      <a:pt x="2300" y="1103"/>
                    </a:lnTo>
                    <a:lnTo>
                      <a:pt x="3056" y="1859"/>
                    </a:lnTo>
                    <a:cubicBezTo>
                      <a:pt x="3151" y="1953"/>
                      <a:pt x="3151" y="2205"/>
                      <a:pt x="3056" y="2331"/>
                    </a:cubicBezTo>
                    <a:cubicBezTo>
                      <a:pt x="2962" y="2394"/>
                      <a:pt x="2899" y="2426"/>
                      <a:pt x="2804" y="2426"/>
                    </a:cubicBezTo>
                    <a:cubicBezTo>
                      <a:pt x="2741" y="2426"/>
                      <a:pt x="2615" y="2394"/>
                      <a:pt x="2584" y="2331"/>
                    </a:cubicBezTo>
                    <a:lnTo>
                      <a:pt x="1827" y="1575"/>
                    </a:lnTo>
                    <a:lnTo>
                      <a:pt x="1355" y="2048"/>
                    </a:lnTo>
                    <a:lnTo>
                      <a:pt x="2111" y="2804"/>
                    </a:lnTo>
                    <a:cubicBezTo>
                      <a:pt x="2205" y="2898"/>
                      <a:pt x="2205" y="3150"/>
                      <a:pt x="2111" y="3277"/>
                    </a:cubicBezTo>
                    <a:cubicBezTo>
                      <a:pt x="2016" y="3340"/>
                      <a:pt x="1953" y="3371"/>
                      <a:pt x="1859" y="3371"/>
                    </a:cubicBezTo>
                    <a:cubicBezTo>
                      <a:pt x="1796" y="3371"/>
                      <a:pt x="1670" y="3340"/>
                      <a:pt x="1638" y="3277"/>
                    </a:cubicBezTo>
                    <a:lnTo>
                      <a:pt x="882" y="2520"/>
                    </a:lnTo>
                    <a:lnTo>
                      <a:pt x="0" y="3371"/>
                    </a:lnTo>
                    <a:cubicBezTo>
                      <a:pt x="0" y="3403"/>
                      <a:pt x="63" y="3466"/>
                      <a:pt x="63" y="3497"/>
                    </a:cubicBezTo>
                    <a:cubicBezTo>
                      <a:pt x="364" y="4068"/>
                      <a:pt x="894" y="4381"/>
                      <a:pt x="1490" y="4381"/>
                    </a:cubicBezTo>
                    <a:cubicBezTo>
                      <a:pt x="1518" y="4381"/>
                      <a:pt x="1547" y="4381"/>
                      <a:pt x="1575" y="4379"/>
                    </a:cubicBezTo>
                    <a:cubicBezTo>
                      <a:pt x="1890" y="4379"/>
                      <a:pt x="2174" y="4411"/>
                      <a:pt x="2458" y="4474"/>
                    </a:cubicBezTo>
                    <a:cubicBezTo>
                      <a:pt x="2993" y="4631"/>
                      <a:pt x="3529" y="5009"/>
                      <a:pt x="3781" y="5513"/>
                    </a:cubicBezTo>
                    <a:lnTo>
                      <a:pt x="6364" y="2961"/>
                    </a:lnTo>
                    <a:lnTo>
                      <a:pt x="34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9" name="Google Shape;289;p18"/>
          <p:cNvGrpSpPr/>
          <p:nvPr/>
        </p:nvGrpSpPr>
        <p:grpSpPr>
          <a:xfrm>
            <a:off x="3875763" y="1266025"/>
            <a:ext cx="659625" cy="911700"/>
            <a:chOff x="3875763" y="1266025"/>
            <a:chExt cx="659625" cy="911700"/>
          </a:xfrm>
        </p:grpSpPr>
        <p:sp>
          <p:nvSpPr>
            <p:cNvPr id="290" name="Google Shape;290;p18"/>
            <p:cNvSpPr/>
            <p:nvPr/>
          </p:nvSpPr>
          <p:spPr>
            <a:xfrm>
              <a:off x="3875763" y="1266025"/>
              <a:ext cx="659625" cy="911700"/>
            </a:xfrm>
            <a:custGeom>
              <a:avLst/>
              <a:gdLst/>
              <a:ahLst/>
              <a:cxnLst/>
              <a:rect l="l" t="t" r="r" b="b"/>
              <a:pathLst>
                <a:path w="26385" h="36468" extrusionOk="0">
                  <a:moveTo>
                    <a:pt x="23253" y="1"/>
                  </a:moveTo>
                  <a:cubicBezTo>
                    <a:pt x="23170" y="1"/>
                    <a:pt x="23087" y="4"/>
                    <a:pt x="23004" y="10"/>
                  </a:cubicBezTo>
                  <a:cubicBezTo>
                    <a:pt x="15812" y="594"/>
                    <a:pt x="8776" y="2475"/>
                    <a:pt x="2287" y="5547"/>
                  </a:cubicBezTo>
                  <a:cubicBezTo>
                    <a:pt x="632" y="6333"/>
                    <a:pt x="1" y="8369"/>
                    <a:pt x="917" y="9952"/>
                  </a:cubicBezTo>
                  <a:lnTo>
                    <a:pt x="14431" y="33360"/>
                  </a:lnTo>
                  <a:cubicBezTo>
                    <a:pt x="15569" y="35333"/>
                    <a:pt x="17653" y="36467"/>
                    <a:pt x="19850" y="36467"/>
                  </a:cubicBezTo>
                  <a:cubicBezTo>
                    <a:pt x="20410" y="36467"/>
                    <a:pt x="20978" y="36393"/>
                    <a:pt x="21539" y="36241"/>
                  </a:cubicBezTo>
                  <a:cubicBezTo>
                    <a:pt x="21599" y="36229"/>
                    <a:pt x="21646" y="36217"/>
                    <a:pt x="21694" y="36205"/>
                  </a:cubicBezTo>
                  <a:cubicBezTo>
                    <a:pt x="22908" y="35884"/>
                    <a:pt x="23956" y="35229"/>
                    <a:pt x="24754" y="34360"/>
                  </a:cubicBezTo>
                  <a:cubicBezTo>
                    <a:pt x="24861" y="34229"/>
                    <a:pt x="24968" y="34110"/>
                    <a:pt x="25063" y="33979"/>
                  </a:cubicBezTo>
                  <a:cubicBezTo>
                    <a:pt x="25897" y="32919"/>
                    <a:pt x="26385" y="31586"/>
                    <a:pt x="26385" y="30157"/>
                  </a:cubicBezTo>
                  <a:lnTo>
                    <a:pt x="26385" y="3142"/>
                  </a:lnTo>
                  <a:cubicBezTo>
                    <a:pt x="26385" y="1392"/>
                    <a:pt x="24965" y="1"/>
                    <a:pt x="2325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18"/>
            <p:cNvGrpSpPr/>
            <p:nvPr/>
          </p:nvGrpSpPr>
          <p:grpSpPr>
            <a:xfrm>
              <a:off x="4152972" y="1531416"/>
              <a:ext cx="258019" cy="248068"/>
              <a:chOff x="4447550" y="249750"/>
              <a:chExt cx="500425" cy="481125"/>
            </a:xfrm>
          </p:grpSpPr>
          <p:sp>
            <p:nvSpPr>
              <p:cNvPr id="292" name="Google Shape;292;p18"/>
              <p:cNvSpPr/>
              <p:nvPr/>
            </p:nvSpPr>
            <p:spPr>
              <a:xfrm>
                <a:off x="4447550" y="413675"/>
                <a:ext cx="353475" cy="317200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12688" extrusionOk="0">
                    <a:moveTo>
                      <a:pt x="12274" y="0"/>
                    </a:moveTo>
                    <a:lnTo>
                      <a:pt x="10639" y="1635"/>
                    </a:lnTo>
                    <a:cubicBezTo>
                      <a:pt x="10811" y="1720"/>
                      <a:pt x="10970" y="1831"/>
                      <a:pt x="11109" y="1964"/>
                    </a:cubicBezTo>
                    <a:cubicBezTo>
                      <a:pt x="11771" y="2623"/>
                      <a:pt x="11771" y="3698"/>
                      <a:pt x="11109" y="4358"/>
                    </a:cubicBezTo>
                    <a:lnTo>
                      <a:pt x="5520" y="9949"/>
                    </a:lnTo>
                    <a:cubicBezTo>
                      <a:pt x="5189" y="10281"/>
                      <a:pt x="4755" y="10446"/>
                      <a:pt x="4322" y="10446"/>
                    </a:cubicBezTo>
                    <a:cubicBezTo>
                      <a:pt x="3889" y="10446"/>
                      <a:pt x="3456" y="10281"/>
                      <a:pt x="3126" y="9949"/>
                    </a:cubicBezTo>
                    <a:cubicBezTo>
                      <a:pt x="2463" y="9287"/>
                      <a:pt x="2463" y="8215"/>
                      <a:pt x="3126" y="7552"/>
                    </a:cubicBezTo>
                    <a:lnTo>
                      <a:pt x="5330" y="5351"/>
                    </a:lnTo>
                    <a:cubicBezTo>
                      <a:pt x="4924" y="4499"/>
                      <a:pt x="4764" y="3554"/>
                      <a:pt x="4866" y="2620"/>
                    </a:cubicBezTo>
                    <a:lnTo>
                      <a:pt x="4866" y="2620"/>
                    </a:lnTo>
                    <a:lnTo>
                      <a:pt x="1527" y="5956"/>
                    </a:lnTo>
                    <a:cubicBezTo>
                      <a:pt x="0" y="7501"/>
                      <a:pt x="6" y="9992"/>
                      <a:pt x="1545" y="11530"/>
                    </a:cubicBezTo>
                    <a:cubicBezTo>
                      <a:pt x="2316" y="12301"/>
                      <a:pt x="3327" y="12687"/>
                      <a:pt x="4339" y="12687"/>
                    </a:cubicBezTo>
                    <a:cubicBezTo>
                      <a:pt x="5343" y="12687"/>
                      <a:pt x="6348" y="12307"/>
                      <a:pt x="7119" y="11545"/>
                    </a:cubicBezTo>
                    <a:lnTo>
                      <a:pt x="12708" y="5956"/>
                    </a:lnTo>
                    <a:cubicBezTo>
                      <a:pt x="13783" y="4878"/>
                      <a:pt x="14138" y="3276"/>
                      <a:pt x="13626" y="1843"/>
                    </a:cubicBezTo>
                    <a:cubicBezTo>
                      <a:pt x="13500" y="1467"/>
                      <a:pt x="13316" y="1114"/>
                      <a:pt x="13075" y="798"/>
                    </a:cubicBezTo>
                    <a:lnTo>
                      <a:pt x="13066" y="807"/>
                    </a:lnTo>
                    <a:cubicBezTo>
                      <a:pt x="12952" y="663"/>
                      <a:pt x="12843" y="503"/>
                      <a:pt x="12708" y="368"/>
                    </a:cubicBezTo>
                    <a:cubicBezTo>
                      <a:pt x="12569" y="235"/>
                      <a:pt x="12428" y="115"/>
                      <a:pt x="12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4589675" y="249750"/>
                <a:ext cx="358300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14332" h="12881" extrusionOk="0">
                    <a:moveTo>
                      <a:pt x="9992" y="1"/>
                    </a:moveTo>
                    <a:cubicBezTo>
                      <a:pt x="8989" y="1"/>
                      <a:pt x="7985" y="381"/>
                      <a:pt x="7215" y="1143"/>
                    </a:cubicBezTo>
                    <a:lnTo>
                      <a:pt x="1434" y="6925"/>
                    </a:lnTo>
                    <a:cubicBezTo>
                      <a:pt x="359" y="8003"/>
                      <a:pt x="1" y="9605"/>
                      <a:pt x="515" y="11038"/>
                    </a:cubicBezTo>
                    <a:cubicBezTo>
                      <a:pt x="639" y="11414"/>
                      <a:pt x="826" y="11767"/>
                      <a:pt x="1066" y="12083"/>
                    </a:cubicBezTo>
                    <a:lnTo>
                      <a:pt x="1073" y="12074"/>
                    </a:lnTo>
                    <a:cubicBezTo>
                      <a:pt x="1187" y="12218"/>
                      <a:pt x="1295" y="12378"/>
                      <a:pt x="1434" y="12513"/>
                    </a:cubicBezTo>
                    <a:cubicBezTo>
                      <a:pt x="1569" y="12646"/>
                      <a:pt x="1711" y="12766"/>
                      <a:pt x="1864" y="12881"/>
                    </a:cubicBezTo>
                    <a:lnTo>
                      <a:pt x="3500" y="11243"/>
                    </a:lnTo>
                    <a:cubicBezTo>
                      <a:pt x="3328" y="11158"/>
                      <a:pt x="3168" y="11050"/>
                      <a:pt x="3030" y="10918"/>
                    </a:cubicBezTo>
                    <a:cubicBezTo>
                      <a:pt x="2367" y="10255"/>
                      <a:pt x="2367" y="9183"/>
                      <a:pt x="3030" y="8521"/>
                    </a:cubicBezTo>
                    <a:lnTo>
                      <a:pt x="8811" y="2739"/>
                    </a:lnTo>
                    <a:cubicBezTo>
                      <a:pt x="9143" y="2408"/>
                      <a:pt x="9576" y="2242"/>
                      <a:pt x="10010" y="2242"/>
                    </a:cubicBezTo>
                    <a:cubicBezTo>
                      <a:pt x="10443" y="2242"/>
                      <a:pt x="10876" y="2408"/>
                      <a:pt x="11205" y="2739"/>
                    </a:cubicBezTo>
                    <a:cubicBezTo>
                      <a:pt x="11868" y="3401"/>
                      <a:pt x="11868" y="4473"/>
                      <a:pt x="11205" y="5136"/>
                    </a:cubicBezTo>
                    <a:lnTo>
                      <a:pt x="8811" y="7530"/>
                    </a:lnTo>
                    <a:cubicBezTo>
                      <a:pt x="9215" y="8382"/>
                      <a:pt x="9375" y="9328"/>
                      <a:pt x="9272" y="10261"/>
                    </a:cubicBezTo>
                    <a:lnTo>
                      <a:pt x="12804" y="6732"/>
                    </a:lnTo>
                    <a:cubicBezTo>
                      <a:pt x="14331" y="5187"/>
                      <a:pt x="14325" y="2697"/>
                      <a:pt x="12786" y="1158"/>
                    </a:cubicBezTo>
                    <a:cubicBezTo>
                      <a:pt x="12015" y="387"/>
                      <a:pt x="11004" y="1"/>
                      <a:pt x="9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94" name="Google Shape;294;p18"/>
          <p:cNvGrpSpPr/>
          <p:nvPr/>
        </p:nvGrpSpPr>
        <p:grpSpPr>
          <a:xfrm>
            <a:off x="3317963" y="1512375"/>
            <a:ext cx="881075" cy="863675"/>
            <a:chOff x="3317963" y="1512375"/>
            <a:chExt cx="881075" cy="863675"/>
          </a:xfrm>
        </p:grpSpPr>
        <p:sp>
          <p:nvSpPr>
            <p:cNvPr id="295" name="Google Shape;295;p18"/>
            <p:cNvSpPr/>
            <p:nvPr/>
          </p:nvSpPr>
          <p:spPr>
            <a:xfrm>
              <a:off x="3317963" y="1512375"/>
              <a:ext cx="881075" cy="863675"/>
            </a:xfrm>
            <a:custGeom>
              <a:avLst/>
              <a:gdLst/>
              <a:ahLst/>
              <a:cxnLst/>
              <a:rect l="l" t="t" r="r" b="b"/>
              <a:pathLst>
                <a:path w="35243" h="34547" extrusionOk="0">
                  <a:moveTo>
                    <a:pt x="17963" y="1"/>
                  </a:moveTo>
                  <a:cubicBezTo>
                    <a:pt x="17354" y="1"/>
                    <a:pt x="16737" y="178"/>
                    <a:pt x="16193" y="551"/>
                  </a:cubicBezTo>
                  <a:cubicBezTo>
                    <a:pt x="10275" y="4658"/>
                    <a:pt x="5132" y="9802"/>
                    <a:pt x="1036" y="15719"/>
                  </a:cubicBezTo>
                  <a:cubicBezTo>
                    <a:pt x="0" y="17219"/>
                    <a:pt x="477" y="19291"/>
                    <a:pt x="2060" y="20208"/>
                  </a:cubicBezTo>
                  <a:lnTo>
                    <a:pt x="24468" y="33150"/>
                  </a:lnTo>
                  <a:lnTo>
                    <a:pt x="25432" y="33709"/>
                  </a:lnTo>
                  <a:cubicBezTo>
                    <a:pt x="25587" y="33793"/>
                    <a:pt x="25742" y="33876"/>
                    <a:pt x="25896" y="33947"/>
                  </a:cubicBezTo>
                  <a:cubicBezTo>
                    <a:pt x="26746" y="34351"/>
                    <a:pt x="27653" y="34547"/>
                    <a:pt x="28555" y="34547"/>
                  </a:cubicBezTo>
                  <a:cubicBezTo>
                    <a:pt x="30208" y="34547"/>
                    <a:pt x="31844" y="33890"/>
                    <a:pt x="33076" y="32650"/>
                  </a:cubicBezTo>
                  <a:cubicBezTo>
                    <a:pt x="33100" y="32638"/>
                    <a:pt x="33112" y="32614"/>
                    <a:pt x="33135" y="32590"/>
                  </a:cubicBezTo>
                  <a:cubicBezTo>
                    <a:pt x="34600" y="31138"/>
                    <a:pt x="35243" y="29125"/>
                    <a:pt x="34969" y="27185"/>
                  </a:cubicBezTo>
                  <a:cubicBezTo>
                    <a:pt x="34921" y="26911"/>
                    <a:pt x="34874" y="26649"/>
                    <a:pt x="34790" y="26387"/>
                  </a:cubicBezTo>
                  <a:cubicBezTo>
                    <a:pt x="34659" y="25899"/>
                    <a:pt x="34457" y="25411"/>
                    <a:pt x="34195" y="24958"/>
                  </a:cubicBezTo>
                  <a:lnTo>
                    <a:pt x="20693" y="1574"/>
                  </a:lnTo>
                  <a:cubicBezTo>
                    <a:pt x="20107" y="561"/>
                    <a:pt x="19046" y="1"/>
                    <a:pt x="17963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" name="Google Shape;296;p18"/>
            <p:cNvGrpSpPr/>
            <p:nvPr/>
          </p:nvGrpSpPr>
          <p:grpSpPr>
            <a:xfrm>
              <a:off x="3624778" y="1830653"/>
              <a:ext cx="277001" cy="247183"/>
              <a:chOff x="-42996150" y="3612600"/>
              <a:chExt cx="323750" cy="288900"/>
            </a:xfrm>
          </p:grpSpPr>
          <p:sp>
            <p:nvSpPr>
              <p:cNvPr id="297" name="Google Shape;297;p18"/>
              <p:cNvSpPr/>
              <p:nvPr/>
            </p:nvSpPr>
            <p:spPr>
              <a:xfrm>
                <a:off x="-42914225" y="3612600"/>
                <a:ext cx="241825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9571" extrusionOk="0">
                    <a:moveTo>
                      <a:pt x="5963" y="1"/>
                    </a:moveTo>
                    <a:cubicBezTo>
                      <a:pt x="5661" y="1"/>
                      <a:pt x="5365" y="127"/>
                      <a:pt x="5136" y="371"/>
                    </a:cubicBezTo>
                    <a:lnTo>
                      <a:pt x="0" y="5507"/>
                    </a:lnTo>
                    <a:lnTo>
                      <a:pt x="4064" y="9571"/>
                    </a:lnTo>
                    <a:lnTo>
                      <a:pt x="9200" y="4436"/>
                    </a:lnTo>
                    <a:cubicBezTo>
                      <a:pt x="9672" y="3963"/>
                      <a:pt x="9672" y="3207"/>
                      <a:pt x="9200" y="2734"/>
                    </a:cubicBezTo>
                    <a:lnTo>
                      <a:pt x="6868" y="434"/>
                    </a:lnTo>
                    <a:cubicBezTo>
                      <a:pt x="6609" y="143"/>
                      <a:pt x="6283" y="1"/>
                      <a:pt x="59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-42946525" y="3762850"/>
                <a:ext cx="1189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758" extrusionOk="0">
                    <a:moveTo>
                      <a:pt x="725" y="1"/>
                    </a:moveTo>
                    <a:lnTo>
                      <a:pt x="473" y="284"/>
                    </a:lnTo>
                    <a:cubicBezTo>
                      <a:pt x="253" y="505"/>
                      <a:pt x="95" y="820"/>
                      <a:pt x="95" y="1198"/>
                    </a:cubicBezTo>
                    <a:cubicBezTo>
                      <a:pt x="95" y="1450"/>
                      <a:pt x="190" y="1765"/>
                      <a:pt x="442" y="1986"/>
                    </a:cubicBezTo>
                    <a:cubicBezTo>
                      <a:pt x="631" y="2112"/>
                      <a:pt x="599" y="2458"/>
                      <a:pt x="442" y="2616"/>
                    </a:cubicBezTo>
                    <a:lnTo>
                      <a:pt x="1" y="3025"/>
                    </a:lnTo>
                    <a:lnTo>
                      <a:pt x="1733" y="4758"/>
                    </a:lnTo>
                    <a:lnTo>
                      <a:pt x="2174" y="4348"/>
                    </a:lnTo>
                    <a:cubicBezTo>
                      <a:pt x="2253" y="4270"/>
                      <a:pt x="2363" y="4230"/>
                      <a:pt x="2478" y="4230"/>
                    </a:cubicBezTo>
                    <a:cubicBezTo>
                      <a:pt x="2592" y="4230"/>
                      <a:pt x="2710" y="4270"/>
                      <a:pt x="2804" y="4348"/>
                    </a:cubicBezTo>
                    <a:cubicBezTo>
                      <a:pt x="3025" y="4569"/>
                      <a:pt x="3340" y="4695"/>
                      <a:pt x="3655" y="4695"/>
                    </a:cubicBezTo>
                    <a:cubicBezTo>
                      <a:pt x="3970" y="4695"/>
                      <a:pt x="4254" y="4569"/>
                      <a:pt x="4506" y="4348"/>
                    </a:cubicBezTo>
                    <a:lnTo>
                      <a:pt x="4758" y="4065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-42996150" y="3855800"/>
                <a:ext cx="780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1828" extrusionOk="0">
                    <a:moveTo>
                      <a:pt x="1450" y="0"/>
                    </a:moveTo>
                    <a:lnTo>
                      <a:pt x="253" y="1166"/>
                    </a:lnTo>
                    <a:cubicBezTo>
                      <a:pt x="1" y="1355"/>
                      <a:pt x="190" y="1828"/>
                      <a:pt x="536" y="1828"/>
                    </a:cubicBezTo>
                    <a:lnTo>
                      <a:pt x="2773" y="1828"/>
                    </a:lnTo>
                    <a:cubicBezTo>
                      <a:pt x="2931" y="1828"/>
                      <a:pt x="3025" y="1765"/>
                      <a:pt x="3120" y="1670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" name="Google Shape;300;p18"/>
          <p:cNvGrpSpPr/>
          <p:nvPr/>
        </p:nvGrpSpPr>
        <p:grpSpPr>
          <a:xfrm>
            <a:off x="6470500" y="1494825"/>
            <a:ext cx="1963497" cy="660350"/>
            <a:chOff x="6470500" y="1494825"/>
            <a:chExt cx="1963497" cy="660350"/>
          </a:xfrm>
        </p:grpSpPr>
        <p:sp>
          <p:nvSpPr>
            <p:cNvPr id="301" name="Google Shape;301;p18"/>
            <p:cNvSpPr txBox="1"/>
            <p:nvPr/>
          </p:nvSpPr>
          <p:spPr>
            <a:xfrm>
              <a:off x="6625597" y="18416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18"/>
            <p:cNvSpPr txBox="1"/>
            <p:nvPr/>
          </p:nvSpPr>
          <p:spPr>
            <a:xfrm>
              <a:off x="6625591" y="14948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470500" y="1644325"/>
              <a:ext cx="155100" cy="15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8"/>
          <p:cNvGrpSpPr/>
          <p:nvPr/>
        </p:nvGrpSpPr>
        <p:grpSpPr>
          <a:xfrm>
            <a:off x="6470500" y="2346325"/>
            <a:ext cx="1963497" cy="660350"/>
            <a:chOff x="6470500" y="2346325"/>
            <a:chExt cx="1963497" cy="660350"/>
          </a:xfrm>
        </p:grpSpPr>
        <p:sp>
          <p:nvSpPr>
            <p:cNvPr id="305" name="Google Shape;305;p18"/>
            <p:cNvSpPr txBox="1"/>
            <p:nvPr/>
          </p:nvSpPr>
          <p:spPr>
            <a:xfrm>
              <a:off x="6625591" y="23463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6" name="Google Shape;306;p18"/>
            <p:cNvSpPr txBox="1"/>
            <p:nvPr/>
          </p:nvSpPr>
          <p:spPr>
            <a:xfrm>
              <a:off x="6625597" y="26931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470500" y="2483575"/>
              <a:ext cx="155100" cy="15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18"/>
          <p:cNvGrpSpPr/>
          <p:nvPr/>
        </p:nvGrpSpPr>
        <p:grpSpPr>
          <a:xfrm>
            <a:off x="6470500" y="3197825"/>
            <a:ext cx="1963499" cy="660350"/>
            <a:chOff x="6470500" y="3197825"/>
            <a:chExt cx="1963499" cy="660350"/>
          </a:xfrm>
        </p:grpSpPr>
        <p:sp>
          <p:nvSpPr>
            <p:cNvPr id="309" name="Google Shape;309;p18"/>
            <p:cNvSpPr txBox="1"/>
            <p:nvPr/>
          </p:nvSpPr>
          <p:spPr>
            <a:xfrm>
              <a:off x="6625591" y="31978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18"/>
            <p:cNvSpPr txBox="1"/>
            <p:nvPr/>
          </p:nvSpPr>
          <p:spPr>
            <a:xfrm>
              <a:off x="6625599" y="35446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6470500" y="3335075"/>
              <a:ext cx="155100" cy="15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8"/>
          <p:cNvGrpSpPr/>
          <p:nvPr/>
        </p:nvGrpSpPr>
        <p:grpSpPr>
          <a:xfrm>
            <a:off x="710275" y="1494825"/>
            <a:ext cx="1956000" cy="660350"/>
            <a:chOff x="710275" y="1494825"/>
            <a:chExt cx="1956000" cy="660350"/>
          </a:xfrm>
        </p:grpSpPr>
        <p:sp>
          <p:nvSpPr>
            <p:cNvPr id="313" name="Google Shape;313;p18"/>
            <p:cNvSpPr txBox="1"/>
            <p:nvPr/>
          </p:nvSpPr>
          <p:spPr>
            <a:xfrm>
              <a:off x="710278" y="14948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4" name="Google Shape;314;p18"/>
            <p:cNvSpPr txBox="1"/>
            <p:nvPr/>
          </p:nvSpPr>
          <p:spPr>
            <a:xfrm>
              <a:off x="710275" y="18416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2511175" y="1644325"/>
              <a:ext cx="155100" cy="15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8"/>
          <p:cNvGrpSpPr/>
          <p:nvPr/>
        </p:nvGrpSpPr>
        <p:grpSpPr>
          <a:xfrm>
            <a:off x="710275" y="2346325"/>
            <a:ext cx="1956000" cy="660350"/>
            <a:chOff x="710275" y="2346325"/>
            <a:chExt cx="1956000" cy="660350"/>
          </a:xfrm>
        </p:grpSpPr>
        <p:sp>
          <p:nvSpPr>
            <p:cNvPr id="317" name="Google Shape;317;p18"/>
            <p:cNvSpPr txBox="1"/>
            <p:nvPr/>
          </p:nvSpPr>
          <p:spPr>
            <a:xfrm>
              <a:off x="710278" y="23463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8" name="Google Shape;318;p18"/>
            <p:cNvSpPr txBox="1"/>
            <p:nvPr/>
          </p:nvSpPr>
          <p:spPr>
            <a:xfrm>
              <a:off x="710275" y="26931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511175" y="2483575"/>
              <a:ext cx="155100" cy="15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8"/>
          <p:cNvGrpSpPr/>
          <p:nvPr/>
        </p:nvGrpSpPr>
        <p:grpSpPr>
          <a:xfrm>
            <a:off x="723021" y="3197825"/>
            <a:ext cx="1943254" cy="660350"/>
            <a:chOff x="723021" y="3197825"/>
            <a:chExt cx="1943254" cy="660350"/>
          </a:xfrm>
        </p:grpSpPr>
        <p:sp>
          <p:nvSpPr>
            <p:cNvPr id="321" name="Google Shape;321;p18"/>
            <p:cNvSpPr txBox="1"/>
            <p:nvPr/>
          </p:nvSpPr>
          <p:spPr>
            <a:xfrm>
              <a:off x="723021" y="31978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2" name="Google Shape;322;p18"/>
            <p:cNvSpPr txBox="1"/>
            <p:nvPr/>
          </p:nvSpPr>
          <p:spPr>
            <a:xfrm>
              <a:off x="723025" y="35446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511175" y="3335075"/>
              <a:ext cx="155100" cy="15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329" name="Google Shape;329;p19"/>
          <p:cNvGrpSpPr/>
          <p:nvPr/>
        </p:nvGrpSpPr>
        <p:grpSpPr>
          <a:xfrm>
            <a:off x="4216900" y="3274025"/>
            <a:ext cx="3836099" cy="1061587"/>
            <a:chOff x="4216900" y="3274025"/>
            <a:chExt cx="3836099" cy="1061587"/>
          </a:xfrm>
        </p:grpSpPr>
        <p:grpSp>
          <p:nvGrpSpPr>
            <p:cNvPr id="330" name="Google Shape;330;p19"/>
            <p:cNvGrpSpPr/>
            <p:nvPr/>
          </p:nvGrpSpPr>
          <p:grpSpPr>
            <a:xfrm>
              <a:off x="4216900" y="3337838"/>
              <a:ext cx="1387400" cy="997775"/>
              <a:chOff x="4216900" y="3337838"/>
              <a:chExt cx="1387400" cy="997775"/>
            </a:xfrm>
          </p:grpSpPr>
          <p:sp>
            <p:nvSpPr>
              <p:cNvPr id="331" name="Google Shape;331;p19"/>
              <p:cNvSpPr/>
              <p:nvPr/>
            </p:nvSpPr>
            <p:spPr>
              <a:xfrm>
                <a:off x="4216900" y="3337838"/>
                <a:ext cx="1387400" cy="997775"/>
              </a:xfrm>
              <a:custGeom>
                <a:avLst/>
                <a:gdLst/>
                <a:ahLst/>
                <a:cxnLst/>
                <a:rect l="l" t="t" r="r" b="b"/>
                <a:pathLst>
                  <a:path w="55496" h="39911" extrusionOk="0">
                    <a:moveTo>
                      <a:pt x="36803" y="1"/>
                    </a:moveTo>
                    <a:cubicBezTo>
                      <a:pt x="31052" y="5633"/>
                      <a:pt x="23230" y="9145"/>
                      <a:pt x="14574" y="9300"/>
                    </a:cubicBezTo>
                    <a:lnTo>
                      <a:pt x="14574" y="894"/>
                    </a:lnTo>
                    <a:lnTo>
                      <a:pt x="1" y="20408"/>
                    </a:lnTo>
                    <a:lnTo>
                      <a:pt x="14574" y="39911"/>
                    </a:lnTo>
                    <a:lnTo>
                      <a:pt x="14574" y="31576"/>
                    </a:lnTo>
                    <a:cubicBezTo>
                      <a:pt x="30922" y="31410"/>
                      <a:pt x="45554" y="24099"/>
                      <a:pt x="55496" y="12621"/>
                    </a:cubicBezTo>
                    <a:lnTo>
                      <a:pt x="55496" y="12621"/>
                    </a:lnTo>
                    <a:lnTo>
                      <a:pt x="42863" y="14110"/>
                    </a:lnTo>
                    <a:lnTo>
                      <a:pt x="36803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9"/>
              <p:cNvSpPr txBox="1"/>
              <p:nvPr/>
            </p:nvSpPr>
            <p:spPr>
              <a:xfrm>
                <a:off x="4337725" y="3638425"/>
                <a:ext cx="501600" cy="39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33" name="Google Shape;333;p19"/>
              <p:cNvGrpSpPr/>
              <p:nvPr/>
            </p:nvGrpSpPr>
            <p:grpSpPr>
              <a:xfrm>
                <a:off x="4915520" y="3638427"/>
                <a:ext cx="239451" cy="268934"/>
                <a:chOff x="-8191825" y="3174500"/>
                <a:chExt cx="313500" cy="352100"/>
              </a:xfrm>
            </p:grpSpPr>
            <p:sp>
              <p:nvSpPr>
                <p:cNvPr id="334" name="Google Shape;334;p19"/>
                <p:cNvSpPr/>
                <p:nvPr/>
              </p:nvSpPr>
              <p:spPr>
                <a:xfrm>
                  <a:off x="-8191825" y="3486400"/>
                  <a:ext cx="310350" cy="4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4" h="1608" extrusionOk="0">
                      <a:moveTo>
                        <a:pt x="0" y="1"/>
                      </a:moveTo>
                      <a:lnTo>
                        <a:pt x="0" y="1229"/>
                      </a:lnTo>
                      <a:lnTo>
                        <a:pt x="63" y="1229"/>
                      </a:lnTo>
                      <a:cubicBezTo>
                        <a:pt x="63" y="1450"/>
                        <a:pt x="252" y="1607"/>
                        <a:pt x="441" y="1607"/>
                      </a:cubicBezTo>
                      <a:lnTo>
                        <a:pt x="12035" y="1607"/>
                      </a:lnTo>
                      <a:cubicBezTo>
                        <a:pt x="12256" y="1607"/>
                        <a:pt x="12413" y="1418"/>
                        <a:pt x="12413" y="1229"/>
                      </a:cubicBezTo>
                      <a:lnTo>
                        <a:pt x="1241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9"/>
                <p:cNvSpPr/>
                <p:nvPr/>
              </p:nvSpPr>
              <p:spPr>
                <a:xfrm>
                  <a:off x="-8188675" y="3318650"/>
                  <a:ext cx="310350" cy="14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4" h="5860" extrusionOk="0">
                      <a:moveTo>
                        <a:pt x="5199" y="0"/>
                      </a:moveTo>
                      <a:lnTo>
                        <a:pt x="4096" y="2237"/>
                      </a:lnTo>
                      <a:cubicBezTo>
                        <a:pt x="4024" y="2404"/>
                        <a:pt x="3863" y="2481"/>
                        <a:pt x="3706" y="2481"/>
                      </a:cubicBezTo>
                      <a:cubicBezTo>
                        <a:pt x="3656" y="2481"/>
                        <a:pt x="3606" y="2473"/>
                        <a:pt x="3560" y="2457"/>
                      </a:cubicBezTo>
                      <a:cubicBezTo>
                        <a:pt x="3371" y="2331"/>
                        <a:pt x="3277" y="2111"/>
                        <a:pt x="3371" y="1890"/>
                      </a:cubicBezTo>
                      <a:lnTo>
                        <a:pt x="4222" y="126"/>
                      </a:lnTo>
                      <a:lnTo>
                        <a:pt x="4222" y="126"/>
                      </a:lnTo>
                      <a:cubicBezTo>
                        <a:pt x="1828" y="630"/>
                        <a:pt x="0" y="2836"/>
                        <a:pt x="0" y="5450"/>
                      </a:cubicBezTo>
                      <a:lnTo>
                        <a:pt x="0" y="5860"/>
                      </a:lnTo>
                      <a:lnTo>
                        <a:pt x="12413" y="5860"/>
                      </a:lnTo>
                      <a:lnTo>
                        <a:pt x="12413" y="5450"/>
                      </a:lnTo>
                      <a:cubicBezTo>
                        <a:pt x="12319" y="2836"/>
                        <a:pt x="10523" y="630"/>
                        <a:pt x="8129" y="126"/>
                      </a:cubicBezTo>
                      <a:lnTo>
                        <a:pt x="8129" y="126"/>
                      </a:lnTo>
                      <a:lnTo>
                        <a:pt x="8979" y="1890"/>
                      </a:lnTo>
                      <a:cubicBezTo>
                        <a:pt x="9105" y="2111"/>
                        <a:pt x="8979" y="2331"/>
                        <a:pt x="8790" y="2457"/>
                      </a:cubicBezTo>
                      <a:cubicBezTo>
                        <a:pt x="8741" y="2482"/>
                        <a:pt x="8685" y="2494"/>
                        <a:pt x="8628" y="2494"/>
                      </a:cubicBezTo>
                      <a:cubicBezTo>
                        <a:pt x="8468" y="2494"/>
                        <a:pt x="8301" y="2400"/>
                        <a:pt x="8255" y="2237"/>
                      </a:cubicBezTo>
                      <a:lnTo>
                        <a:pt x="7152" y="0"/>
                      </a:lnTo>
                      <a:lnTo>
                        <a:pt x="6585" y="0"/>
                      </a:lnTo>
                      <a:lnTo>
                        <a:pt x="6585" y="2899"/>
                      </a:lnTo>
                      <a:cubicBezTo>
                        <a:pt x="6585" y="3119"/>
                        <a:pt x="6396" y="3308"/>
                        <a:pt x="6207" y="3308"/>
                      </a:cubicBezTo>
                      <a:cubicBezTo>
                        <a:pt x="5955" y="3308"/>
                        <a:pt x="5797" y="3119"/>
                        <a:pt x="5797" y="2899"/>
                      </a:cubicBezTo>
                      <a:lnTo>
                        <a:pt x="579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19"/>
                <p:cNvSpPr/>
                <p:nvPr/>
              </p:nvSpPr>
              <p:spPr>
                <a:xfrm>
                  <a:off x="-8169775" y="3174500"/>
                  <a:ext cx="26782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3" h="5199" extrusionOk="0">
                      <a:moveTo>
                        <a:pt x="1639" y="1"/>
                      </a:moveTo>
                      <a:cubicBezTo>
                        <a:pt x="757" y="1"/>
                        <a:pt x="1" y="725"/>
                        <a:pt x="1" y="1639"/>
                      </a:cubicBezTo>
                      <a:lnTo>
                        <a:pt x="1" y="2080"/>
                      </a:lnTo>
                      <a:cubicBezTo>
                        <a:pt x="1" y="2301"/>
                        <a:pt x="190" y="2521"/>
                        <a:pt x="379" y="2521"/>
                      </a:cubicBezTo>
                      <a:lnTo>
                        <a:pt x="2521" y="2521"/>
                      </a:lnTo>
                      <a:lnTo>
                        <a:pt x="3057" y="5199"/>
                      </a:lnTo>
                      <a:cubicBezTo>
                        <a:pt x="3529" y="5073"/>
                        <a:pt x="4002" y="4978"/>
                        <a:pt x="4537" y="4978"/>
                      </a:cubicBezTo>
                      <a:lnTo>
                        <a:pt x="6176" y="4978"/>
                      </a:lnTo>
                      <a:cubicBezTo>
                        <a:pt x="6680" y="4978"/>
                        <a:pt x="7152" y="5073"/>
                        <a:pt x="7625" y="5199"/>
                      </a:cubicBezTo>
                      <a:lnTo>
                        <a:pt x="8192" y="2521"/>
                      </a:lnTo>
                      <a:lnTo>
                        <a:pt x="10303" y="2521"/>
                      </a:lnTo>
                      <a:cubicBezTo>
                        <a:pt x="10555" y="2521"/>
                        <a:pt x="10712" y="2301"/>
                        <a:pt x="10712" y="2080"/>
                      </a:cubicBezTo>
                      <a:lnTo>
                        <a:pt x="10712" y="1639"/>
                      </a:lnTo>
                      <a:cubicBezTo>
                        <a:pt x="10712" y="725"/>
                        <a:pt x="9956" y="1"/>
                        <a:pt x="9042" y="1"/>
                      </a:cubicBezTo>
                      <a:cubicBezTo>
                        <a:pt x="8160" y="1"/>
                        <a:pt x="7404" y="725"/>
                        <a:pt x="7404" y="1639"/>
                      </a:cubicBezTo>
                      <a:lnTo>
                        <a:pt x="7310" y="1639"/>
                      </a:lnTo>
                      <a:cubicBezTo>
                        <a:pt x="6617" y="1639"/>
                        <a:pt x="5892" y="1891"/>
                        <a:pt x="5325" y="2364"/>
                      </a:cubicBezTo>
                      <a:cubicBezTo>
                        <a:pt x="4852" y="1891"/>
                        <a:pt x="4128" y="1639"/>
                        <a:pt x="3372" y="1639"/>
                      </a:cubicBezTo>
                      <a:lnTo>
                        <a:pt x="3309" y="1639"/>
                      </a:lnTo>
                      <a:cubicBezTo>
                        <a:pt x="3309" y="725"/>
                        <a:pt x="2552" y="1"/>
                        <a:pt x="16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7" name="Google Shape;337;p19"/>
            <p:cNvGrpSpPr/>
            <p:nvPr/>
          </p:nvGrpSpPr>
          <p:grpSpPr>
            <a:xfrm>
              <a:off x="6244591" y="3274025"/>
              <a:ext cx="1808408" cy="660350"/>
              <a:chOff x="6625591" y="3274025"/>
              <a:chExt cx="1808408" cy="660350"/>
            </a:xfrm>
          </p:grpSpPr>
          <p:sp>
            <p:nvSpPr>
              <p:cNvPr id="338" name="Google Shape;338;p19"/>
              <p:cNvSpPr txBox="1"/>
              <p:nvPr/>
            </p:nvSpPr>
            <p:spPr>
              <a:xfrm>
                <a:off x="6625591" y="32740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39" name="Google Shape;339;p19"/>
              <p:cNvSpPr txBox="1"/>
              <p:nvPr/>
            </p:nvSpPr>
            <p:spPr>
              <a:xfrm>
                <a:off x="6625599" y="36208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40" name="Google Shape;340;p19"/>
          <p:cNvGrpSpPr/>
          <p:nvPr/>
        </p:nvGrpSpPr>
        <p:grpSpPr>
          <a:xfrm>
            <a:off x="1104021" y="3000613"/>
            <a:ext cx="3242104" cy="1102225"/>
            <a:chOff x="1104021" y="3000613"/>
            <a:chExt cx="3242104" cy="1102225"/>
          </a:xfrm>
        </p:grpSpPr>
        <p:grpSp>
          <p:nvGrpSpPr>
            <p:cNvPr id="341" name="Google Shape;341;p19"/>
            <p:cNvGrpSpPr/>
            <p:nvPr/>
          </p:nvGrpSpPr>
          <p:grpSpPr>
            <a:xfrm>
              <a:off x="3212025" y="3000613"/>
              <a:ext cx="1134100" cy="1102225"/>
              <a:chOff x="3212025" y="3000613"/>
              <a:chExt cx="1134100" cy="1102225"/>
            </a:xfrm>
          </p:grpSpPr>
          <p:sp>
            <p:nvSpPr>
              <p:cNvPr id="342" name="Google Shape;342;p19"/>
              <p:cNvSpPr/>
              <p:nvPr/>
            </p:nvSpPr>
            <p:spPr>
              <a:xfrm>
                <a:off x="3212025" y="3000613"/>
                <a:ext cx="1134100" cy="1102225"/>
              </a:xfrm>
              <a:custGeom>
                <a:avLst/>
                <a:gdLst/>
                <a:ahLst/>
                <a:cxnLst/>
                <a:rect l="l" t="t" r="r" b="b"/>
                <a:pathLst>
                  <a:path w="45364" h="44089" extrusionOk="0">
                    <a:moveTo>
                      <a:pt x="9609" y="0"/>
                    </a:moveTo>
                    <a:lnTo>
                      <a:pt x="0" y="22372"/>
                    </a:lnTo>
                    <a:lnTo>
                      <a:pt x="7025" y="18324"/>
                    </a:lnTo>
                    <a:cubicBezTo>
                      <a:pt x="14919" y="31504"/>
                      <a:pt x="28183" y="41100"/>
                      <a:pt x="43804" y="44089"/>
                    </a:cubicBezTo>
                    <a:lnTo>
                      <a:pt x="36184" y="33897"/>
                    </a:lnTo>
                    <a:lnTo>
                      <a:pt x="45363" y="21598"/>
                    </a:lnTo>
                    <a:cubicBezTo>
                      <a:pt x="37350" y="19348"/>
                      <a:pt x="30588" y="14121"/>
                      <a:pt x="26325" y="7180"/>
                    </a:cubicBezTo>
                    <a:lnTo>
                      <a:pt x="33790" y="2870"/>
                    </a:lnTo>
                    <a:lnTo>
                      <a:pt x="9609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9"/>
              <p:cNvSpPr txBox="1"/>
              <p:nvPr/>
            </p:nvSpPr>
            <p:spPr>
              <a:xfrm>
                <a:off x="3391650" y="3160000"/>
                <a:ext cx="501600" cy="39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44" name="Google Shape;344;p19"/>
              <p:cNvGrpSpPr/>
              <p:nvPr/>
            </p:nvGrpSpPr>
            <p:grpSpPr>
              <a:xfrm>
                <a:off x="3808245" y="3556608"/>
                <a:ext cx="271340" cy="252684"/>
                <a:chOff x="-11295075" y="4092875"/>
                <a:chExt cx="355250" cy="330825"/>
              </a:xfrm>
            </p:grpSpPr>
            <p:sp>
              <p:nvSpPr>
                <p:cNvPr id="345" name="Google Shape;345;p19"/>
                <p:cNvSpPr/>
                <p:nvPr/>
              </p:nvSpPr>
              <p:spPr>
                <a:xfrm>
                  <a:off x="-11084775" y="4196825"/>
                  <a:ext cx="61475" cy="6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" h="2459" extrusionOk="0">
                      <a:moveTo>
                        <a:pt x="64" y="1"/>
                      </a:moveTo>
                      <a:cubicBezTo>
                        <a:pt x="32" y="410"/>
                        <a:pt x="1" y="852"/>
                        <a:pt x="1" y="1230"/>
                      </a:cubicBezTo>
                      <a:cubicBezTo>
                        <a:pt x="1" y="1639"/>
                        <a:pt x="32" y="2049"/>
                        <a:pt x="64" y="2458"/>
                      </a:cubicBezTo>
                      <a:lnTo>
                        <a:pt x="1198" y="2458"/>
                      </a:lnTo>
                      <a:cubicBezTo>
                        <a:pt x="1891" y="2458"/>
                        <a:pt x="2458" y="1891"/>
                        <a:pt x="2458" y="1230"/>
                      </a:cubicBezTo>
                      <a:cubicBezTo>
                        <a:pt x="2458" y="568"/>
                        <a:pt x="1922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19"/>
                <p:cNvSpPr/>
                <p:nvPr/>
              </p:nvSpPr>
              <p:spPr>
                <a:xfrm>
                  <a:off x="-11080050" y="4092875"/>
                  <a:ext cx="140225" cy="26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10775" extrusionOk="0">
                      <a:moveTo>
                        <a:pt x="2679" y="0"/>
                      </a:moveTo>
                      <a:cubicBezTo>
                        <a:pt x="1450" y="0"/>
                        <a:pt x="442" y="1387"/>
                        <a:pt x="1" y="3308"/>
                      </a:cubicBezTo>
                      <a:lnTo>
                        <a:pt x="1009" y="3308"/>
                      </a:lnTo>
                      <a:cubicBezTo>
                        <a:pt x="2175" y="3308"/>
                        <a:pt x="3120" y="4253"/>
                        <a:pt x="3120" y="5388"/>
                      </a:cubicBezTo>
                      <a:cubicBezTo>
                        <a:pt x="3120" y="6522"/>
                        <a:pt x="2175" y="7467"/>
                        <a:pt x="1009" y="7467"/>
                      </a:cubicBezTo>
                      <a:lnTo>
                        <a:pt x="1" y="7467"/>
                      </a:lnTo>
                      <a:cubicBezTo>
                        <a:pt x="442" y="9420"/>
                        <a:pt x="1450" y="10775"/>
                        <a:pt x="2679" y="10775"/>
                      </a:cubicBezTo>
                      <a:cubicBezTo>
                        <a:pt x="4285" y="10775"/>
                        <a:pt x="5609" y="8381"/>
                        <a:pt x="5609" y="5419"/>
                      </a:cubicBezTo>
                      <a:cubicBezTo>
                        <a:pt x="5609" y="2458"/>
                        <a:pt x="4285" y="0"/>
                        <a:pt x="26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19"/>
                <p:cNvSpPr/>
                <p:nvPr/>
              </p:nvSpPr>
              <p:spPr>
                <a:xfrm>
                  <a:off x="-11230475" y="4320500"/>
                  <a:ext cx="103975" cy="10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9" h="4128" extrusionOk="0">
                      <a:moveTo>
                        <a:pt x="0" y="0"/>
                      </a:moveTo>
                      <a:lnTo>
                        <a:pt x="0" y="2867"/>
                      </a:lnTo>
                      <a:cubicBezTo>
                        <a:pt x="0" y="3529"/>
                        <a:pt x="536" y="4127"/>
                        <a:pt x="1260" y="4127"/>
                      </a:cubicBezTo>
                      <a:cubicBezTo>
                        <a:pt x="1922" y="4127"/>
                        <a:pt x="2521" y="3560"/>
                        <a:pt x="2521" y="2867"/>
                      </a:cubicBezTo>
                      <a:lnTo>
                        <a:pt x="2521" y="1638"/>
                      </a:lnTo>
                      <a:lnTo>
                        <a:pt x="2962" y="1638"/>
                      </a:lnTo>
                      <a:cubicBezTo>
                        <a:pt x="3623" y="1638"/>
                        <a:pt x="4127" y="1134"/>
                        <a:pt x="4159" y="473"/>
                      </a:cubicBezTo>
                      <a:cubicBezTo>
                        <a:pt x="3875" y="347"/>
                        <a:pt x="3623" y="221"/>
                        <a:pt x="3340" y="158"/>
                      </a:cubicBezTo>
                      <a:lnTo>
                        <a:pt x="3340" y="378"/>
                      </a:lnTo>
                      <a:cubicBezTo>
                        <a:pt x="3340" y="630"/>
                        <a:pt x="3151" y="788"/>
                        <a:pt x="2962" y="788"/>
                      </a:cubicBezTo>
                      <a:lnTo>
                        <a:pt x="2521" y="788"/>
                      </a:lnTo>
                      <a:lnTo>
                        <a:pt x="2521" y="0"/>
                      </a:lnTo>
                      <a:cubicBezTo>
                        <a:pt x="2468" y="11"/>
                        <a:pt x="2416" y="14"/>
                        <a:pt x="2364" y="14"/>
                      </a:cubicBezTo>
                      <a:cubicBezTo>
                        <a:pt x="2262" y="14"/>
                        <a:pt x="2164" y="0"/>
                        <a:pt x="20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19"/>
                <p:cNvSpPr/>
                <p:nvPr/>
              </p:nvSpPr>
              <p:spPr>
                <a:xfrm>
                  <a:off x="-11210000" y="4113350"/>
                  <a:ext cx="137850" cy="2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9043" extrusionOk="0">
                      <a:moveTo>
                        <a:pt x="5514" y="0"/>
                      </a:moveTo>
                      <a:lnTo>
                        <a:pt x="4096" y="883"/>
                      </a:lnTo>
                      <a:cubicBezTo>
                        <a:pt x="3308" y="1355"/>
                        <a:pt x="2363" y="1607"/>
                        <a:pt x="1418" y="1607"/>
                      </a:cubicBezTo>
                      <a:cubicBezTo>
                        <a:pt x="536" y="2300"/>
                        <a:pt x="0" y="3340"/>
                        <a:pt x="0" y="4537"/>
                      </a:cubicBezTo>
                      <a:cubicBezTo>
                        <a:pt x="0" y="5703"/>
                        <a:pt x="567" y="6774"/>
                        <a:pt x="1418" y="7436"/>
                      </a:cubicBezTo>
                      <a:cubicBezTo>
                        <a:pt x="2363" y="7499"/>
                        <a:pt x="3308" y="7719"/>
                        <a:pt x="4096" y="8192"/>
                      </a:cubicBezTo>
                      <a:lnTo>
                        <a:pt x="5514" y="9042"/>
                      </a:lnTo>
                      <a:cubicBezTo>
                        <a:pt x="4695" y="8097"/>
                        <a:pt x="4159" y="6427"/>
                        <a:pt x="4159" y="4537"/>
                      </a:cubicBezTo>
                      <a:cubicBezTo>
                        <a:pt x="4159" y="2647"/>
                        <a:pt x="4726" y="946"/>
                        <a:pt x="55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19"/>
                <p:cNvSpPr/>
                <p:nvPr/>
              </p:nvSpPr>
              <p:spPr>
                <a:xfrm>
                  <a:off x="-11295075" y="4153525"/>
                  <a:ext cx="89825" cy="1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" h="5829" extrusionOk="0">
                      <a:moveTo>
                        <a:pt x="3088" y="0"/>
                      </a:moveTo>
                      <a:cubicBezTo>
                        <a:pt x="1482" y="0"/>
                        <a:pt x="127" y="1229"/>
                        <a:pt x="64" y="2773"/>
                      </a:cubicBezTo>
                      <a:cubicBezTo>
                        <a:pt x="1" y="4505"/>
                        <a:pt x="1356" y="5829"/>
                        <a:pt x="2962" y="5829"/>
                      </a:cubicBezTo>
                      <a:lnTo>
                        <a:pt x="3592" y="5829"/>
                      </a:lnTo>
                      <a:cubicBezTo>
                        <a:pt x="2931" y="5041"/>
                        <a:pt x="2521" y="4064"/>
                        <a:pt x="2521" y="2930"/>
                      </a:cubicBezTo>
                      <a:cubicBezTo>
                        <a:pt x="2521" y="1796"/>
                        <a:pt x="2931" y="788"/>
                        <a:pt x="35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0" name="Google Shape;350;p19"/>
            <p:cNvGrpSpPr/>
            <p:nvPr/>
          </p:nvGrpSpPr>
          <p:grpSpPr>
            <a:xfrm>
              <a:off x="1104021" y="3274025"/>
              <a:ext cx="1795504" cy="660350"/>
              <a:chOff x="723021" y="3274025"/>
              <a:chExt cx="1795504" cy="660350"/>
            </a:xfrm>
          </p:grpSpPr>
          <p:sp>
            <p:nvSpPr>
              <p:cNvPr id="351" name="Google Shape;351;p19"/>
              <p:cNvSpPr txBox="1"/>
              <p:nvPr/>
            </p:nvSpPr>
            <p:spPr>
              <a:xfrm>
                <a:off x="723021" y="32740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52" name="Google Shape;352;p19"/>
              <p:cNvSpPr txBox="1"/>
              <p:nvPr/>
            </p:nvSpPr>
            <p:spPr>
              <a:xfrm>
                <a:off x="723025" y="36208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53" name="Google Shape;353;p19"/>
          <p:cNvGrpSpPr/>
          <p:nvPr/>
        </p:nvGrpSpPr>
        <p:grpSpPr>
          <a:xfrm>
            <a:off x="5106000" y="2304388"/>
            <a:ext cx="3251797" cy="1297200"/>
            <a:chOff x="5106000" y="2304388"/>
            <a:chExt cx="3251797" cy="1297200"/>
          </a:xfrm>
        </p:grpSpPr>
        <p:grpSp>
          <p:nvGrpSpPr>
            <p:cNvPr id="354" name="Google Shape;354;p19"/>
            <p:cNvGrpSpPr/>
            <p:nvPr/>
          </p:nvGrpSpPr>
          <p:grpSpPr>
            <a:xfrm>
              <a:off x="5106000" y="2304388"/>
              <a:ext cx="844775" cy="1297200"/>
              <a:chOff x="5106000" y="2304388"/>
              <a:chExt cx="844775" cy="1297200"/>
            </a:xfrm>
          </p:grpSpPr>
          <p:sp>
            <p:nvSpPr>
              <p:cNvPr id="355" name="Google Shape;355;p19"/>
              <p:cNvSpPr/>
              <p:nvPr/>
            </p:nvSpPr>
            <p:spPr>
              <a:xfrm>
                <a:off x="5106000" y="2304388"/>
                <a:ext cx="844775" cy="1297200"/>
              </a:xfrm>
              <a:custGeom>
                <a:avLst/>
                <a:gdLst/>
                <a:ahLst/>
                <a:cxnLst/>
                <a:rect l="l" t="t" r="r" b="b"/>
                <a:pathLst>
                  <a:path w="33791" h="51888" extrusionOk="0">
                    <a:moveTo>
                      <a:pt x="30326" y="0"/>
                    </a:moveTo>
                    <a:lnTo>
                      <a:pt x="25290" y="11704"/>
                    </a:lnTo>
                    <a:lnTo>
                      <a:pt x="10050" y="9906"/>
                    </a:lnTo>
                    <a:lnTo>
                      <a:pt x="10050" y="9906"/>
                    </a:lnTo>
                    <a:cubicBezTo>
                      <a:pt x="10717" y="12490"/>
                      <a:pt x="11074" y="15205"/>
                      <a:pt x="11074" y="18003"/>
                    </a:cubicBezTo>
                    <a:cubicBezTo>
                      <a:pt x="11074" y="23658"/>
                      <a:pt x="9621" y="28968"/>
                      <a:pt x="7097" y="33600"/>
                    </a:cubicBezTo>
                    <a:lnTo>
                      <a:pt x="1" y="29516"/>
                    </a:lnTo>
                    <a:lnTo>
                      <a:pt x="9609" y="51888"/>
                    </a:lnTo>
                    <a:lnTo>
                      <a:pt x="33791" y="49018"/>
                    </a:lnTo>
                    <a:lnTo>
                      <a:pt x="26385" y="44744"/>
                    </a:lnTo>
                    <a:cubicBezTo>
                      <a:pt x="30814" y="36826"/>
                      <a:pt x="33338" y="27718"/>
                      <a:pt x="33338" y="18003"/>
                    </a:cubicBezTo>
                    <a:cubicBezTo>
                      <a:pt x="33338" y="11692"/>
                      <a:pt x="32279" y="5632"/>
                      <a:pt x="30326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9"/>
              <p:cNvSpPr txBox="1"/>
              <p:nvPr/>
            </p:nvSpPr>
            <p:spPr>
              <a:xfrm>
                <a:off x="5277575" y="3120250"/>
                <a:ext cx="501600" cy="39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57" name="Google Shape;357;p19"/>
              <p:cNvGrpSpPr/>
              <p:nvPr/>
            </p:nvGrpSpPr>
            <p:grpSpPr>
              <a:xfrm>
                <a:off x="5520792" y="2744270"/>
                <a:ext cx="258392" cy="252972"/>
                <a:chOff x="-8680950" y="3624225"/>
                <a:chExt cx="362350" cy="354700"/>
              </a:xfrm>
            </p:grpSpPr>
            <p:sp>
              <p:nvSpPr>
                <p:cNvPr id="358" name="Google Shape;358;p19"/>
                <p:cNvSpPr/>
                <p:nvPr/>
              </p:nvSpPr>
              <p:spPr>
                <a:xfrm>
                  <a:off x="-8512400" y="3686450"/>
                  <a:ext cx="130775" cy="1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" h="5192" extrusionOk="0">
                      <a:moveTo>
                        <a:pt x="4065" y="1"/>
                      </a:moveTo>
                      <a:lnTo>
                        <a:pt x="158" y="3876"/>
                      </a:lnTo>
                      <a:cubicBezTo>
                        <a:pt x="1" y="4096"/>
                        <a:pt x="1" y="4317"/>
                        <a:pt x="158" y="4474"/>
                      </a:cubicBezTo>
                      <a:lnTo>
                        <a:pt x="757" y="5073"/>
                      </a:lnTo>
                      <a:cubicBezTo>
                        <a:pt x="836" y="5152"/>
                        <a:pt x="938" y="5191"/>
                        <a:pt x="1041" y="5191"/>
                      </a:cubicBezTo>
                      <a:cubicBezTo>
                        <a:pt x="1143" y="5191"/>
                        <a:pt x="1245" y="5152"/>
                        <a:pt x="1324" y="5073"/>
                      </a:cubicBezTo>
                      <a:lnTo>
                        <a:pt x="5231" y="1166"/>
                      </a:lnTo>
                      <a:lnTo>
                        <a:pt x="406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19"/>
                <p:cNvSpPr/>
                <p:nvPr/>
              </p:nvSpPr>
              <p:spPr>
                <a:xfrm>
                  <a:off x="-8395825" y="3624225"/>
                  <a:ext cx="77225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3089" extrusionOk="0">
                      <a:moveTo>
                        <a:pt x="1607" y="1"/>
                      </a:moveTo>
                      <a:cubicBezTo>
                        <a:pt x="1481" y="1"/>
                        <a:pt x="1355" y="64"/>
                        <a:pt x="1292" y="158"/>
                      </a:cubicBezTo>
                      <a:lnTo>
                        <a:pt x="1" y="1891"/>
                      </a:lnTo>
                      <a:lnTo>
                        <a:pt x="1198" y="3088"/>
                      </a:lnTo>
                      <a:lnTo>
                        <a:pt x="2931" y="1797"/>
                      </a:lnTo>
                      <a:cubicBezTo>
                        <a:pt x="3057" y="1734"/>
                        <a:pt x="3088" y="1608"/>
                        <a:pt x="3088" y="1482"/>
                      </a:cubicBezTo>
                      <a:lnTo>
                        <a:pt x="3088" y="442"/>
                      </a:lnTo>
                      <a:cubicBezTo>
                        <a:pt x="3057" y="190"/>
                        <a:pt x="2868" y="1"/>
                        <a:pt x="26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19"/>
                <p:cNvSpPr/>
                <p:nvPr/>
              </p:nvSpPr>
              <p:spPr>
                <a:xfrm>
                  <a:off x="-8676125" y="3883875"/>
                  <a:ext cx="98375" cy="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" h="3717" extrusionOk="0">
                      <a:moveTo>
                        <a:pt x="2478" y="0"/>
                      </a:moveTo>
                      <a:cubicBezTo>
                        <a:pt x="2338" y="0"/>
                        <a:pt x="2197" y="75"/>
                        <a:pt x="2108" y="201"/>
                      </a:cubicBezTo>
                      <a:lnTo>
                        <a:pt x="154" y="3130"/>
                      </a:lnTo>
                      <a:cubicBezTo>
                        <a:pt x="0" y="3413"/>
                        <a:pt x="244" y="3717"/>
                        <a:pt x="527" y="3717"/>
                      </a:cubicBezTo>
                      <a:cubicBezTo>
                        <a:pt x="591" y="3717"/>
                        <a:pt x="657" y="3701"/>
                        <a:pt x="721" y="3666"/>
                      </a:cubicBezTo>
                      <a:lnTo>
                        <a:pt x="3620" y="1744"/>
                      </a:lnTo>
                      <a:cubicBezTo>
                        <a:pt x="3903" y="1618"/>
                        <a:pt x="3935" y="1303"/>
                        <a:pt x="3746" y="1114"/>
                      </a:cubicBezTo>
                      <a:lnTo>
                        <a:pt x="2769" y="138"/>
                      </a:lnTo>
                      <a:cubicBezTo>
                        <a:pt x="2688" y="43"/>
                        <a:pt x="2583" y="0"/>
                        <a:pt x="24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19"/>
                <p:cNvSpPr/>
                <p:nvPr/>
              </p:nvSpPr>
              <p:spPr>
                <a:xfrm>
                  <a:off x="-8680950" y="3708850"/>
                  <a:ext cx="282800" cy="2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2" h="10803" extrusionOk="0">
                      <a:moveTo>
                        <a:pt x="4337" y="4327"/>
                      </a:moveTo>
                      <a:cubicBezTo>
                        <a:pt x="4656" y="4327"/>
                        <a:pt x="4979" y="4445"/>
                        <a:pt x="5231" y="4681"/>
                      </a:cubicBezTo>
                      <a:cubicBezTo>
                        <a:pt x="5388" y="4839"/>
                        <a:pt x="5388" y="5122"/>
                        <a:pt x="5231" y="5280"/>
                      </a:cubicBezTo>
                      <a:cubicBezTo>
                        <a:pt x="5152" y="5359"/>
                        <a:pt x="5050" y="5398"/>
                        <a:pt x="4947" y="5398"/>
                      </a:cubicBezTo>
                      <a:cubicBezTo>
                        <a:pt x="4845" y="5398"/>
                        <a:pt x="4742" y="5359"/>
                        <a:pt x="4664" y="5280"/>
                      </a:cubicBezTo>
                      <a:cubicBezTo>
                        <a:pt x="4585" y="5201"/>
                        <a:pt x="4475" y="5162"/>
                        <a:pt x="4364" y="5162"/>
                      </a:cubicBezTo>
                      <a:cubicBezTo>
                        <a:pt x="4254" y="5162"/>
                        <a:pt x="4144" y="5201"/>
                        <a:pt x="4065" y="5280"/>
                      </a:cubicBezTo>
                      <a:cubicBezTo>
                        <a:pt x="3829" y="5516"/>
                        <a:pt x="3514" y="5634"/>
                        <a:pt x="3195" y="5634"/>
                      </a:cubicBezTo>
                      <a:cubicBezTo>
                        <a:pt x="2876" y="5634"/>
                        <a:pt x="2553" y="5516"/>
                        <a:pt x="2301" y="5280"/>
                      </a:cubicBezTo>
                      <a:cubicBezTo>
                        <a:pt x="2143" y="5122"/>
                        <a:pt x="2143" y="4839"/>
                        <a:pt x="2301" y="4681"/>
                      </a:cubicBezTo>
                      <a:cubicBezTo>
                        <a:pt x="2379" y="4602"/>
                        <a:pt x="2482" y="4563"/>
                        <a:pt x="2584" y="4563"/>
                      </a:cubicBezTo>
                      <a:cubicBezTo>
                        <a:pt x="2687" y="4563"/>
                        <a:pt x="2789" y="4602"/>
                        <a:pt x="2868" y="4681"/>
                      </a:cubicBezTo>
                      <a:cubicBezTo>
                        <a:pt x="2947" y="4760"/>
                        <a:pt x="3057" y="4799"/>
                        <a:pt x="3167" y="4799"/>
                      </a:cubicBezTo>
                      <a:cubicBezTo>
                        <a:pt x="3277" y="4799"/>
                        <a:pt x="3388" y="4760"/>
                        <a:pt x="3466" y="4681"/>
                      </a:cubicBezTo>
                      <a:cubicBezTo>
                        <a:pt x="3703" y="4445"/>
                        <a:pt x="4018" y="4327"/>
                        <a:pt x="4337" y="4327"/>
                      </a:cubicBezTo>
                      <a:close/>
                      <a:moveTo>
                        <a:pt x="6097" y="5697"/>
                      </a:moveTo>
                      <a:cubicBezTo>
                        <a:pt x="6207" y="5697"/>
                        <a:pt x="6318" y="5737"/>
                        <a:pt x="6396" y="5815"/>
                      </a:cubicBezTo>
                      <a:cubicBezTo>
                        <a:pt x="6869" y="6288"/>
                        <a:pt x="6869" y="7076"/>
                        <a:pt x="6396" y="7611"/>
                      </a:cubicBezTo>
                      <a:cubicBezTo>
                        <a:pt x="6239" y="7769"/>
                        <a:pt x="6239" y="8021"/>
                        <a:pt x="6396" y="8178"/>
                      </a:cubicBezTo>
                      <a:cubicBezTo>
                        <a:pt x="6554" y="8336"/>
                        <a:pt x="6554" y="8619"/>
                        <a:pt x="6396" y="8777"/>
                      </a:cubicBezTo>
                      <a:cubicBezTo>
                        <a:pt x="6318" y="8856"/>
                        <a:pt x="6207" y="8895"/>
                        <a:pt x="6097" y="8895"/>
                      </a:cubicBezTo>
                      <a:cubicBezTo>
                        <a:pt x="5987" y="8895"/>
                        <a:pt x="5877" y="8856"/>
                        <a:pt x="5798" y="8777"/>
                      </a:cubicBezTo>
                      <a:cubicBezTo>
                        <a:pt x="5325" y="8304"/>
                        <a:pt x="5325" y="7517"/>
                        <a:pt x="5798" y="7013"/>
                      </a:cubicBezTo>
                      <a:cubicBezTo>
                        <a:pt x="5955" y="6855"/>
                        <a:pt x="5955" y="6571"/>
                        <a:pt x="5798" y="6414"/>
                      </a:cubicBezTo>
                      <a:cubicBezTo>
                        <a:pt x="5640" y="6256"/>
                        <a:pt x="5640" y="5973"/>
                        <a:pt x="5798" y="5815"/>
                      </a:cubicBezTo>
                      <a:cubicBezTo>
                        <a:pt x="5877" y="5737"/>
                        <a:pt x="5987" y="5697"/>
                        <a:pt x="6097" y="5697"/>
                      </a:cubicBezTo>
                      <a:close/>
                      <a:moveTo>
                        <a:pt x="6968" y="1"/>
                      </a:moveTo>
                      <a:cubicBezTo>
                        <a:pt x="6230" y="1"/>
                        <a:pt x="5491" y="269"/>
                        <a:pt x="4916" y="806"/>
                      </a:cubicBezTo>
                      <a:lnTo>
                        <a:pt x="4286" y="1468"/>
                      </a:lnTo>
                      <a:cubicBezTo>
                        <a:pt x="4191" y="1562"/>
                        <a:pt x="4128" y="1783"/>
                        <a:pt x="4222" y="1909"/>
                      </a:cubicBezTo>
                      <a:cubicBezTo>
                        <a:pt x="4380" y="2255"/>
                        <a:pt x="4286" y="2633"/>
                        <a:pt x="4065" y="2854"/>
                      </a:cubicBezTo>
                      <a:cubicBezTo>
                        <a:pt x="3892" y="3027"/>
                        <a:pt x="3643" y="3124"/>
                        <a:pt x="3401" y="3124"/>
                      </a:cubicBezTo>
                      <a:cubicBezTo>
                        <a:pt x="3203" y="3124"/>
                        <a:pt x="3010" y="3059"/>
                        <a:pt x="2868" y="2917"/>
                      </a:cubicBezTo>
                      <a:lnTo>
                        <a:pt x="2616" y="2633"/>
                      </a:lnTo>
                      <a:cubicBezTo>
                        <a:pt x="2537" y="2555"/>
                        <a:pt x="2427" y="2515"/>
                        <a:pt x="2316" y="2515"/>
                      </a:cubicBezTo>
                      <a:cubicBezTo>
                        <a:pt x="2206" y="2515"/>
                        <a:pt x="2096" y="2555"/>
                        <a:pt x="2017" y="2633"/>
                      </a:cubicBezTo>
                      <a:lnTo>
                        <a:pt x="1419" y="3232"/>
                      </a:lnTo>
                      <a:cubicBezTo>
                        <a:pt x="158" y="4492"/>
                        <a:pt x="1" y="6445"/>
                        <a:pt x="946" y="7895"/>
                      </a:cubicBezTo>
                      <a:lnTo>
                        <a:pt x="1608" y="6792"/>
                      </a:lnTo>
                      <a:cubicBezTo>
                        <a:pt x="1765" y="6477"/>
                        <a:pt x="2143" y="6256"/>
                        <a:pt x="2521" y="6225"/>
                      </a:cubicBezTo>
                      <a:cubicBezTo>
                        <a:pt x="2590" y="6214"/>
                        <a:pt x="2659" y="6209"/>
                        <a:pt x="2726" y="6209"/>
                      </a:cubicBezTo>
                      <a:cubicBezTo>
                        <a:pt x="3056" y="6209"/>
                        <a:pt x="3357" y="6336"/>
                        <a:pt x="3592" y="6571"/>
                      </a:cubicBezTo>
                      <a:lnTo>
                        <a:pt x="4569" y="7548"/>
                      </a:lnTo>
                      <a:cubicBezTo>
                        <a:pt x="4853" y="7832"/>
                        <a:pt x="4979" y="8210"/>
                        <a:pt x="4916" y="8619"/>
                      </a:cubicBezTo>
                      <a:cubicBezTo>
                        <a:pt x="4884" y="8997"/>
                        <a:pt x="4601" y="9312"/>
                        <a:pt x="4286" y="9533"/>
                      </a:cubicBezTo>
                      <a:lnTo>
                        <a:pt x="3246" y="10195"/>
                      </a:lnTo>
                      <a:cubicBezTo>
                        <a:pt x="3867" y="10600"/>
                        <a:pt x="4575" y="10802"/>
                        <a:pt x="5283" y="10802"/>
                      </a:cubicBezTo>
                      <a:cubicBezTo>
                        <a:pt x="6227" y="10802"/>
                        <a:pt x="7170" y="10442"/>
                        <a:pt x="7909" y="9722"/>
                      </a:cubicBezTo>
                      <a:lnTo>
                        <a:pt x="8507" y="9123"/>
                      </a:lnTo>
                      <a:cubicBezTo>
                        <a:pt x="8665" y="8966"/>
                        <a:pt x="8665" y="8682"/>
                        <a:pt x="8507" y="8525"/>
                      </a:cubicBezTo>
                      <a:lnTo>
                        <a:pt x="8224" y="8273"/>
                      </a:lnTo>
                      <a:cubicBezTo>
                        <a:pt x="7909" y="7958"/>
                        <a:pt x="7972" y="7391"/>
                        <a:pt x="8287" y="7076"/>
                      </a:cubicBezTo>
                      <a:cubicBezTo>
                        <a:pt x="8432" y="6930"/>
                        <a:pt x="8659" y="6840"/>
                        <a:pt x="8887" y="6840"/>
                      </a:cubicBezTo>
                      <a:cubicBezTo>
                        <a:pt x="9005" y="6840"/>
                        <a:pt x="9124" y="6864"/>
                        <a:pt x="9232" y="6918"/>
                      </a:cubicBezTo>
                      <a:cubicBezTo>
                        <a:pt x="9294" y="6955"/>
                        <a:pt x="9361" y="6973"/>
                        <a:pt x="9427" y="6973"/>
                      </a:cubicBezTo>
                      <a:cubicBezTo>
                        <a:pt x="9529" y="6973"/>
                        <a:pt x="9628" y="6931"/>
                        <a:pt x="9704" y="6855"/>
                      </a:cubicBezTo>
                      <a:lnTo>
                        <a:pt x="10334" y="6225"/>
                      </a:lnTo>
                      <a:cubicBezTo>
                        <a:pt x="11154" y="5185"/>
                        <a:pt x="11311" y="3831"/>
                        <a:pt x="10713" y="2696"/>
                      </a:cubicBezTo>
                      <a:lnTo>
                        <a:pt x="10713" y="2696"/>
                      </a:lnTo>
                      <a:lnTo>
                        <a:pt x="8665" y="4744"/>
                      </a:lnTo>
                      <a:cubicBezTo>
                        <a:pt x="8428" y="4980"/>
                        <a:pt x="8113" y="5099"/>
                        <a:pt x="7794" y="5099"/>
                      </a:cubicBezTo>
                      <a:cubicBezTo>
                        <a:pt x="7475" y="5099"/>
                        <a:pt x="7152" y="4980"/>
                        <a:pt x="6900" y="4744"/>
                      </a:cubicBezTo>
                      <a:lnTo>
                        <a:pt x="6302" y="4177"/>
                      </a:lnTo>
                      <a:cubicBezTo>
                        <a:pt x="5829" y="3705"/>
                        <a:pt x="5829" y="2917"/>
                        <a:pt x="6302" y="2381"/>
                      </a:cubicBezTo>
                      <a:lnTo>
                        <a:pt x="8350" y="334"/>
                      </a:lnTo>
                      <a:cubicBezTo>
                        <a:pt x="7918" y="112"/>
                        <a:pt x="7443" y="1"/>
                        <a:pt x="69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19"/>
                <p:cNvSpPr/>
                <p:nvPr/>
              </p:nvSpPr>
              <p:spPr>
                <a:xfrm>
                  <a:off x="-8440725" y="3857375"/>
                  <a:ext cx="117400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6" h="3458" extrusionOk="0">
                      <a:moveTo>
                        <a:pt x="1765" y="0"/>
                      </a:moveTo>
                      <a:cubicBezTo>
                        <a:pt x="1608" y="284"/>
                        <a:pt x="1419" y="567"/>
                        <a:pt x="1198" y="788"/>
                      </a:cubicBezTo>
                      <a:lnTo>
                        <a:pt x="568" y="1418"/>
                      </a:lnTo>
                      <a:cubicBezTo>
                        <a:pt x="410" y="1576"/>
                        <a:pt x="190" y="1702"/>
                        <a:pt x="1" y="1733"/>
                      </a:cubicBezTo>
                      <a:lnTo>
                        <a:pt x="442" y="2174"/>
                      </a:lnTo>
                      <a:cubicBezTo>
                        <a:pt x="830" y="2563"/>
                        <a:pt x="1382" y="2767"/>
                        <a:pt x="1930" y="2767"/>
                      </a:cubicBezTo>
                      <a:cubicBezTo>
                        <a:pt x="2316" y="2767"/>
                        <a:pt x="2700" y="2666"/>
                        <a:pt x="3025" y="2458"/>
                      </a:cubicBezTo>
                      <a:lnTo>
                        <a:pt x="3939" y="3340"/>
                      </a:lnTo>
                      <a:cubicBezTo>
                        <a:pt x="4018" y="3419"/>
                        <a:pt x="4128" y="3458"/>
                        <a:pt x="4238" y="3458"/>
                      </a:cubicBezTo>
                      <a:cubicBezTo>
                        <a:pt x="4349" y="3458"/>
                        <a:pt x="4459" y="3419"/>
                        <a:pt x="4538" y="3340"/>
                      </a:cubicBezTo>
                      <a:cubicBezTo>
                        <a:pt x="4695" y="3182"/>
                        <a:pt x="4695" y="2930"/>
                        <a:pt x="4538" y="2773"/>
                      </a:cubicBezTo>
                      <a:lnTo>
                        <a:pt x="176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19"/>
                <p:cNvSpPr/>
                <p:nvPr/>
              </p:nvSpPr>
              <p:spPr>
                <a:xfrm>
                  <a:off x="-8638400" y="3630725"/>
                  <a:ext cx="86650" cy="1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4625" extrusionOk="0">
                      <a:moveTo>
                        <a:pt x="457" y="1"/>
                      </a:moveTo>
                      <a:cubicBezTo>
                        <a:pt x="347" y="1"/>
                        <a:pt x="236" y="40"/>
                        <a:pt x="158" y="119"/>
                      </a:cubicBezTo>
                      <a:cubicBezTo>
                        <a:pt x="0" y="277"/>
                        <a:pt x="0" y="560"/>
                        <a:pt x="158" y="718"/>
                      </a:cubicBezTo>
                      <a:lnTo>
                        <a:pt x="1071" y="1631"/>
                      </a:lnTo>
                      <a:cubicBezTo>
                        <a:pt x="819" y="1978"/>
                        <a:pt x="693" y="2387"/>
                        <a:pt x="693" y="2765"/>
                      </a:cubicBezTo>
                      <a:cubicBezTo>
                        <a:pt x="693" y="3269"/>
                        <a:pt x="914" y="3805"/>
                        <a:pt x="1292" y="4183"/>
                      </a:cubicBezTo>
                      <a:lnTo>
                        <a:pt x="1733" y="4624"/>
                      </a:lnTo>
                      <a:cubicBezTo>
                        <a:pt x="1764" y="4435"/>
                        <a:pt x="1890" y="4215"/>
                        <a:pt x="2048" y="4057"/>
                      </a:cubicBezTo>
                      <a:lnTo>
                        <a:pt x="2678" y="3427"/>
                      </a:lnTo>
                      <a:cubicBezTo>
                        <a:pt x="2899" y="3206"/>
                        <a:pt x="3182" y="3017"/>
                        <a:pt x="3466" y="2860"/>
                      </a:cubicBezTo>
                      <a:lnTo>
                        <a:pt x="756" y="119"/>
                      </a:lnTo>
                      <a:cubicBezTo>
                        <a:pt x="677" y="40"/>
                        <a:pt x="567" y="1"/>
                        <a:pt x="4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4" name="Google Shape;364;p19"/>
            <p:cNvGrpSpPr/>
            <p:nvPr/>
          </p:nvGrpSpPr>
          <p:grpSpPr>
            <a:xfrm>
              <a:off x="6549391" y="2346325"/>
              <a:ext cx="1808406" cy="660350"/>
              <a:chOff x="6625591" y="2346325"/>
              <a:chExt cx="1808406" cy="660350"/>
            </a:xfrm>
          </p:grpSpPr>
          <p:sp>
            <p:nvSpPr>
              <p:cNvPr id="365" name="Google Shape;365;p19"/>
              <p:cNvSpPr txBox="1"/>
              <p:nvPr/>
            </p:nvSpPr>
            <p:spPr>
              <a:xfrm>
                <a:off x="6625591" y="23463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66" name="Google Shape;366;p19"/>
              <p:cNvSpPr txBox="1"/>
              <p:nvPr/>
            </p:nvSpPr>
            <p:spPr>
              <a:xfrm>
                <a:off x="6625597" y="26931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67" name="Google Shape;367;p19"/>
          <p:cNvGrpSpPr/>
          <p:nvPr/>
        </p:nvGrpSpPr>
        <p:grpSpPr>
          <a:xfrm>
            <a:off x="1091275" y="1172988"/>
            <a:ext cx="3824250" cy="998075"/>
            <a:chOff x="1091275" y="1172988"/>
            <a:chExt cx="3824250" cy="998075"/>
          </a:xfrm>
        </p:grpSpPr>
        <p:grpSp>
          <p:nvGrpSpPr>
            <p:cNvPr id="368" name="Google Shape;368;p19"/>
            <p:cNvGrpSpPr/>
            <p:nvPr/>
          </p:nvGrpSpPr>
          <p:grpSpPr>
            <a:xfrm>
              <a:off x="3528425" y="1172988"/>
              <a:ext cx="1387100" cy="998075"/>
              <a:chOff x="3528425" y="1172988"/>
              <a:chExt cx="1387100" cy="998075"/>
            </a:xfrm>
          </p:grpSpPr>
          <p:sp>
            <p:nvSpPr>
              <p:cNvPr id="369" name="Google Shape;369;p19"/>
              <p:cNvSpPr/>
              <p:nvPr/>
            </p:nvSpPr>
            <p:spPr>
              <a:xfrm>
                <a:off x="3528425" y="1172988"/>
                <a:ext cx="1387100" cy="998075"/>
              </a:xfrm>
              <a:custGeom>
                <a:avLst/>
                <a:gdLst/>
                <a:ahLst/>
                <a:cxnLst/>
                <a:rect l="l" t="t" r="r" b="b"/>
                <a:pathLst>
                  <a:path w="55484" h="39923" extrusionOk="0">
                    <a:moveTo>
                      <a:pt x="40911" y="1"/>
                    </a:moveTo>
                    <a:lnTo>
                      <a:pt x="40911" y="8335"/>
                    </a:lnTo>
                    <a:cubicBezTo>
                      <a:pt x="24575" y="8514"/>
                      <a:pt x="9954" y="15824"/>
                      <a:pt x="1" y="27302"/>
                    </a:cubicBezTo>
                    <a:lnTo>
                      <a:pt x="12633" y="25802"/>
                    </a:lnTo>
                    <a:lnTo>
                      <a:pt x="18694" y="39922"/>
                    </a:lnTo>
                    <a:cubicBezTo>
                      <a:pt x="24444" y="34291"/>
                      <a:pt x="32267" y="30779"/>
                      <a:pt x="40911" y="30624"/>
                    </a:cubicBezTo>
                    <a:lnTo>
                      <a:pt x="40911" y="39018"/>
                    </a:lnTo>
                    <a:lnTo>
                      <a:pt x="55484" y="19515"/>
                    </a:lnTo>
                    <a:lnTo>
                      <a:pt x="40911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9"/>
              <p:cNvSpPr txBox="1"/>
              <p:nvPr/>
            </p:nvSpPr>
            <p:spPr>
              <a:xfrm>
                <a:off x="4337725" y="1473738"/>
                <a:ext cx="501600" cy="39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4009326" y="1636320"/>
                <a:ext cx="207573" cy="270712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14052" extrusionOk="0">
                    <a:moveTo>
                      <a:pt x="5388" y="0"/>
                    </a:moveTo>
                    <a:cubicBezTo>
                      <a:pt x="3939" y="0"/>
                      <a:pt x="2741" y="1071"/>
                      <a:pt x="2552" y="2489"/>
                    </a:cubicBezTo>
                    <a:lnTo>
                      <a:pt x="4569" y="2489"/>
                    </a:lnTo>
                    <a:cubicBezTo>
                      <a:pt x="4789" y="2489"/>
                      <a:pt x="5010" y="2678"/>
                      <a:pt x="5010" y="2867"/>
                    </a:cubicBezTo>
                    <a:cubicBezTo>
                      <a:pt x="5010" y="3056"/>
                      <a:pt x="4789" y="3277"/>
                      <a:pt x="4569" y="3277"/>
                    </a:cubicBezTo>
                    <a:lnTo>
                      <a:pt x="2489" y="3277"/>
                    </a:lnTo>
                    <a:lnTo>
                      <a:pt x="2489" y="4096"/>
                    </a:lnTo>
                    <a:lnTo>
                      <a:pt x="4569" y="4096"/>
                    </a:lnTo>
                    <a:cubicBezTo>
                      <a:pt x="4789" y="4096"/>
                      <a:pt x="5010" y="4285"/>
                      <a:pt x="5010" y="4537"/>
                    </a:cubicBezTo>
                    <a:cubicBezTo>
                      <a:pt x="5010" y="4757"/>
                      <a:pt x="4789" y="4915"/>
                      <a:pt x="4569" y="4915"/>
                    </a:cubicBezTo>
                    <a:lnTo>
                      <a:pt x="2489" y="4915"/>
                    </a:lnTo>
                    <a:lnTo>
                      <a:pt x="2489" y="5734"/>
                    </a:lnTo>
                    <a:lnTo>
                      <a:pt x="4569" y="5734"/>
                    </a:lnTo>
                    <a:cubicBezTo>
                      <a:pt x="4789" y="5734"/>
                      <a:pt x="5010" y="5955"/>
                      <a:pt x="5010" y="6144"/>
                    </a:cubicBezTo>
                    <a:cubicBezTo>
                      <a:pt x="5010" y="6396"/>
                      <a:pt x="4789" y="6585"/>
                      <a:pt x="4569" y="6585"/>
                    </a:cubicBezTo>
                    <a:lnTo>
                      <a:pt x="2552" y="6585"/>
                    </a:lnTo>
                    <a:cubicBezTo>
                      <a:pt x="2741" y="7845"/>
                      <a:pt x="3750" y="8822"/>
                      <a:pt x="5010" y="9011"/>
                    </a:cubicBezTo>
                    <a:lnTo>
                      <a:pt x="5010" y="9861"/>
                    </a:lnTo>
                    <a:cubicBezTo>
                      <a:pt x="2804" y="9641"/>
                      <a:pt x="1072" y="7876"/>
                      <a:pt x="851" y="5671"/>
                    </a:cubicBezTo>
                    <a:lnTo>
                      <a:pt x="851" y="5671"/>
                    </a:lnTo>
                    <a:cubicBezTo>
                      <a:pt x="977" y="5703"/>
                      <a:pt x="1135" y="5734"/>
                      <a:pt x="1261" y="5734"/>
                    </a:cubicBezTo>
                    <a:cubicBezTo>
                      <a:pt x="1418" y="5734"/>
                      <a:pt x="1544" y="5703"/>
                      <a:pt x="1702" y="5671"/>
                    </a:cubicBezTo>
                    <a:lnTo>
                      <a:pt x="1702" y="3340"/>
                    </a:lnTo>
                    <a:cubicBezTo>
                      <a:pt x="1576" y="3308"/>
                      <a:pt x="1418" y="3277"/>
                      <a:pt x="1261" y="3277"/>
                    </a:cubicBezTo>
                    <a:cubicBezTo>
                      <a:pt x="599" y="3277"/>
                      <a:pt x="0" y="3812"/>
                      <a:pt x="0" y="4537"/>
                    </a:cubicBezTo>
                    <a:lnTo>
                      <a:pt x="0" y="5356"/>
                    </a:lnTo>
                    <a:cubicBezTo>
                      <a:pt x="0" y="8191"/>
                      <a:pt x="2206" y="10523"/>
                      <a:pt x="4947" y="10712"/>
                    </a:cubicBezTo>
                    <a:lnTo>
                      <a:pt x="4947" y="11657"/>
                    </a:lnTo>
                    <a:cubicBezTo>
                      <a:pt x="4002" y="11846"/>
                      <a:pt x="3308" y="12697"/>
                      <a:pt x="3308" y="13673"/>
                    </a:cubicBezTo>
                    <a:cubicBezTo>
                      <a:pt x="3308" y="13894"/>
                      <a:pt x="3497" y="14051"/>
                      <a:pt x="3750" y="14051"/>
                    </a:cubicBezTo>
                    <a:lnTo>
                      <a:pt x="7058" y="14051"/>
                    </a:lnTo>
                    <a:cubicBezTo>
                      <a:pt x="7278" y="14051"/>
                      <a:pt x="7436" y="13862"/>
                      <a:pt x="7436" y="13673"/>
                    </a:cubicBezTo>
                    <a:cubicBezTo>
                      <a:pt x="7436" y="12697"/>
                      <a:pt x="6743" y="11815"/>
                      <a:pt x="5797" y="11657"/>
                    </a:cubicBezTo>
                    <a:lnTo>
                      <a:pt x="5797" y="10712"/>
                    </a:lnTo>
                    <a:cubicBezTo>
                      <a:pt x="8570" y="10523"/>
                      <a:pt x="10775" y="8191"/>
                      <a:pt x="10775" y="5356"/>
                    </a:cubicBezTo>
                    <a:lnTo>
                      <a:pt x="10775" y="4537"/>
                    </a:lnTo>
                    <a:cubicBezTo>
                      <a:pt x="10775" y="3875"/>
                      <a:pt x="10240" y="3277"/>
                      <a:pt x="9515" y="3277"/>
                    </a:cubicBezTo>
                    <a:cubicBezTo>
                      <a:pt x="9357" y="3277"/>
                      <a:pt x="9263" y="3308"/>
                      <a:pt x="9137" y="3340"/>
                    </a:cubicBezTo>
                    <a:lnTo>
                      <a:pt x="9137" y="5671"/>
                    </a:lnTo>
                    <a:cubicBezTo>
                      <a:pt x="9263" y="5703"/>
                      <a:pt x="9420" y="5734"/>
                      <a:pt x="9515" y="5734"/>
                    </a:cubicBezTo>
                    <a:cubicBezTo>
                      <a:pt x="9672" y="5734"/>
                      <a:pt x="9798" y="5703"/>
                      <a:pt x="9925" y="5671"/>
                    </a:cubicBezTo>
                    <a:lnTo>
                      <a:pt x="9925" y="5671"/>
                    </a:lnTo>
                    <a:cubicBezTo>
                      <a:pt x="9767" y="7876"/>
                      <a:pt x="8003" y="9641"/>
                      <a:pt x="5797" y="9861"/>
                    </a:cubicBezTo>
                    <a:lnTo>
                      <a:pt x="5797" y="9011"/>
                    </a:lnTo>
                    <a:cubicBezTo>
                      <a:pt x="7058" y="8822"/>
                      <a:pt x="8034" y="7845"/>
                      <a:pt x="8223" y="6585"/>
                    </a:cubicBezTo>
                    <a:lnTo>
                      <a:pt x="6207" y="6585"/>
                    </a:lnTo>
                    <a:cubicBezTo>
                      <a:pt x="5986" y="6585"/>
                      <a:pt x="5829" y="6396"/>
                      <a:pt x="5829" y="6144"/>
                    </a:cubicBezTo>
                    <a:cubicBezTo>
                      <a:pt x="5829" y="5892"/>
                      <a:pt x="6018" y="5734"/>
                      <a:pt x="6207" y="5734"/>
                    </a:cubicBezTo>
                    <a:lnTo>
                      <a:pt x="8318" y="5734"/>
                    </a:lnTo>
                    <a:lnTo>
                      <a:pt x="8318" y="4915"/>
                    </a:lnTo>
                    <a:lnTo>
                      <a:pt x="6207" y="4915"/>
                    </a:lnTo>
                    <a:cubicBezTo>
                      <a:pt x="5986" y="4915"/>
                      <a:pt x="5829" y="4726"/>
                      <a:pt x="5829" y="4537"/>
                    </a:cubicBezTo>
                    <a:cubicBezTo>
                      <a:pt x="5829" y="4285"/>
                      <a:pt x="6018" y="4096"/>
                      <a:pt x="6207" y="4096"/>
                    </a:cubicBezTo>
                    <a:lnTo>
                      <a:pt x="8318" y="4096"/>
                    </a:lnTo>
                    <a:lnTo>
                      <a:pt x="8318" y="3277"/>
                    </a:lnTo>
                    <a:lnTo>
                      <a:pt x="6207" y="3277"/>
                    </a:lnTo>
                    <a:cubicBezTo>
                      <a:pt x="5986" y="3277"/>
                      <a:pt x="5829" y="3056"/>
                      <a:pt x="5829" y="2867"/>
                    </a:cubicBezTo>
                    <a:cubicBezTo>
                      <a:pt x="5829" y="2678"/>
                      <a:pt x="6018" y="2489"/>
                      <a:pt x="6207" y="2489"/>
                    </a:cubicBezTo>
                    <a:lnTo>
                      <a:pt x="8223" y="2489"/>
                    </a:lnTo>
                    <a:cubicBezTo>
                      <a:pt x="8034" y="1071"/>
                      <a:pt x="6806" y="0"/>
                      <a:pt x="5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" name="Google Shape;372;p19"/>
            <p:cNvGrpSpPr/>
            <p:nvPr/>
          </p:nvGrpSpPr>
          <p:grpSpPr>
            <a:xfrm>
              <a:off x="1091275" y="1418625"/>
              <a:ext cx="1795503" cy="660350"/>
              <a:chOff x="710275" y="1418625"/>
              <a:chExt cx="1795503" cy="660350"/>
            </a:xfrm>
          </p:grpSpPr>
          <p:sp>
            <p:nvSpPr>
              <p:cNvPr id="373" name="Google Shape;373;p19"/>
              <p:cNvSpPr txBox="1"/>
              <p:nvPr/>
            </p:nvSpPr>
            <p:spPr>
              <a:xfrm>
                <a:off x="710278" y="14186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74" name="Google Shape;374;p19"/>
              <p:cNvSpPr txBox="1"/>
              <p:nvPr/>
            </p:nvSpPr>
            <p:spPr>
              <a:xfrm>
                <a:off x="710275" y="17654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75" name="Google Shape;375;p19"/>
          <p:cNvGrpSpPr/>
          <p:nvPr/>
        </p:nvGrpSpPr>
        <p:grpSpPr>
          <a:xfrm>
            <a:off x="4786625" y="1405763"/>
            <a:ext cx="3266372" cy="1102250"/>
            <a:chOff x="4786625" y="1405763"/>
            <a:chExt cx="3266372" cy="1102250"/>
          </a:xfrm>
        </p:grpSpPr>
        <p:grpSp>
          <p:nvGrpSpPr>
            <p:cNvPr id="376" name="Google Shape;376;p19"/>
            <p:cNvGrpSpPr/>
            <p:nvPr/>
          </p:nvGrpSpPr>
          <p:grpSpPr>
            <a:xfrm>
              <a:off x="4786625" y="1405763"/>
              <a:ext cx="1134100" cy="1102250"/>
              <a:chOff x="4786625" y="1405763"/>
              <a:chExt cx="1134100" cy="1102250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4786625" y="1405763"/>
                <a:ext cx="1134100" cy="1102250"/>
              </a:xfrm>
              <a:custGeom>
                <a:avLst/>
                <a:gdLst/>
                <a:ahLst/>
                <a:cxnLst/>
                <a:rect l="l" t="t" r="r" b="b"/>
                <a:pathLst>
                  <a:path w="45364" h="44090" extrusionOk="0">
                    <a:moveTo>
                      <a:pt x="1560" y="1"/>
                    </a:moveTo>
                    <a:lnTo>
                      <a:pt x="9180" y="10204"/>
                    </a:lnTo>
                    <a:lnTo>
                      <a:pt x="1" y="22491"/>
                    </a:lnTo>
                    <a:cubicBezTo>
                      <a:pt x="8013" y="24742"/>
                      <a:pt x="14776" y="29980"/>
                      <a:pt x="19039" y="36922"/>
                    </a:cubicBezTo>
                    <a:lnTo>
                      <a:pt x="11573" y="41232"/>
                    </a:lnTo>
                    <a:lnTo>
                      <a:pt x="35755" y="44089"/>
                    </a:lnTo>
                    <a:lnTo>
                      <a:pt x="45363" y="21718"/>
                    </a:lnTo>
                    <a:lnTo>
                      <a:pt x="38339" y="25766"/>
                    </a:lnTo>
                    <a:cubicBezTo>
                      <a:pt x="30445" y="12585"/>
                      <a:pt x="17181" y="2989"/>
                      <a:pt x="156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9"/>
              <p:cNvSpPr txBox="1"/>
              <p:nvPr/>
            </p:nvSpPr>
            <p:spPr>
              <a:xfrm>
                <a:off x="5242800" y="2007075"/>
                <a:ext cx="501600" cy="39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9" name="Google Shape;379;p19"/>
              <p:cNvGrpSpPr/>
              <p:nvPr/>
            </p:nvGrpSpPr>
            <p:grpSpPr>
              <a:xfrm>
                <a:off x="5068223" y="1711489"/>
                <a:ext cx="270729" cy="270729"/>
                <a:chOff x="-13079025" y="4079475"/>
                <a:chExt cx="354450" cy="354450"/>
              </a:xfrm>
            </p:grpSpPr>
            <p:sp>
              <p:nvSpPr>
                <p:cNvPr id="380" name="Google Shape;380;p19"/>
                <p:cNvSpPr/>
                <p:nvPr/>
              </p:nvSpPr>
              <p:spPr>
                <a:xfrm>
                  <a:off x="-13004200" y="4079475"/>
                  <a:ext cx="207150" cy="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" h="2522" extrusionOk="0">
                      <a:moveTo>
                        <a:pt x="4159" y="1"/>
                      </a:moveTo>
                      <a:cubicBezTo>
                        <a:pt x="1859" y="1"/>
                        <a:pt x="0" y="568"/>
                        <a:pt x="0" y="1261"/>
                      </a:cubicBezTo>
                      <a:cubicBezTo>
                        <a:pt x="0" y="1986"/>
                        <a:pt x="1859" y="2521"/>
                        <a:pt x="4159" y="2521"/>
                      </a:cubicBezTo>
                      <a:cubicBezTo>
                        <a:pt x="6427" y="2521"/>
                        <a:pt x="8286" y="1986"/>
                        <a:pt x="8286" y="1261"/>
                      </a:cubicBezTo>
                      <a:cubicBezTo>
                        <a:pt x="8286" y="568"/>
                        <a:pt x="6427" y="1"/>
                        <a:pt x="41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-13079025" y="4303175"/>
                  <a:ext cx="354450" cy="13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8" h="5230" extrusionOk="0">
                      <a:moveTo>
                        <a:pt x="2773" y="0"/>
                      </a:moveTo>
                      <a:cubicBezTo>
                        <a:pt x="1040" y="536"/>
                        <a:pt x="0" y="1355"/>
                        <a:pt x="0" y="2331"/>
                      </a:cubicBezTo>
                      <a:cubicBezTo>
                        <a:pt x="0" y="4222"/>
                        <a:pt x="3686" y="5230"/>
                        <a:pt x="7057" y="5230"/>
                      </a:cubicBezTo>
                      <a:cubicBezTo>
                        <a:pt x="10460" y="5230"/>
                        <a:pt x="14114" y="4222"/>
                        <a:pt x="14114" y="2331"/>
                      </a:cubicBezTo>
                      <a:cubicBezTo>
                        <a:pt x="14177" y="1355"/>
                        <a:pt x="13169" y="567"/>
                        <a:pt x="11436" y="0"/>
                      </a:cubicBezTo>
                      <a:lnTo>
                        <a:pt x="11247" y="1985"/>
                      </a:lnTo>
                      <a:cubicBezTo>
                        <a:pt x="11216" y="2993"/>
                        <a:pt x="9830" y="3560"/>
                        <a:pt x="7089" y="3560"/>
                      </a:cubicBezTo>
                      <a:cubicBezTo>
                        <a:pt x="5577" y="3560"/>
                        <a:pt x="2962" y="3371"/>
                        <a:pt x="2962" y="1890"/>
                      </a:cubicBezTo>
                      <a:lnTo>
                        <a:pt x="27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9"/>
                <p:cNvSpPr/>
                <p:nvPr/>
              </p:nvSpPr>
              <p:spPr>
                <a:xfrm>
                  <a:off x="-12986875" y="4313400"/>
                  <a:ext cx="173300" cy="5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2332" extrusionOk="0">
                      <a:moveTo>
                        <a:pt x="0" y="1"/>
                      </a:moveTo>
                      <a:lnTo>
                        <a:pt x="158" y="1481"/>
                      </a:lnTo>
                      <a:cubicBezTo>
                        <a:pt x="158" y="1954"/>
                        <a:pt x="1638" y="2332"/>
                        <a:pt x="3466" y="2332"/>
                      </a:cubicBezTo>
                      <a:cubicBezTo>
                        <a:pt x="4159" y="2332"/>
                        <a:pt x="6774" y="2206"/>
                        <a:pt x="6774" y="1481"/>
                      </a:cubicBezTo>
                      <a:lnTo>
                        <a:pt x="6931" y="1"/>
                      </a:lnTo>
                      <a:lnTo>
                        <a:pt x="6931" y="1"/>
                      </a:lnTo>
                      <a:cubicBezTo>
                        <a:pt x="5860" y="442"/>
                        <a:pt x="4694" y="662"/>
                        <a:pt x="3466" y="662"/>
                      </a:cubicBezTo>
                      <a:cubicBezTo>
                        <a:pt x="2237" y="662"/>
                        <a:pt x="1040" y="442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9"/>
                <p:cNvSpPr/>
                <p:nvPr/>
              </p:nvSpPr>
              <p:spPr>
                <a:xfrm>
                  <a:off x="-13004200" y="4143275"/>
                  <a:ext cx="206375" cy="1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5" h="6649" extrusionOk="0">
                      <a:moveTo>
                        <a:pt x="8254" y="1"/>
                      </a:moveTo>
                      <a:lnTo>
                        <a:pt x="8254" y="1"/>
                      </a:lnTo>
                      <a:cubicBezTo>
                        <a:pt x="6994" y="725"/>
                        <a:pt x="4694" y="820"/>
                        <a:pt x="4096" y="820"/>
                      </a:cubicBezTo>
                      <a:cubicBezTo>
                        <a:pt x="3529" y="820"/>
                        <a:pt x="1260" y="788"/>
                        <a:pt x="0" y="32"/>
                      </a:cubicBezTo>
                      <a:lnTo>
                        <a:pt x="0" y="32"/>
                      </a:lnTo>
                      <a:lnTo>
                        <a:pt x="567" y="5892"/>
                      </a:lnTo>
                      <a:cubicBezTo>
                        <a:pt x="1638" y="6365"/>
                        <a:pt x="2836" y="6648"/>
                        <a:pt x="4096" y="6648"/>
                      </a:cubicBezTo>
                      <a:cubicBezTo>
                        <a:pt x="5356" y="6648"/>
                        <a:pt x="6585" y="6365"/>
                        <a:pt x="7656" y="5892"/>
                      </a:cubicBezTo>
                      <a:lnTo>
                        <a:pt x="825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4" name="Google Shape;384;p19"/>
            <p:cNvGrpSpPr/>
            <p:nvPr/>
          </p:nvGrpSpPr>
          <p:grpSpPr>
            <a:xfrm>
              <a:off x="6244591" y="1418625"/>
              <a:ext cx="1808406" cy="660350"/>
              <a:chOff x="6625591" y="1418625"/>
              <a:chExt cx="1808406" cy="660350"/>
            </a:xfrm>
          </p:grpSpPr>
          <p:sp>
            <p:nvSpPr>
              <p:cNvPr id="385" name="Google Shape;385;p19"/>
              <p:cNvSpPr txBox="1"/>
              <p:nvPr/>
            </p:nvSpPr>
            <p:spPr>
              <a:xfrm>
                <a:off x="6625597" y="17654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6" name="Google Shape;386;p19"/>
              <p:cNvSpPr txBox="1"/>
              <p:nvPr/>
            </p:nvSpPr>
            <p:spPr>
              <a:xfrm>
                <a:off x="6625591" y="14186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87" name="Google Shape;387;p19"/>
          <p:cNvGrpSpPr/>
          <p:nvPr/>
        </p:nvGrpSpPr>
        <p:grpSpPr>
          <a:xfrm>
            <a:off x="786475" y="1907013"/>
            <a:ext cx="3255450" cy="1297200"/>
            <a:chOff x="786475" y="1907013"/>
            <a:chExt cx="3255450" cy="1297200"/>
          </a:xfrm>
        </p:grpSpPr>
        <p:grpSp>
          <p:nvGrpSpPr>
            <p:cNvPr id="388" name="Google Shape;388;p19"/>
            <p:cNvGrpSpPr/>
            <p:nvPr/>
          </p:nvGrpSpPr>
          <p:grpSpPr>
            <a:xfrm>
              <a:off x="3193275" y="1907013"/>
              <a:ext cx="848650" cy="1297200"/>
              <a:chOff x="3193275" y="1907013"/>
              <a:chExt cx="848650" cy="1297200"/>
            </a:xfrm>
          </p:grpSpPr>
          <p:sp>
            <p:nvSpPr>
              <p:cNvPr id="389" name="Google Shape;389;p19"/>
              <p:cNvSpPr/>
              <p:nvPr/>
            </p:nvSpPr>
            <p:spPr>
              <a:xfrm>
                <a:off x="3193275" y="1907013"/>
                <a:ext cx="848650" cy="1297200"/>
              </a:xfrm>
              <a:custGeom>
                <a:avLst/>
                <a:gdLst/>
                <a:ahLst/>
                <a:cxnLst/>
                <a:rect l="l" t="t" r="r" b="b"/>
                <a:pathLst>
                  <a:path w="33946" h="51888" extrusionOk="0">
                    <a:moveTo>
                      <a:pt x="24325" y="1"/>
                    </a:moveTo>
                    <a:lnTo>
                      <a:pt x="143" y="2870"/>
                    </a:lnTo>
                    <a:lnTo>
                      <a:pt x="7097" y="6882"/>
                    </a:lnTo>
                    <a:cubicBezTo>
                      <a:pt x="2584" y="14860"/>
                      <a:pt x="0" y="24075"/>
                      <a:pt x="0" y="33898"/>
                    </a:cubicBezTo>
                    <a:cubicBezTo>
                      <a:pt x="0" y="40196"/>
                      <a:pt x="1060" y="46256"/>
                      <a:pt x="3013" y="51888"/>
                    </a:cubicBezTo>
                    <a:lnTo>
                      <a:pt x="8049" y="40184"/>
                    </a:lnTo>
                    <a:lnTo>
                      <a:pt x="23289" y="41994"/>
                    </a:lnTo>
                    <a:cubicBezTo>
                      <a:pt x="22634" y="39398"/>
                      <a:pt x="22277" y="36696"/>
                      <a:pt x="22277" y="33898"/>
                    </a:cubicBezTo>
                    <a:cubicBezTo>
                      <a:pt x="22277" y="28135"/>
                      <a:pt x="23777" y="22730"/>
                      <a:pt x="26397" y="18027"/>
                    </a:cubicBezTo>
                    <a:lnTo>
                      <a:pt x="33945" y="22384"/>
                    </a:lnTo>
                    <a:lnTo>
                      <a:pt x="24325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9"/>
              <p:cNvSpPr txBox="1"/>
              <p:nvPr/>
            </p:nvSpPr>
            <p:spPr>
              <a:xfrm>
                <a:off x="3344425" y="2041850"/>
                <a:ext cx="501600" cy="39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06</a:t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3366101" y="2531121"/>
                <a:ext cx="207582" cy="268819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4078" extrusionOk="0">
                    <a:moveTo>
                      <a:pt x="8255" y="5009"/>
                    </a:moveTo>
                    <a:lnTo>
                      <a:pt x="8255" y="6648"/>
                    </a:lnTo>
                    <a:lnTo>
                      <a:pt x="2490" y="6648"/>
                    </a:lnTo>
                    <a:lnTo>
                      <a:pt x="2490" y="5009"/>
                    </a:lnTo>
                    <a:close/>
                    <a:moveTo>
                      <a:pt x="9106" y="5230"/>
                    </a:moveTo>
                    <a:lnTo>
                      <a:pt x="9925" y="5639"/>
                    </a:lnTo>
                    <a:lnTo>
                      <a:pt x="9925" y="6679"/>
                    </a:lnTo>
                    <a:cubicBezTo>
                      <a:pt x="9799" y="6648"/>
                      <a:pt x="9641" y="6616"/>
                      <a:pt x="9484" y="6616"/>
                    </a:cubicBezTo>
                    <a:lnTo>
                      <a:pt x="9043" y="6616"/>
                    </a:lnTo>
                    <a:lnTo>
                      <a:pt x="9043" y="5230"/>
                    </a:lnTo>
                    <a:close/>
                    <a:moveTo>
                      <a:pt x="1608" y="5261"/>
                    </a:moveTo>
                    <a:lnTo>
                      <a:pt x="1608" y="6648"/>
                    </a:lnTo>
                    <a:lnTo>
                      <a:pt x="1230" y="6648"/>
                    </a:lnTo>
                    <a:cubicBezTo>
                      <a:pt x="1072" y="6648"/>
                      <a:pt x="946" y="6679"/>
                      <a:pt x="789" y="6711"/>
                    </a:cubicBezTo>
                    <a:lnTo>
                      <a:pt x="789" y="5671"/>
                    </a:lnTo>
                    <a:lnTo>
                      <a:pt x="1608" y="5261"/>
                    </a:lnTo>
                    <a:close/>
                    <a:moveTo>
                      <a:pt x="7405" y="9136"/>
                    </a:moveTo>
                    <a:lnTo>
                      <a:pt x="5357" y="10649"/>
                    </a:lnTo>
                    <a:lnTo>
                      <a:pt x="3277" y="9136"/>
                    </a:lnTo>
                    <a:close/>
                    <a:moveTo>
                      <a:pt x="2049" y="0"/>
                    </a:moveTo>
                    <a:cubicBezTo>
                      <a:pt x="1828" y="0"/>
                      <a:pt x="1671" y="189"/>
                      <a:pt x="1671" y="378"/>
                    </a:cubicBezTo>
                    <a:lnTo>
                      <a:pt x="1671" y="4285"/>
                    </a:lnTo>
                    <a:lnTo>
                      <a:pt x="253" y="5009"/>
                    </a:lnTo>
                    <a:cubicBezTo>
                      <a:pt x="127" y="5041"/>
                      <a:pt x="1" y="5198"/>
                      <a:pt x="1" y="5356"/>
                    </a:cubicBezTo>
                    <a:lnTo>
                      <a:pt x="1" y="7845"/>
                    </a:lnTo>
                    <a:cubicBezTo>
                      <a:pt x="1" y="8506"/>
                      <a:pt x="568" y="9042"/>
                      <a:pt x="1261" y="9042"/>
                    </a:cubicBezTo>
                    <a:lnTo>
                      <a:pt x="1986" y="9042"/>
                    </a:lnTo>
                    <a:lnTo>
                      <a:pt x="4727" y="11153"/>
                    </a:lnTo>
                    <a:lnTo>
                      <a:pt x="1860" y="13295"/>
                    </a:lnTo>
                    <a:cubicBezTo>
                      <a:pt x="1671" y="13421"/>
                      <a:pt x="1608" y="13705"/>
                      <a:pt x="1765" y="13894"/>
                    </a:cubicBezTo>
                    <a:cubicBezTo>
                      <a:pt x="1842" y="14009"/>
                      <a:pt x="1978" y="14077"/>
                      <a:pt x="2115" y="14077"/>
                    </a:cubicBezTo>
                    <a:cubicBezTo>
                      <a:pt x="2202" y="14077"/>
                      <a:pt x="2290" y="14050"/>
                      <a:pt x="2364" y="13988"/>
                    </a:cubicBezTo>
                    <a:lnTo>
                      <a:pt x="5451" y="11657"/>
                    </a:lnTo>
                    <a:lnTo>
                      <a:pt x="8507" y="13988"/>
                    </a:lnTo>
                    <a:cubicBezTo>
                      <a:pt x="8586" y="14027"/>
                      <a:pt x="8675" y="14050"/>
                      <a:pt x="8763" y="14050"/>
                    </a:cubicBezTo>
                    <a:cubicBezTo>
                      <a:pt x="8889" y="14050"/>
                      <a:pt x="9014" y="14004"/>
                      <a:pt x="9106" y="13894"/>
                    </a:cubicBezTo>
                    <a:cubicBezTo>
                      <a:pt x="9232" y="13705"/>
                      <a:pt x="9232" y="13453"/>
                      <a:pt x="9011" y="13295"/>
                    </a:cubicBezTo>
                    <a:lnTo>
                      <a:pt x="6144" y="11153"/>
                    </a:lnTo>
                    <a:lnTo>
                      <a:pt x="8917" y="9042"/>
                    </a:lnTo>
                    <a:lnTo>
                      <a:pt x="9610" y="9042"/>
                    </a:lnTo>
                    <a:cubicBezTo>
                      <a:pt x="10271" y="9042"/>
                      <a:pt x="10870" y="8506"/>
                      <a:pt x="10870" y="7845"/>
                    </a:cubicBezTo>
                    <a:lnTo>
                      <a:pt x="10870" y="5387"/>
                    </a:lnTo>
                    <a:cubicBezTo>
                      <a:pt x="10870" y="5230"/>
                      <a:pt x="10744" y="5072"/>
                      <a:pt x="10650" y="5041"/>
                    </a:cubicBezTo>
                    <a:lnTo>
                      <a:pt x="9232" y="4316"/>
                    </a:lnTo>
                    <a:lnTo>
                      <a:pt x="9232" y="441"/>
                    </a:lnTo>
                    <a:cubicBezTo>
                      <a:pt x="9232" y="189"/>
                      <a:pt x="9011" y="32"/>
                      <a:pt x="8822" y="32"/>
                    </a:cubicBezTo>
                    <a:cubicBezTo>
                      <a:pt x="8602" y="32"/>
                      <a:pt x="8381" y="221"/>
                      <a:pt x="8381" y="441"/>
                    </a:cubicBezTo>
                    <a:lnTo>
                      <a:pt x="8381" y="851"/>
                    </a:lnTo>
                    <a:lnTo>
                      <a:pt x="2616" y="851"/>
                    </a:lnTo>
                    <a:lnTo>
                      <a:pt x="2616" y="378"/>
                    </a:lnTo>
                    <a:lnTo>
                      <a:pt x="2490" y="378"/>
                    </a:lnTo>
                    <a:cubicBezTo>
                      <a:pt x="2490" y="158"/>
                      <a:pt x="2269" y="0"/>
                      <a:pt x="20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19"/>
            <p:cNvGrpSpPr/>
            <p:nvPr/>
          </p:nvGrpSpPr>
          <p:grpSpPr>
            <a:xfrm>
              <a:off x="786475" y="2346325"/>
              <a:ext cx="1795503" cy="660350"/>
              <a:chOff x="710275" y="2346325"/>
              <a:chExt cx="1795503" cy="660350"/>
            </a:xfrm>
          </p:grpSpPr>
          <p:sp>
            <p:nvSpPr>
              <p:cNvPr id="393" name="Google Shape;393;p19"/>
              <p:cNvSpPr txBox="1"/>
              <p:nvPr/>
            </p:nvSpPr>
            <p:spPr>
              <a:xfrm>
                <a:off x="710278" y="23463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94" name="Google Shape;394;p19"/>
              <p:cNvSpPr txBox="1"/>
              <p:nvPr/>
            </p:nvSpPr>
            <p:spPr>
              <a:xfrm>
                <a:off x="710275" y="26931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400" name="Google Shape;400;p20"/>
          <p:cNvGrpSpPr/>
          <p:nvPr/>
        </p:nvGrpSpPr>
        <p:grpSpPr>
          <a:xfrm>
            <a:off x="4183238" y="961213"/>
            <a:ext cx="2806760" cy="1158800"/>
            <a:chOff x="4183238" y="961213"/>
            <a:chExt cx="2806760" cy="1158800"/>
          </a:xfrm>
        </p:grpSpPr>
        <p:grpSp>
          <p:nvGrpSpPr>
            <p:cNvPr id="401" name="Google Shape;401;p20"/>
            <p:cNvGrpSpPr/>
            <p:nvPr/>
          </p:nvGrpSpPr>
          <p:grpSpPr>
            <a:xfrm>
              <a:off x="5181591" y="961213"/>
              <a:ext cx="1808406" cy="660350"/>
              <a:chOff x="6625591" y="1420225"/>
              <a:chExt cx="1808406" cy="660350"/>
            </a:xfrm>
          </p:grpSpPr>
          <p:sp>
            <p:nvSpPr>
              <p:cNvPr id="402" name="Google Shape;402;p20"/>
              <p:cNvSpPr txBox="1"/>
              <p:nvPr/>
            </p:nvSpPr>
            <p:spPr>
              <a:xfrm>
                <a:off x="6625597" y="176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3" name="Google Shape;403;p20"/>
              <p:cNvSpPr txBox="1"/>
              <p:nvPr/>
            </p:nvSpPr>
            <p:spPr>
              <a:xfrm>
                <a:off x="6625591" y="142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04" name="Google Shape;404;p20"/>
            <p:cNvGrpSpPr/>
            <p:nvPr/>
          </p:nvGrpSpPr>
          <p:grpSpPr>
            <a:xfrm>
              <a:off x="4183238" y="1342213"/>
              <a:ext cx="777500" cy="777800"/>
              <a:chOff x="4183238" y="1266013"/>
              <a:chExt cx="777500" cy="777800"/>
            </a:xfrm>
          </p:grpSpPr>
          <p:sp>
            <p:nvSpPr>
              <p:cNvPr id="405" name="Google Shape;405;p20"/>
              <p:cNvSpPr/>
              <p:nvPr/>
            </p:nvSpPr>
            <p:spPr>
              <a:xfrm>
                <a:off x="4183238" y="1266013"/>
                <a:ext cx="77750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31112" extrusionOk="0">
                    <a:moveTo>
                      <a:pt x="15550" y="1"/>
                    </a:moveTo>
                    <a:cubicBezTo>
                      <a:pt x="6954" y="1"/>
                      <a:pt x="1" y="6966"/>
                      <a:pt x="1" y="15562"/>
                    </a:cubicBezTo>
                    <a:cubicBezTo>
                      <a:pt x="1" y="24147"/>
                      <a:pt x="6954" y="31112"/>
                      <a:pt x="15550" y="31112"/>
                    </a:cubicBezTo>
                    <a:cubicBezTo>
                      <a:pt x="24135" y="31112"/>
                      <a:pt x="31100" y="24147"/>
                      <a:pt x="31100" y="15562"/>
                    </a:cubicBezTo>
                    <a:cubicBezTo>
                      <a:pt x="31100" y="6966"/>
                      <a:pt x="24135" y="1"/>
                      <a:pt x="15550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4225213" y="1307988"/>
                <a:ext cx="693575" cy="693850"/>
              </a:xfrm>
              <a:custGeom>
                <a:avLst/>
                <a:gdLst/>
                <a:ahLst/>
                <a:cxnLst/>
                <a:rect l="l" t="t" r="r" b="b"/>
                <a:pathLst>
                  <a:path w="27743" h="27754" extrusionOk="0">
                    <a:moveTo>
                      <a:pt x="13871" y="1"/>
                    </a:moveTo>
                    <a:cubicBezTo>
                      <a:pt x="6204" y="1"/>
                      <a:pt x="1" y="6216"/>
                      <a:pt x="1" y="13883"/>
                    </a:cubicBezTo>
                    <a:cubicBezTo>
                      <a:pt x="1" y="21539"/>
                      <a:pt x="6204" y="27754"/>
                      <a:pt x="13871" y="27754"/>
                    </a:cubicBezTo>
                    <a:cubicBezTo>
                      <a:pt x="21527" y="27754"/>
                      <a:pt x="27742" y="21539"/>
                      <a:pt x="27742" y="13883"/>
                    </a:cubicBezTo>
                    <a:cubicBezTo>
                      <a:pt x="27742" y="6216"/>
                      <a:pt x="21527" y="1"/>
                      <a:pt x="13871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7" name="Google Shape;407;p20"/>
              <p:cNvGrpSpPr/>
              <p:nvPr/>
            </p:nvGrpSpPr>
            <p:grpSpPr>
              <a:xfrm>
                <a:off x="4423274" y="1471275"/>
                <a:ext cx="297184" cy="367296"/>
                <a:chOff x="6926637" y="2886738"/>
                <a:chExt cx="297184" cy="367296"/>
              </a:xfrm>
            </p:grpSpPr>
            <p:sp>
              <p:nvSpPr>
                <p:cNvPr id="408" name="Google Shape;408;p20"/>
                <p:cNvSpPr/>
                <p:nvPr/>
              </p:nvSpPr>
              <p:spPr>
                <a:xfrm>
                  <a:off x="7006637" y="2961202"/>
                  <a:ext cx="106720" cy="10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3127" extrusionOk="0">
                      <a:moveTo>
                        <a:pt x="2155" y="1"/>
                      </a:moveTo>
                      <a:cubicBezTo>
                        <a:pt x="1646" y="1"/>
                        <a:pt x="1141" y="200"/>
                        <a:pt x="762" y="578"/>
                      </a:cubicBezTo>
                      <a:cubicBezTo>
                        <a:pt x="108" y="1233"/>
                        <a:pt x="0" y="2281"/>
                        <a:pt x="512" y="3055"/>
                      </a:cubicBezTo>
                      <a:cubicBezTo>
                        <a:pt x="536" y="3091"/>
                        <a:pt x="596" y="3126"/>
                        <a:pt x="643" y="3126"/>
                      </a:cubicBezTo>
                      <a:cubicBezTo>
                        <a:pt x="667" y="3126"/>
                        <a:pt x="703" y="3114"/>
                        <a:pt x="727" y="3091"/>
                      </a:cubicBezTo>
                      <a:cubicBezTo>
                        <a:pt x="810" y="3055"/>
                        <a:pt x="834" y="2948"/>
                        <a:pt x="774" y="2852"/>
                      </a:cubicBezTo>
                      <a:cubicBezTo>
                        <a:pt x="346" y="2221"/>
                        <a:pt x="429" y="1352"/>
                        <a:pt x="989" y="805"/>
                      </a:cubicBezTo>
                      <a:cubicBezTo>
                        <a:pt x="1306" y="488"/>
                        <a:pt x="1726" y="322"/>
                        <a:pt x="2149" y="322"/>
                      </a:cubicBezTo>
                      <a:cubicBezTo>
                        <a:pt x="2457" y="322"/>
                        <a:pt x="2766" y="410"/>
                        <a:pt x="3036" y="590"/>
                      </a:cubicBezTo>
                      <a:cubicBezTo>
                        <a:pt x="3065" y="609"/>
                        <a:pt x="3099" y="619"/>
                        <a:pt x="3134" y="619"/>
                      </a:cubicBezTo>
                      <a:cubicBezTo>
                        <a:pt x="3186" y="619"/>
                        <a:pt x="3239" y="597"/>
                        <a:pt x="3275" y="555"/>
                      </a:cubicBezTo>
                      <a:cubicBezTo>
                        <a:pt x="3334" y="471"/>
                        <a:pt x="3310" y="376"/>
                        <a:pt x="3227" y="328"/>
                      </a:cubicBezTo>
                      <a:cubicBezTo>
                        <a:pt x="2900" y="107"/>
                        <a:pt x="2527" y="1"/>
                        <a:pt x="21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0"/>
                <p:cNvSpPr/>
                <p:nvPr/>
              </p:nvSpPr>
              <p:spPr>
                <a:xfrm>
                  <a:off x="7037485" y="2986738"/>
                  <a:ext cx="106720" cy="10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3150" extrusionOk="0">
                      <a:moveTo>
                        <a:pt x="2689" y="0"/>
                      </a:moveTo>
                      <a:cubicBezTo>
                        <a:pt x="2658" y="0"/>
                        <a:pt x="2626" y="10"/>
                        <a:pt x="2596" y="30"/>
                      </a:cubicBezTo>
                      <a:cubicBezTo>
                        <a:pt x="2525" y="78"/>
                        <a:pt x="2489" y="185"/>
                        <a:pt x="2549" y="269"/>
                      </a:cubicBezTo>
                      <a:cubicBezTo>
                        <a:pt x="2977" y="911"/>
                        <a:pt x="2894" y="1781"/>
                        <a:pt x="2346" y="2328"/>
                      </a:cubicBezTo>
                      <a:cubicBezTo>
                        <a:pt x="2025" y="2643"/>
                        <a:pt x="1605" y="2808"/>
                        <a:pt x="1183" y="2808"/>
                      </a:cubicBezTo>
                      <a:cubicBezTo>
                        <a:pt x="872" y="2808"/>
                        <a:pt x="560" y="2718"/>
                        <a:pt x="287" y="2531"/>
                      </a:cubicBezTo>
                      <a:cubicBezTo>
                        <a:pt x="261" y="2518"/>
                        <a:pt x="231" y="2511"/>
                        <a:pt x="200" y="2511"/>
                      </a:cubicBezTo>
                      <a:cubicBezTo>
                        <a:pt x="144" y="2511"/>
                        <a:pt x="87" y="2533"/>
                        <a:pt x="48" y="2578"/>
                      </a:cubicBezTo>
                      <a:cubicBezTo>
                        <a:pt x="1" y="2650"/>
                        <a:pt x="25" y="2757"/>
                        <a:pt x="96" y="2816"/>
                      </a:cubicBezTo>
                      <a:cubicBezTo>
                        <a:pt x="418" y="3043"/>
                        <a:pt x="799" y="3150"/>
                        <a:pt x="1180" y="3150"/>
                      </a:cubicBezTo>
                      <a:cubicBezTo>
                        <a:pt x="1691" y="3150"/>
                        <a:pt x="2192" y="2947"/>
                        <a:pt x="2584" y="2566"/>
                      </a:cubicBezTo>
                      <a:cubicBezTo>
                        <a:pt x="3239" y="1888"/>
                        <a:pt x="3335" y="852"/>
                        <a:pt x="2834" y="78"/>
                      </a:cubicBezTo>
                      <a:cubicBezTo>
                        <a:pt x="2804" y="32"/>
                        <a:pt x="2748" y="0"/>
                        <a:pt x="268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20"/>
                <p:cNvSpPr/>
                <p:nvPr/>
              </p:nvSpPr>
              <p:spPr>
                <a:xfrm>
                  <a:off x="6926637" y="2886738"/>
                  <a:ext cx="297184" cy="36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11478" extrusionOk="0">
                      <a:moveTo>
                        <a:pt x="4644" y="441"/>
                      </a:moveTo>
                      <a:cubicBezTo>
                        <a:pt x="4822" y="691"/>
                        <a:pt x="5108" y="1191"/>
                        <a:pt x="4989" y="1631"/>
                      </a:cubicBezTo>
                      <a:cubicBezTo>
                        <a:pt x="4882" y="1608"/>
                        <a:pt x="4763" y="1608"/>
                        <a:pt x="4644" y="1608"/>
                      </a:cubicBezTo>
                      <a:cubicBezTo>
                        <a:pt x="4524" y="1608"/>
                        <a:pt x="4417" y="1608"/>
                        <a:pt x="4298" y="1631"/>
                      </a:cubicBezTo>
                      <a:cubicBezTo>
                        <a:pt x="4179" y="1191"/>
                        <a:pt x="4465" y="691"/>
                        <a:pt x="4644" y="441"/>
                      </a:cubicBezTo>
                      <a:close/>
                      <a:moveTo>
                        <a:pt x="3167" y="738"/>
                      </a:moveTo>
                      <a:lnTo>
                        <a:pt x="3167" y="738"/>
                      </a:lnTo>
                      <a:cubicBezTo>
                        <a:pt x="3441" y="893"/>
                        <a:pt x="3905" y="1250"/>
                        <a:pt x="3941" y="1703"/>
                      </a:cubicBezTo>
                      <a:cubicBezTo>
                        <a:pt x="3727" y="1762"/>
                        <a:pt x="3512" y="1846"/>
                        <a:pt x="3322" y="1965"/>
                      </a:cubicBezTo>
                      <a:cubicBezTo>
                        <a:pt x="3036" y="1608"/>
                        <a:pt x="3108" y="1036"/>
                        <a:pt x="3167" y="738"/>
                      </a:cubicBezTo>
                      <a:close/>
                      <a:moveTo>
                        <a:pt x="6120" y="738"/>
                      </a:moveTo>
                      <a:lnTo>
                        <a:pt x="6120" y="738"/>
                      </a:lnTo>
                      <a:cubicBezTo>
                        <a:pt x="6179" y="1048"/>
                        <a:pt x="6251" y="1608"/>
                        <a:pt x="5965" y="1965"/>
                      </a:cubicBezTo>
                      <a:cubicBezTo>
                        <a:pt x="5775" y="1846"/>
                        <a:pt x="5572" y="1774"/>
                        <a:pt x="5346" y="1703"/>
                      </a:cubicBezTo>
                      <a:cubicBezTo>
                        <a:pt x="5406" y="1250"/>
                        <a:pt x="5870" y="893"/>
                        <a:pt x="6120" y="738"/>
                      </a:cubicBezTo>
                      <a:close/>
                      <a:moveTo>
                        <a:pt x="1917" y="1572"/>
                      </a:moveTo>
                      <a:lnTo>
                        <a:pt x="1917" y="1572"/>
                      </a:lnTo>
                      <a:cubicBezTo>
                        <a:pt x="2024" y="1584"/>
                        <a:pt x="2155" y="1608"/>
                        <a:pt x="2310" y="1667"/>
                      </a:cubicBezTo>
                      <a:cubicBezTo>
                        <a:pt x="2548" y="1762"/>
                        <a:pt x="2858" y="1905"/>
                        <a:pt x="3012" y="2179"/>
                      </a:cubicBezTo>
                      <a:cubicBezTo>
                        <a:pt x="2834" y="2310"/>
                        <a:pt x="2667" y="2477"/>
                        <a:pt x="2536" y="2655"/>
                      </a:cubicBezTo>
                      <a:cubicBezTo>
                        <a:pt x="2143" y="2441"/>
                        <a:pt x="1977" y="1881"/>
                        <a:pt x="1917" y="1572"/>
                      </a:cubicBezTo>
                      <a:close/>
                      <a:moveTo>
                        <a:pt x="7382" y="1572"/>
                      </a:moveTo>
                      <a:cubicBezTo>
                        <a:pt x="7370" y="1667"/>
                        <a:pt x="7334" y="1810"/>
                        <a:pt x="7275" y="1953"/>
                      </a:cubicBezTo>
                      <a:cubicBezTo>
                        <a:pt x="7191" y="2191"/>
                        <a:pt x="7037" y="2501"/>
                        <a:pt x="6775" y="2655"/>
                      </a:cubicBezTo>
                      <a:cubicBezTo>
                        <a:pt x="6632" y="2477"/>
                        <a:pt x="6477" y="2310"/>
                        <a:pt x="6298" y="2179"/>
                      </a:cubicBezTo>
                      <a:cubicBezTo>
                        <a:pt x="6501" y="1774"/>
                        <a:pt x="7072" y="1631"/>
                        <a:pt x="7382" y="1572"/>
                      </a:cubicBezTo>
                      <a:close/>
                      <a:moveTo>
                        <a:pt x="1642" y="2755"/>
                      </a:moveTo>
                      <a:cubicBezTo>
                        <a:pt x="1872" y="2755"/>
                        <a:pt x="2131" y="2801"/>
                        <a:pt x="2322" y="2953"/>
                      </a:cubicBezTo>
                      <a:cubicBezTo>
                        <a:pt x="2203" y="3144"/>
                        <a:pt x="2131" y="3358"/>
                        <a:pt x="2060" y="3572"/>
                      </a:cubicBezTo>
                      <a:cubicBezTo>
                        <a:pt x="1607" y="3548"/>
                        <a:pt x="1250" y="3084"/>
                        <a:pt x="1084" y="2822"/>
                      </a:cubicBezTo>
                      <a:cubicBezTo>
                        <a:pt x="1191" y="2786"/>
                        <a:pt x="1322" y="2774"/>
                        <a:pt x="1476" y="2763"/>
                      </a:cubicBezTo>
                      <a:cubicBezTo>
                        <a:pt x="1529" y="2758"/>
                        <a:pt x="1585" y="2755"/>
                        <a:pt x="1642" y="2755"/>
                      </a:cubicBezTo>
                      <a:close/>
                      <a:moveTo>
                        <a:pt x="7670" y="2763"/>
                      </a:moveTo>
                      <a:cubicBezTo>
                        <a:pt x="7877" y="2763"/>
                        <a:pt x="8075" y="2795"/>
                        <a:pt x="8215" y="2822"/>
                      </a:cubicBezTo>
                      <a:cubicBezTo>
                        <a:pt x="8156" y="2905"/>
                        <a:pt x="8084" y="3013"/>
                        <a:pt x="7977" y="3132"/>
                      </a:cubicBezTo>
                      <a:cubicBezTo>
                        <a:pt x="7799" y="3322"/>
                        <a:pt x="7549" y="3560"/>
                        <a:pt x="7239" y="3596"/>
                      </a:cubicBezTo>
                      <a:cubicBezTo>
                        <a:pt x="7180" y="3370"/>
                        <a:pt x="7084" y="3155"/>
                        <a:pt x="6965" y="2965"/>
                      </a:cubicBezTo>
                      <a:cubicBezTo>
                        <a:pt x="7160" y="2809"/>
                        <a:pt x="7422" y="2763"/>
                        <a:pt x="7670" y="2763"/>
                      </a:cubicBezTo>
                      <a:close/>
                      <a:moveTo>
                        <a:pt x="7544" y="3920"/>
                      </a:moveTo>
                      <a:cubicBezTo>
                        <a:pt x="7912" y="3920"/>
                        <a:pt x="8297" y="4139"/>
                        <a:pt x="8513" y="4287"/>
                      </a:cubicBezTo>
                      <a:cubicBezTo>
                        <a:pt x="8430" y="4346"/>
                        <a:pt x="8311" y="4417"/>
                        <a:pt x="8168" y="4477"/>
                      </a:cubicBezTo>
                      <a:cubicBezTo>
                        <a:pt x="7983" y="4569"/>
                        <a:pt x="7748" y="4655"/>
                        <a:pt x="7512" y="4655"/>
                      </a:cubicBezTo>
                      <a:cubicBezTo>
                        <a:pt x="7445" y="4655"/>
                        <a:pt x="7377" y="4648"/>
                        <a:pt x="7311" y="4632"/>
                      </a:cubicBezTo>
                      <a:cubicBezTo>
                        <a:pt x="7322" y="4525"/>
                        <a:pt x="7322" y="4406"/>
                        <a:pt x="7322" y="4287"/>
                      </a:cubicBezTo>
                      <a:cubicBezTo>
                        <a:pt x="7322" y="4167"/>
                        <a:pt x="7322" y="4072"/>
                        <a:pt x="7311" y="3953"/>
                      </a:cubicBezTo>
                      <a:cubicBezTo>
                        <a:pt x="7386" y="3930"/>
                        <a:pt x="7465" y="3920"/>
                        <a:pt x="7544" y="3920"/>
                      </a:cubicBezTo>
                      <a:close/>
                      <a:moveTo>
                        <a:pt x="1744" y="3920"/>
                      </a:moveTo>
                      <a:cubicBezTo>
                        <a:pt x="1823" y="3920"/>
                        <a:pt x="1901" y="3930"/>
                        <a:pt x="1977" y="3953"/>
                      </a:cubicBezTo>
                      <a:cubicBezTo>
                        <a:pt x="1965" y="4048"/>
                        <a:pt x="1965" y="4167"/>
                        <a:pt x="1965" y="4287"/>
                      </a:cubicBezTo>
                      <a:cubicBezTo>
                        <a:pt x="1965" y="4406"/>
                        <a:pt x="1965" y="4513"/>
                        <a:pt x="1977" y="4632"/>
                      </a:cubicBezTo>
                      <a:cubicBezTo>
                        <a:pt x="1903" y="4654"/>
                        <a:pt x="1827" y="4664"/>
                        <a:pt x="1751" y="4664"/>
                      </a:cubicBezTo>
                      <a:cubicBezTo>
                        <a:pt x="1383" y="4664"/>
                        <a:pt x="1003" y="4434"/>
                        <a:pt x="786" y="4287"/>
                      </a:cubicBezTo>
                      <a:cubicBezTo>
                        <a:pt x="1002" y="4139"/>
                        <a:pt x="1379" y="3920"/>
                        <a:pt x="1744" y="3920"/>
                      </a:cubicBezTo>
                      <a:close/>
                      <a:moveTo>
                        <a:pt x="7251" y="5001"/>
                      </a:moveTo>
                      <a:cubicBezTo>
                        <a:pt x="7680" y="5049"/>
                        <a:pt x="8037" y="5513"/>
                        <a:pt x="8215" y="5763"/>
                      </a:cubicBezTo>
                      <a:cubicBezTo>
                        <a:pt x="8108" y="5799"/>
                        <a:pt x="7977" y="5811"/>
                        <a:pt x="7834" y="5822"/>
                      </a:cubicBezTo>
                      <a:cubicBezTo>
                        <a:pt x="7790" y="5824"/>
                        <a:pt x="7743" y="5826"/>
                        <a:pt x="7695" y="5826"/>
                      </a:cubicBezTo>
                      <a:cubicBezTo>
                        <a:pt x="7451" y="5826"/>
                        <a:pt x="7176" y="5791"/>
                        <a:pt x="6977" y="5632"/>
                      </a:cubicBezTo>
                      <a:cubicBezTo>
                        <a:pt x="7096" y="5441"/>
                        <a:pt x="7180" y="5227"/>
                        <a:pt x="7251" y="5001"/>
                      </a:cubicBezTo>
                      <a:close/>
                      <a:moveTo>
                        <a:pt x="2072" y="4989"/>
                      </a:moveTo>
                      <a:cubicBezTo>
                        <a:pt x="2131" y="5215"/>
                        <a:pt x="2215" y="5418"/>
                        <a:pt x="2334" y="5608"/>
                      </a:cubicBezTo>
                      <a:cubicBezTo>
                        <a:pt x="2127" y="5775"/>
                        <a:pt x="1853" y="5826"/>
                        <a:pt x="1600" y="5826"/>
                      </a:cubicBezTo>
                      <a:cubicBezTo>
                        <a:pt x="1401" y="5826"/>
                        <a:pt x="1214" y="5794"/>
                        <a:pt x="1084" y="5763"/>
                      </a:cubicBezTo>
                      <a:cubicBezTo>
                        <a:pt x="1143" y="5668"/>
                        <a:pt x="1226" y="5572"/>
                        <a:pt x="1322" y="5453"/>
                      </a:cubicBezTo>
                      <a:cubicBezTo>
                        <a:pt x="1500" y="5263"/>
                        <a:pt x="1762" y="5013"/>
                        <a:pt x="2072" y="4989"/>
                      </a:cubicBezTo>
                      <a:close/>
                      <a:moveTo>
                        <a:pt x="4644" y="1941"/>
                      </a:moveTo>
                      <a:cubicBezTo>
                        <a:pt x="5941" y="1941"/>
                        <a:pt x="6989" y="3001"/>
                        <a:pt x="6989" y="4287"/>
                      </a:cubicBezTo>
                      <a:cubicBezTo>
                        <a:pt x="6989" y="5584"/>
                        <a:pt x="5941" y="6644"/>
                        <a:pt x="4644" y="6644"/>
                      </a:cubicBezTo>
                      <a:cubicBezTo>
                        <a:pt x="3346" y="6644"/>
                        <a:pt x="2298" y="5584"/>
                        <a:pt x="2298" y="4287"/>
                      </a:cubicBezTo>
                      <a:cubicBezTo>
                        <a:pt x="2298" y="2989"/>
                        <a:pt x="3346" y="1941"/>
                        <a:pt x="4644" y="1941"/>
                      </a:cubicBezTo>
                      <a:close/>
                      <a:moveTo>
                        <a:pt x="2512" y="5941"/>
                      </a:moveTo>
                      <a:cubicBezTo>
                        <a:pt x="2655" y="6120"/>
                        <a:pt x="2810" y="6287"/>
                        <a:pt x="2989" y="6418"/>
                      </a:cubicBezTo>
                      <a:cubicBezTo>
                        <a:pt x="2798" y="6799"/>
                        <a:pt x="2238" y="6965"/>
                        <a:pt x="1917" y="7025"/>
                      </a:cubicBezTo>
                      <a:cubicBezTo>
                        <a:pt x="1929" y="6918"/>
                        <a:pt x="1965" y="6787"/>
                        <a:pt x="2012" y="6656"/>
                      </a:cubicBezTo>
                      <a:cubicBezTo>
                        <a:pt x="2096" y="6406"/>
                        <a:pt x="2250" y="6096"/>
                        <a:pt x="2512" y="5941"/>
                      </a:cubicBezTo>
                      <a:close/>
                      <a:moveTo>
                        <a:pt x="6763" y="5941"/>
                      </a:moveTo>
                      <a:cubicBezTo>
                        <a:pt x="7144" y="6156"/>
                        <a:pt x="7311" y="6715"/>
                        <a:pt x="7370" y="7025"/>
                      </a:cubicBezTo>
                      <a:cubicBezTo>
                        <a:pt x="7275" y="7001"/>
                        <a:pt x="7144" y="6965"/>
                        <a:pt x="7001" y="6930"/>
                      </a:cubicBezTo>
                      <a:cubicBezTo>
                        <a:pt x="6739" y="6834"/>
                        <a:pt x="6429" y="6692"/>
                        <a:pt x="6287" y="6418"/>
                      </a:cubicBezTo>
                      <a:cubicBezTo>
                        <a:pt x="6465" y="6287"/>
                        <a:pt x="6620" y="6120"/>
                        <a:pt x="6763" y="5941"/>
                      </a:cubicBezTo>
                      <a:close/>
                      <a:moveTo>
                        <a:pt x="3322" y="6632"/>
                      </a:moveTo>
                      <a:cubicBezTo>
                        <a:pt x="3512" y="6751"/>
                        <a:pt x="3727" y="6823"/>
                        <a:pt x="3941" y="6894"/>
                      </a:cubicBezTo>
                      <a:cubicBezTo>
                        <a:pt x="3905" y="7323"/>
                        <a:pt x="3441" y="7680"/>
                        <a:pt x="3167" y="7858"/>
                      </a:cubicBezTo>
                      <a:cubicBezTo>
                        <a:pt x="3108" y="7549"/>
                        <a:pt x="3036" y="6989"/>
                        <a:pt x="3322" y="6632"/>
                      </a:cubicBezTo>
                      <a:close/>
                      <a:moveTo>
                        <a:pt x="5965" y="6608"/>
                      </a:moveTo>
                      <a:cubicBezTo>
                        <a:pt x="6263" y="6965"/>
                        <a:pt x="6191" y="7549"/>
                        <a:pt x="6120" y="7858"/>
                      </a:cubicBezTo>
                      <a:cubicBezTo>
                        <a:pt x="6025" y="7799"/>
                        <a:pt x="5929" y="7727"/>
                        <a:pt x="5810" y="7620"/>
                      </a:cubicBezTo>
                      <a:cubicBezTo>
                        <a:pt x="5608" y="7442"/>
                        <a:pt x="5370" y="7192"/>
                        <a:pt x="5346" y="6882"/>
                      </a:cubicBezTo>
                      <a:cubicBezTo>
                        <a:pt x="5572" y="6823"/>
                        <a:pt x="5775" y="6727"/>
                        <a:pt x="5965" y="6608"/>
                      </a:cubicBezTo>
                      <a:close/>
                      <a:moveTo>
                        <a:pt x="4989" y="6954"/>
                      </a:moveTo>
                      <a:cubicBezTo>
                        <a:pt x="5120" y="7382"/>
                        <a:pt x="4822" y="7894"/>
                        <a:pt x="4644" y="8156"/>
                      </a:cubicBezTo>
                      <a:cubicBezTo>
                        <a:pt x="4584" y="8073"/>
                        <a:pt x="4513" y="7954"/>
                        <a:pt x="4453" y="7823"/>
                      </a:cubicBezTo>
                      <a:cubicBezTo>
                        <a:pt x="4334" y="7585"/>
                        <a:pt x="4227" y="7251"/>
                        <a:pt x="4298" y="6954"/>
                      </a:cubicBezTo>
                      <a:lnTo>
                        <a:pt x="4298" y="6954"/>
                      </a:lnTo>
                      <a:cubicBezTo>
                        <a:pt x="4405" y="6965"/>
                        <a:pt x="4524" y="6965"/>
                        <a:pt x="4644" y="6965"/>
                      </a:cubicBezTo>
                      <a:cubicBezTo>
                        <a:pt x="4763" y="6965"/>
                        <a:pt x="4870" y="6965"/>
                        <a:pt x="4989" y="6954"/>
                      </a:cubicBezTo>
                      <a:close/>
                      <a:moveTo>
                        <a:pt x="488" y="7787"/>
                      </a:moveTo>
                      <a:lnTo>
                        <a:pt x="488" y="7787"/>
                      </a:lnTo>
                      <a:cubicBezTo>
                        <a:pt x="1774" y="8132"/>
                        <a:pt x="2608" y="8728"/>
                        <a:pt x="3084" y="9204"/>
                      </a:cubicBezTo>
                      <a:cubicBezTo>
                        <a:pt x="3370" y="9490"/>
                        <a:pt x="3572" y="9751"/>
                        <a:pt x="3691" y="9930"/>
                      </a:cubicBezTo>
                      <a:cubicBezTo>
                        <a:pt x="2322" y="9668"/>
                        <a:pt x="1500" y="9049"/>
                        <a:pt x="1060" y="8573"/>
                      </a:cubicBezTo>
                      <a:cubicBezTo>
                        <a:pt x="774" y="8275"/>
                        <a:pt x="595" y="8001"/>
                        <a:pt x="488" y="7787"/>
                      </a:cubicBezTo>
                      <a:close/>
                      <a:moveTo>
                        <a:pt x="8811" y="7787"/>
                      </a:moveTo>
                      <a:lnTo>
                        <a:pt x="8811" y="7787"/>
                      </a:lnTo>
                      <a:cubicBezTo>
                        <a:pt x="8704" y="7989"/>
                        <a:pt x="8525" y="8275"/>
                        <a:pt x="8251" y="8573"/>
                      </a:cubicBezTo>
                      <a:cubicBezTo>
                        <a:pt x="7787" y="9049"/>
                        <a:pt x="6977" y="9668"/>
                        <a:pt x="5632" y="9930"/>
                      </a:cubicBezTo>
                      <a:cubicBezTo>
                        <a:pt x="5965" y="9394"/>
                        <a:pt x="6894" y="8299"/>
                        <a:pt x="8811" y="7787"/>
                      </a:cubicBezTo>
                      <a:close/>
                      <a:moveTo>
                        <a:pt x="4644" y="0"/>
                      </a:moveTo>
                      <a:cubicBezTo>
                        <a:pt x="4584" y="0"/>
                        <a:pt x="4548" y="24"/>
                        <a:pt x="4513" y="60"/>
                      </a:cubicBezTo>
                      <a:cubicBezTo>
                        <a:pt x="4477" y="96"/>
                        <a:pt x="4120" y="512"/>
                        <a:pt x="3989" y="1036"/>
                      </a:cubicBezTo>
                      <a:cubicBezTo>
                        <a:pt x="3655" y="596"/>
                        <a:pt x="3167" y="346"/>
                        <a:pt x="3143" y="334"/>
                      </a:cubicBezTo>
                      <a:cubicBezTo>
                        <a:pt x="3114" y="326"/>
                        <a:pt x="3085" y="315"/>
                        <a:pt x="3057" y="315"/>
                      </a:cubicBezTo>
                      <a:cubicBezTo>
                        <a:pt x="3038" y="315"/>
                        <a:pt x="3019" y="320"/>
                        <a:pt x="3000" y="334"/>
                      </a:cubicBezTo>
                      <a:cubicBezTo>
                        <a:pt x="2965" y="346"/>
                        <a:pt x="2929" y="393"/>
                        <a:pt x="2917" y="441"/>
                      </a:cubicBezTo>
                      <a:cubicBezTo>
                        <a:pt x="2905" y="465"/>
                        <a:pt x="2739" y="1000"/>
                        <a:pt x="2798" y="1536"/>
                      </a:cubicBezTo>
                      <a:cubicBezTo>
                        <a:pt x="2334" y="1274"/>
                        <a:pt x="1774" y="1227"/>
                        <a:pt x="1738" y="1227"/>
                      </a:cubicBezTo>
                      <a:cubicBezTo>
                        <a:pt x="1691" y="1227"/>
                        <a:pt x="1655" y="1239"/>
                        <a:pt x="1607" y="1274"/>
                      </a:cubicBezTo>
                      <a:cubicBezTo>
                        <a:pt x="1572" y="1298"/>
                        <a:pt x="1548" y="1358"/>
                        <a:pt x="1560" y="1405"/>
                      </a:cubicBezTo>
                      <a:cubicBezTo>
                        <a:pt x="1560" y="1429"/>
                        <a:pt x="1607" y="2001"/>
                        <a:pt x="1869" y="2465"/>
                      </a:cubicBezTo>
                      <a:cubicBezTo>
                        <a:pt x="1769" y="2449"/>
                        <a:pt x="1670" y="2443"/>
                        <a:pt x="1574" y="2443"/>
                      </a:cubicBezTo>
                      <a:cubicBezTo>
                        <a:pt x="1158" y="2443"/>
                        <a:pt x="813" y="2565"/>
                        <a:pt x="774" y="2584"/>
                      </a:cubicBezTo>
                      <a:cubicBezTo>
                        <a:pt x="726" y="2596"/>
                        <a:pt x="679" y="2620"/>
                        <a:pt x="667" y="2667"/>
                      </a:cubicBezTo>
                      <a:cubicBezTo>
                        <a:pt x="655" y="2715"/>
                        <a:pt x="655" y="2763"/>
                        <a:pt x="667" y="2798"/>
                      </a:cubicBezTo>
                      <a:cubicBezTo>
                        <a:pt x="679" y="2834"/>
                        <a:pt x="941" y="3322"/>
                        <a:pt x="1369" y="3655"/>
                      </a:cubicBezTo>
                      <a:cubicBezTo>
                        <a:pt x="845" y="3786"/>
                        <a:pt x="429" y="4156"/>
                        <a:pt x="405" y="4167"/>
                      </a:cubicBezTo>
                      <a:cubicBezTo>
                        <a:pt x="369" y="4203"/>
                        <a:pt x="345" y="4251"/>
                        <a:pt x="345" y="4310"/>
                      </a:cubicBezTo>
                      <a:cubicBezTo>
                        <a:pt x="345" y="4346"/>
                        <a:pt x="357" y="4394"/>
                        <a:pt x="405" y="4441"/>
                      </a:cubicBezTo>
                      <a:cubicBezTo>
                        <a:pt x="429" y="4465"/>
                        <a:pt x="845" y="4822"/>
                        <a:pt x="1369" y="4965"/>
                      </a:cubicBezTo>
                      <a:cubicBezTo>
                        <a:pt x="941" y="5287"/>
                        <a:pt x="679" y="5775"/>
                        <a:pt x="667" y="5811"/>
                      </a:cubicBezTo>
                      <a:cubicBezTo>
                        <a:pt x="655" y="5858"/>
                        <a:pt x="643" y="5894"/>
                        <a:pt x="667" y="5941"/>
                      </a:cubicBezTo>
                      <a:cubicBezTo>
                        <a:pt x="679" y="5989"/>
                        <a:pt x="726" y="6013"/>
                        <a:pt x="774" y="6037"/>
                      </a:cubicBezTo>
                      <a:cubicBezTo>
                        <a:pt x="798" y="6049"/>
                        <a:pt x="1179" y="6168"/>
                        <a:pt x="1607" y="6168"/>
                      </a:cubicBezTo>
                      <a:cubicBezTo>
                        <a:pt x="1691" y="6168"/>
                        <a:pt x="1786" y="6168"/>
                        <a:pt x="1869" y="6156"/>
                      </a:cubicBezTo>
                      <a:lnTo>
                        <a:pt x="1869" y="6156"/>
                      </a:lnTo>
                      <a:cubicBezTo>
                        <a:pt x="1607" y="6608"/>
                        <a:pt x="1560" y="7180"/>
                        <a:pt x="1560" y="7204"/>
                      </a:cubicBezTo>
                      <a:cubicBezTo>
                        <a:pt x="1560" y="7251"/>
                        <a:pt x="1572" y="7299"/>
                        <a:pt x="1607" y="7346"/>
                      </a:cubicBezTo>
                      <a:cubicBezTo>
                        <a:pt x="1631" y="7370"/>
                        <a:pt x="1679" y="7382"/>
                        <a:pt x="1726" y="7382"/>
                      </a:cubicBezTo>
                      <a:lnTo>
                        <a:pt x="1738" y="7382"/>
                      </a:lnTo>
                      <a:cubicBezTo>
                        <a:pt x="1774" y="7382"/>
                        <a:pt x="2334" y="7346"/>
                        <a:pt x="2798" y="7073"/>
                      </a:cubicBezTo>
                      <a:lnTo>
                        <a:pt x="2798" y="7073"/>
                      </a:lnTo>
                      <a:cubicBezTo>
                        <a:pt x="2727" y="7608"/>
                        <a:pt x="2905" y="8132"/>
                        <a:pt x="2917" y="8180"/>
                      </a:cubicBezTo>
                      <a:cubicBezTo>
                        <a:pt x="2929" y="8216"/>
                        <a:pt x="2965" y="8263"/>
                        <a:pt x="3000" y="8275"/>
                      </a:cubicBezTo>
                      <a:cubicBezTo>
                        <a:pt x="3024" y="8299"/>
                        <a:pt x="3048" y="8299"/>
                        <a:pt x="3060" y="8299"/>
                      </a:cubicBezTo>
                      <a:cubicBezTo>
                        <a:pt x="3096" y="8299"/>
                        <a:pt x="3108" y="8299"/>
                        <a:pt x="3143" y="8275"/>
                      </a:cubicBezTo>
                      <a:cubicBezTo>
                        <a:pt x="3167" y="8263"/>
                        <a:pt x="3655" y="8013"/>
                        <a:pt x="3989" y="7585"/>
                      </a:cubicBezTo>
                      <a:cubicBezTo>
                        <a:pt x="4108" y="8013"/>
                        <a:pt x="4370" y="8370"/>
                        <a:pt x="4477" y="8501"/>
                      </a:cubicBezTo>
                      <a:lnTo>
                        <a:pt x="4477" y="10466"/>
                      </a:lnTo>
                      <a:cubicBezTo>
                        <a:pt x="4334" y="10287"/>
                        <a:pt x="4179" y="10121"/>
                        <a:pt x="4132" y="10085"/>
                      </a:cubicBezTo>
                      <a:cubicBezTo>
                        <a:pt x="4072" y="9966"/>
                        <a:pt x="3834" y="9501"/>
                        <a:pt x="3322" y="8978"/>
                      </a:cubicBezTo>
                      <a:cubicBezTo>
                        <a:pt x="2762" y="8442"/>
                        <a:pt x="1786" y="7727"/>
                        <a:pt x="226" y="7382"/>
                      </a:cubicBezTo>
                      <a:cubicBezTo>
                        <a:pt x="212" y="7379"/>
                        <a:pt x="198" y="7378"/>
                        <a:pt x="184" y="7378"/>
                      </a:cubicBezTo>
                      <a:cubicBezTo>
                        <a:pt x="139" y="7378"/>
                        <a:pt x="96" y="7393"/>
                        <a:pt x="60" y="7430"/>
                      </a:cubicBezTo>
                      <a:cubicBezTo>
                        <a:pt x="12" y="7477"/>
                        <a:pt x="0" y="7537"/>
                        <a:pt x="24" y="7596"/>
                      </a:cubicBezTo>
                      <a:cubicBezTo>
                        <a:pt x="24" y="7620"/>
                        <a:pt x="202" y="8180"/>
                        <a:pt x="786" y="8799"/>
                      </a:cubicBezTo>
                      <a:cubicBezTo>
                        <a:pt x="1310" y="9347"/>
                        <a:pt x="2274" y="10061"/>
                        <a:pt x="3893" y="10323"/>
                      </a:cubicBezTo>
                      <a:cubicBezTo>
                        <a:pt x="4001" y="10442"/>
                        <a:pt x="4334" y="10799"/>
                        <a:pt x="4465" y="11014"/>
                      </a:cubicBezTo>
                      <a:lnTo>
                        <a:pt x="4465" y="11311"/>
                      </a:lnTo>
                      <a:cubicBezTo>
                        <a:pt x="4465" y="11406"/>
                        <a:pt x="4536" y="11478"/>
                        <a:pt x="4632" y="11478"/>
                      </a:cubicBezTo>
                      <a:cubicBezTo>
                        <a:pt x="4715" y="11478"/>
                        <a:pt x="4786" y="11406"/>
                        <a:pt x="4786" y="11311"/>
                      </a:cubicBezTo>
                      <a:lnTo>
                        <a:pt x="4786" y="11014"/>
                      </a:lnTo>
                      <a:cubicBezTo>
                        <a:pt x="4941" y="10799"/>
                        <a:pt x="5251" y="10442"/>
                        <a:pt x="5358" y="10323"/>
                      </a:cubicBezTo>
                      <a:cubicBezTo>
                        <a:pt x="6989" y="10061"/>
                        <a:pt x="7942" y="9347"/>
                        <a:pt x="8465" y="8799"/>
                      </a:cubicBezTo>
                      <a:cubicBezTo>
                        <a:pt x="9049" y="8192"/>
                        <a:pt x="9227" y="7620"/>
                        <a:pt x="9227" y="7596"/>
                      </a:cubicBezTo>
                      <a:cubicBezTo>
                        <a:pt x="9287" y="7537"/>
                        <a:pt x="9275" y="7477"/>
                        <a:pt x="9227" y="7430"/>
                      </a:cubicBezTo>
                      <a:cubicBezTo>
                        <a:pt x="9191" y="7393"/>
                        <a:pt x="9148" y="7378"/>
                        <a:pt x="9103" y="7378"/>
                      </a:cubicBezTo>
                      <a:cubicBezTo>
                        <a:pt x="9089" y="7378"/>
                        <a:pt x="9075" y="7379"/>
                        <a:pt x="9061" y="7382"/>
                      </a:cubicBezTo>
                      <a:cubicBezTo>
                        <a:pt x="7501" y="7716"/>
                        <a:pt x="6525" y="8430"/>
                        <a:pt x="5965" y="8978"/>
                      </a:cubicBezTo>
                      <a:cubicBezTo>
                        <a:pt x="5453" y="9501"/>
                        <a:pt x="5215" y="9966"/>
                        <a:pt x="5155" y="10085"/>
                      </a:cubicBezTo>
                      <a:cubicBezTo>
                        <a:pt x="5108" y="10144"/>
                        <a:pt x="4953" y="10287"/>
                        <a:pt x="4810" y="10466"/>
                      </a:cubicBezTo>
                      <a:lnTo>
                        <a:pt x="4810" y="8501"/>
                      </a:lnTo>
                      <a:cubicBezTo>
                        <a:pt x="4917" y="8370"/>
                        <a:pt x="5179" y="8013"/>
                        <a:pt x="5298" y="7585"/>
                      </a:cubicBezTo>
                      <a:cubicBezTo>
                        <a:pt x="5632" y="8013"/>
                        <a:pt x="6120" y="8263"/>
                        <a:pt x="6144" y="8275"/>
                      </a:cubicBezTo>
                      <a:cubicBezTo>
                        <a:pt x="6179" y="8299"/>
                        <a:pt x="6191" y="8299"/>
                        <a:pt x="6227" y="8299"/>
                      </a:cubicBezTo>
                      <a:cubicBezTo>
                        <a:pt x="6239" y="8299"/>
                        <a:pt x="6263" y="8299"/>
                        <a:pt x="6287" y="8275"/>
                      </a:cubicBezTo>
                      <a:cubicBezTo>
                        <a:pt x="6322" y="8263"/>
                        <a:pt x="6358" y="8216"/>
                        <a:pt x="6370" y="8180"/>
                      </a:cubicBezTo>
                      <a:cubicBezTo>
                        <a:pt x="6382" y="8144"/>
                        <a:pt x="6549" y="7608"/>
                        <a:pt x="6489" y="7073"/>
                      </a:cubicBezTo>
                      <a:lnTo>
                        <a:pt x="6489" y="7073"/>
                      </a:lnTo>
                      <a:cubicBezTo>
                        <a:pt x="6953" y="7346"/>
                        <a:pt x="7513" y="7382"/>
                        <a:pt x="7549" y="7382"/>
                      </a:cubicBezTo>
                      <a:lnTo>
                        <a:pt x="7561" y="7382"/>
                      </a:lnTo>
                      <a:cubicBezTo>
                        <a:pt x="7608" y="7382"/>
                        <a:pt x="7656" y="7370"/>
                        <a:pt x="7680" y="7346"/>
                      </a:cubicBezTo>
                      <a:cubicBezTo>
                        <a:pt x="7715" y="7311"/>
                        <a:pt x="7739" y="7251"/>
                        <a:pt x="7727" y="7204"/>
                      </a:cubicBezTo>
                      <a:cubicBezTo>
                        <a:pt x="7727" y="7180"/>
                        <a:pt x="7680" y="6608"/>
                        <a:pt x="7418" y="6156"/>
                      </a:cubicBezTo>
                      <a:lnTo>
                        <a:pt x="7418" y="6156"/>
                      </a:lnTo>
                      <a:cubicBezTo>
                        <a:pt x="7501" y="6168"/>
                        <a:pt x="7596" y="6168"/>
                        <a:pt x="7680" y="6168"/>
                      </a:cubicBezTo>
                      <a:cubicBezTo>
                        <a:pt x="8108" y="6168"/>
                        <a:pt x="8489" y="6049"/>
                        <a:pt x="8513" y="6037"/>
                      </a:cubicBezTo>
                      <a:cubicBezTo>
                        <a:pt x="8561" y="6013"/>
                        <a:pt x="8596" y="5989"/>
                        <a:pt x="8620" y="5941"/>
                      </a:cubicBezTo>
                      <a:cubicBezTo>
                        <a:pt x="8632" y="5894"/>
                        <a:pt x="8632" y="5858"/>
                        <a:pt x="8620" y="5811"/>
                      </a:cubicBezTo>
                      <a:cubicBezTo>
                        <a:pt x="8608" y="5775"/>
                        <a:pt x="8346" y="5287"/>
                        <a:pt x="7918" y="4965"/>
                      </a:cubicBezTo>
                      <a:cubicBezTo>
                        <a:pt x="8442" y="4822"/>
                        <a:pt x="8858" y="4453"/>
                        <a:pt x="8882" y="4441"/>
                      </a:cubicBezTo>
                      <a:cubicBezTo>
                        <a:pt x="8918" y="4406"/>
                        <a:pt x="8942" y="4370"/>
                        <a:pt x="8942" y="4310"/>
                      </a:cubicBezTo>
                      <a:cubicBezTo>
                        <a:pt x="8942" y="4263"/>
                        <a:pt x="8930" y="4215"/>
                        <a:pt x="8882" y="4167"/>
                      </a:cubicBezTo>
                      <a:cubicBezTo>
                        <a:pt x="8858" y="4144"/>
                        <a:pt x="8442" y="3786"/>
                        <a:pt x="7918" y="3655"/>
                      </a:cubicBezTo>
                      <a:cubicBezTo>
                        <a:pt x="8346" y="3322"/>
                        <a:pt x="8596" y="2834"/>
                        <a:pt x="8620" y="2798"/>
                      </a:cubicBezTo>
                      <a:cubicBezTo>
                        <a:pt x="8632" y="2763"/>
                        <a:pt x="8644" y="2715"/>
                        <a:pt x="8620" y="2667"/>
                      </a:cubicBezTo>
                      <a:cubicBezTo>
                        <a:pt x="8608" y="2620"/>
                        <a:pt x="8561" y="2596"/>
                        <a:pt x="8513" y="2584"/>
                      </a:cubicBezTo>
                      <a:cubicBezTo>
                        <a:pt x="8483" y="2564"/>
                        <a:pt x="8108" y="2451"/>
                        <a:pt x="7664" y="2451"/>
                      </a:cubicBezTo>
                      <a:cubicBezTo>
                        <a:pt x="7580" y="2451"/>
                        <a:pt x="7493" y="2455"/>
                        <a:pt x="7406" y="2465"/>
                      </a:cubicBezTo>
                      <a:cubicBezTo>
                        <a:pt x="7680" y="2001"/>
                        <a:pt x="7727" y="1429"/>
                        <a:pt x="7727" y="1405"/>
                      </a:cubicBezTo>
                      <a:cubicBezTo>
                        <a:pt x="7727" y="1358"/>
                        <a:pt x="7703" y="1310"/>
                        <a:pt x="7680" y="1274"/>
                      </a:cubicBezTo>
                      <a:cubicBezTo>
                        <a:pt x="7650" y="1245"/>
                        <a:pt x="7605" y="1224"/>
                        <a:pt x="7570" y="1224"/>
                      </a:cubicBezTo>
                      <a:cubicBezTo>
                        <a:pt x="7562" y="1224"/>
                        <a:pt x="7555" y="1225"/>
                        <a:pt x="7549" y="1227"/>
                      </a:cubicBezTo>
                      <a:cubicBezTo>
                        <a:pt x="7513" y="1227"/>
                        <a:pt x="6953" y="1274"/>
                        <a:pt x="6489" y="1536"/>
                      </a:cubicBezTo>
                      <a:cubicBezTo>
                        <a:pt x="6560" y="1000"/>
                        <a:pt x="6382" y="477"/>
                        <a:pt x="6370" y="441"/>
                      </a:cubicBezTo>
                      <a:cubicBezTo>
                        <a:pt x="6358" y="393"/>
                        <a:pt x="6322" y="346"/>
                        <a:pt x="6287" y="334"/>
                      </a:cubicBezTo>
                      <a:cubicBezTo>
                        <a:pt x="6263" y="328"/>
                        <a:pt x="6239" y="325"/>
                        <a:pt x="6215" y="325"/>
                      </a:cubicBezTo>
                      <a:cubicBezTo>
                        <a:pt x="6191" y="325"/>
                        <a:pt x="6168" y="328"/>
                        <a:pt x="6144" y="334"/>
                      </a:cubicBezTo>
                      <a:cubicBezTo>
                        <a:pt x="6120" y="346"/>
                        <a:pt x="5620" y="596"/>
                        <a:pt x="5298" y="1036"/>
                      </a:cubicBezTo>
                      <a:cubicBezTo>
                        <a:pt x="5167" y="512"/>
                        <a:pt x="4786" y="96"/>
                        <a:pt x="4774" y="60"/>
                      </a:cubicBezTo>
                      <a:cubicBezTo>
                        <a:pt x="4751" y="36"/>
                        <a:pt x="4703" y="0"/>
                        <a:pt x="46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11" name="Google Shape;411;p20"/>
          <p:cNvGrpSpPr/>
          <p:nvPr/>
        </p:nvGrpSpPr>
        <p:grpSpPr>
          <a:xfrm>
            <a:off x="4960438" y="1664288"/>
            <a:ext cx="2890685" cy="777800"/>
            <a:chOff x="4960438" y="1664288"/>
            <a:chExt cx="2890685" cy="777800"/>
          </a:xfrm>
        </p:grpSpPr>
        <p:grpSp>
          <p:nvGrpSpPr>
            <p:cNvPr id="412" name="Google Shape;412;p20"/>
            <p:cNvGrpSpPr/>
            <p:nvPr/>
          </p:nvGrpSpPr>
          <p:grpSpPr>
            <a:xfrm>
              <a:off x="6042716" y="1712288"/>
              <a:ext cx="1808406" cy="660350"/>
              <a:chOff x="6625591" y="2271725"/>
              <a:chExt cx="1808406" cy="660350"/>
            </a:xfrm>
          </p:grpSpPr>
          <p:sp>
            <p:nvSpPr>
              <p:cNvPr id="413" name="Google Shape;413;p20"/>
              <p:cNvSpPr txBox="1"/>
              <p:nvPr/>
            </p:nvSpPr>
            <p:spPr>
              <a:xfrm>
                <a:off x="6625591" y="22717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14" name="Google Shape;414;p20"/>
              <p:cNvSpPr txBox="1"/>
              <p:nvPr/>
            </p:nvSpPr>
            <p:spPr>
              <a:xfrm>
                <a:off x="6625597" y="26185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15" name="Google Shape;415;p20"/>
            <p:cNvGrpSpPr/>
            <p:nvPr/>
          </p:nvGrpSpPr>
          <p:grpSpPr>
            <a:xfrm>
              <a:off x="4960438" y="1664288"/>
              <a:ext cx="777800" cy="777800"/>
              <a:chOff x="4960438" y="1588088"/>
              <a:chExt cx="777800" cy="777800"/>
            </a:xfrm>
          </p:grpSpPr>
          <p:sp>
            <p:nvSpPr>
              <p:cNvPr id="416" name="Google Shape;416;p20"/>
              <p:cNvSpPr/>
              <p:nvPr/>
            </p:nvSpPr>
            <p:spPr>
              <a:xfrm>
                <a:off x="4960438" y="1588088"/>
                <a:ext cx="77780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1112" h="31112" extrusionOk="0">
                    <a:moveTo>
                      <a:pt x="15561" y="0"/>
                    </a:moveTo>
                    <a:cubicBezTo>
                      <a:pt x="6965" y="0"/>
                      <a:pt x="0" y="6965"/>
                      <a:pt x="0" y="15550"/>
                    </a:cubicBezTo>
                    <a:cubicBezTo>
                      <a:pt x="0" y="24146"/>
                      <a:pt x="6965" y="31111"/>
                      <a:pt x="15561" y="31111"/>
                    </a:cubicBezTo>
                    <a:cubicBezTo>
                      <a:pt x="24146" y="31111"/>
                      <a:pt x="31111" y="24146"/>
                      <a:pt x="31111" y="15550"/>
                    </a:cubicBezTo>
                    <a:cubicBezTo>
                      <a:pt x="31111" y="6965"/>
                      <a:pt x="24146" y="0"/>
                      <a:pt x="15561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0"/>
              <p:cNvSpPr/>
              <p:nvPr/>
            </p:nvSpPr>
            <p:spPr>
              <a:xfrm>
                <a:off x="5002388" y="1630063"/>
                <a:ext cx="693875" cy="693850"/>
              </a:xfrm>
              <a:custGeom>
                <a:avLst/>
                <a:gdLst/>
                <a:ahLst/>
                <a:cxnLst/>
                <a:rect l="l" t="t" r="r" b="b"/>
                <a:pathLst>
                  <a:path w="27755" h="27754" extrusionOk="0">
                    <a:moveTo>
                      <a:pt x="13883" y="0"/>
                    </a:moveTo>
                    <a:cubicBezTo>
                      <a:pt x="6216" y="0"/>
                      <a:pt x="1" y="6215"/>
                      <a:pt x="1" y="13871"/>
                    </a:cubicBezTo>
                    <a:cubicBezTo>
                      <a:pt x="1" y="21538"/>
                      <a:pt x="6216" y="27753"/>
                      <a:pt x="13883" y="27753"/>
                    </a:cubicBezTo>
                    <a:cubicBezTo>
                      <a:pt x="21539" y="27753"/>
                      <a:pt x="27754" y="21538"/>
                      <a:pt x="27754" y="13871"/>
                    </a:cubicBezTo>
                    <a:cubicBezTo>
                      <a:pt x="27754" y="6215"/>
                      <a:pt x="21539" y="0"/>
                      <a:pt x="13883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8" name="Google Shape;418;p20"/>
              <p:cNvGrpSpPr/>
              <p:nvPr/>
            </p:nvGrpSpPr>
            <p:grpSpPr>
              <a:xfrm>
                <a:off x="5164003" y="1792416"/>
                <a:ext cx="370368" cy="368064"/>
                <a:chOff x="6340653" y="2886354"/>
                <a:chExt cx="370368" cy="368064"/>
              </a:xfrm>
            </p:grpSpPr>
            <p:sp>
              <p:nvSpPr>
                <p:cNvPr id="419" name="Google Shape;419;p20"/>
                <p:cNvSpPr/>
                <p:nvPr/>
              </p:nvSpPr>
              <p:spPr>
                <a:xfrm>
                  <a:off x="6521229" y="2938162"/>
                  <a:ext cx="10720" cy="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513" extrusionOk="0">
                      <a:moveTo>
                        <a:pt x="168" y="1"/>
                      </a:moveTo>
                      <a:cubicBezTo>
                        <a:pt x="84" y="1"/>
                        <a:pt x="1" y="84"/>
                        <a:pt x="1" y="167"/>
                      </a:cubicBezTo>
                      <a:lnTo>
                        <a:pt x="1" y="346"/>
                      </a:lnTo>
                      <a:cubicBezTo>
                        <a:pt x="1" y="441"/>
                        <a:pt x="84" y="513"/>
                        <a:pt x="168" y="513"/>
                      </a:cubicBezTo>
                      <a:cubicBezTo>
                        <a:pt x="263" y="513"/>
                        <a:pt x="334" y="441"/>
                        <a:pt x="334" y="346"/>
                      </a:cubicBezTo>
                      <a:lnTo>
                        <a:pt x="334" y="167"/>
                      </a:lnTo>
                      <a:cubicBezTo>
                        <a:pt x="334" y="84"/>
                        <a:pt x="263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0"/>
                <p:cNvSpPr/>
                <p:nvPr/>
              </p:nvSpPr>
              <p:spPr>
                <a:xfrm>
                  <a:off x="6647725" y="3010258"/>
                  <a:ext cx="17568" cy="16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522" extrusionOk="0">
                      <a:moveTo>
                        <a:pt x="349" y="1"/>
                      </a:moveTo>
                      <a:cubicBezTo>
                        <a:pt x="307" y="1"/>
                        <a:pt x="269" y="16"/>
                        <a:pt x="239" y="46"/>
                      </a:cubicBezTo>
                      <a:lnTo>
                        <a:pt x="60" y="236"/>
                      </a:lnTo>
                      <a:cubicBezTo>
                        <a:pt x="1" y="307"/>
                        <a:pt x="1" y="415"/>
                        <a:pt x="60" y="474"/>
                      </a:cubicBezTo>
                      <a:cubicBezTo>
                        <a:pt x="84" y="510"/>
                        <a:pt x="132" y="522"/>
                        <a:pt x="179" y="522"/>
                      </a:cubicBezTo>
                      <a:cubicBezTo>
                        <a:pt x="215" y="522"/>
                        <a:pt x="263" y="498"/>
                        <a:pt x="298" y="462"/>
                      </a:cubicBezTo>
                      <a:lnTo>
                        <a:pt x="477" y="260"/>
                      </a:lnTo>
                      <a:cubicBezTo>
                        <a:pt x="548" y="224"/>
                        <a:pt x="536" y="105"/>
                        <a:pt x="477" y="46"/>
                      </a:cubicBezTo>
                      <a:cubicBezTo>
                        <a:pt x="435" y="16"/>
                        <a:pt x="391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0"/>
                <p:cNvSpPr/>
                <p:nvPr/>
              </p:nvSpPr>
              <p:spPr>
                <a:xfrm>
                  <a:off x="6635533" y="3166354"/>
                  <a:ext cx="17952" cy="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371" extrusionOk="0">
                      <a:moveTo>
                        <a:pt x="194" y="0"/>
                      </a:moveTo>
                      <a:cubicBezTo>
                        <a:pt x="108" y="0"/>
                        <a:pt x="36" y="67"/>
                        <a:pt x="25" y="144"/>
                      </a:cubicBezTo>
                      <a:cubicBezTo>
                        <a:pt x="1" y="240"/>
                        <a:pt x="84" y="335"/>
                        <a:pt x="167" y="347"/>
                      </a:cubicBezTo>
                      <a:lnTo>
                        <a:pt x="358" y="371"/>
                      </a:lnTo>
                      <a:lnTo>
                        <a:pt x="394" y="371"/>
                      </a:lnTo>
                      <a:cubicBezTo>
                        <a:pt x="477" y="371"/>
                        <a:pt x="536" y="311"/>
                        <a:pt x="560" y="228"/>
                      </a:cubicBezTo>
                      <a:cubicBezTo>
                        <a:pt x="560" y="121"/>
                        <a:pt x="501" y="37"/>
                        <a:pt x="406" y="37"/>
                      </a:cubicBezTo>
                      <a:lnTo>
                        <a:pt x="215" y="1"/>
                      </a:lnTo>
                      <a:cubicBezTo>
                        <a:pt x="208" y="1"/>
                        <a:pt x="201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0"/>
                <p:cNvSpPr/>
                <p:nvPr/>
              </p:nvSpPr>
              <p:spPr>
                <a:xfrm>
                  <a:off x="6387885" y="3009970"/>
                  <a:ext cx="18336" cy="17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543" extrusionOk="0">
                      <a:moveTo>
                        <a:pt x="208" y="1"/>
                      </a:moveTo>
                      <a:cubicBezTo>
                        <a:pt x="164" y="1"/>
                        <a:pt x="120" y="19"/>
                        <a:pt x="84" y="55"/>
                      </a:cubicBezTo>
                      <a:cubicBezTo>
                        <a:pt x="1" y="114"/>
                        <a:pt x="1" y="221"/>
                        <a:pt x="84" y="293"/>
                      </a:cubicBezTo>
                      <a:lnTo>
                        <a:pt x="263" y="483"/>
                      </a:lnTo>
                      <a:cubicBezTo>
                        <a:pt x="286" y="519"/>
                        <a:pt x="334" y="543"/>
                        <a:pt x="382" y="543"/>
                      </a:cubicBezTo>
                      <a:cubicBezTo>
                        <a:pt x="417" y="543"/>
                        <a:pt x="465" y="531"/>
                        <a:pt x="501" y="495"/>
                      </a:cubicBezTo>
                      <a:cubicBezTo>
                        <a:pt x="560" y="424"/>
                        <a:pt x="572" y="316"/>
                        <a:pt x="501" y="245"/>
                      </a:cubicBezTo>
                      <a:lnTo>
                        <a:pt x="322" y="55"/>
                      </a:lnTo>
                      <a:cubicBezTo>
                        <a:pt x="292" y="19"/>
                        <a:pt x="251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0"/>
                <p:cNvSpPr/>
                <p:nvPr/>
              </p:nvSpPr>
              <p:spPr>
                <a:xfrm>
                  <a:off x="6398925" y="3166354"/>
                  <a:ext cx="18336" cy="11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371" extrusionOk="0">
                      <a:moveTo>
                        <a:pt x="379" y="0"/>
                      </a:moveTo>
                      <a:cubicBezTo>
                        <a:pt x="372" y="0"/>
                        <a:pt x="365" y="1"/>
                        <a:pt x="358" y="1"/>
                      </a:cubicBezTo>
                      <a:lnTo>
                        <a:pt x="168" y="37"/>
                      </a:lnTo>
                      <a:cubicBezTo>
                        <a:pt x="72" y="49"/>
                        <a:pt x="1" y="132"/>
                        <a:pt x="13" y="228"/>
                      </a:cubicBezTo>
                      <a:cubicBezTo>
                        <a:pt x="37" y="311"/>
                        <a:pt x="108" y="371"/>
                        <a:pt x="180" y="371"/>
                      </a:cubicBezTo>
                      <a:lnTo>
                        <a:pt x="215" y="371"/>
                      </a:lnTo>
                      <a:lnTo>
                        <a:pt x="406" y="347"/>
                      </a:lnTo>
                      <a:cubicBezTo>
                        <a:pt x="513" y="311"/>
                        <a:pt x="572" y="240"/>
                        <a:pt x="549" y="144"/>
                      </a:cubicBezTo>
                      <a:cubicBezTo>
                        <a:pt x="538" y="67"/>
                        <a:pt x="465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0"/>
                <p:cNvSpPr/>
                <p:nvPr/>
              </p:nvSpPr>
              <p:spPr>
                <a:xfrm>
                  <a:off x="6340653" y="2886354"/>
                  <a:ext cx="370368" cy="36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4" h="11502" extrusionOk="0">
                      <a:moveTo>
                        <a:pt x="5811" y="489"/>
                      </a:moveTo>
                      <a:lnTo>
                        <a:pt x="6751" y="2060"/>
                      </a:lnTo>
                      <a:cubicBezTo>
                        <a:pt x="6775" y="2096"/>
                        <a:pt x="6823" y="2132"/>
                        <a:pt x="6870" y="2132"/>
                      </a:cubicBezTo>
                      <a:lnTo>
                        <a:pt x="7644" y="2263"/>
                      </a:lnTo>
                      <a:lnTo>
                        <a:pt x="5989" y="4048"/>
                      </a:lnTo>
                      <a:lnTo>
                        <a:pt x="5989" y="2679"/>
                      </a:lnTo>
                      <a:cubicBezTo>
                        <a:pt x="5977" y="2596"/>
                        <a:pt x="5906" y="2513"/>
                        <a:pt x="5811" y="2513"/>
                      </a:cubicBezTo>
                      <a:cubicBezTo>
                        <a:pt x="5727" y="2513"/>
                        <a:pt x="5644" y="2596"/>
                        <a:pt x="5644" y="2679"/>
                      </a:cubicBezTo>
                      <a:lnTo>
                        <a:pt x="5644" y="4025"/>
                      </a:lnTo>
                      <a:lnTo>
                        <a:pt x="4144" y="2251"/>
                      </a:lnTo>
                      <a:lnTo>
                        <a:pt x="4775" y="2132"/>
                      </a:lnTo>
                      <a:cubicBezTo>
                        <a:pt x="4810" y="2120"/>
                        <a:pt x="4858" y="2084"/>
                        <a:pt x="4870" y="2060"/>
                      </a:cubicBezTo>
                      <a:lnTo>
                        <a:pt x="5811" y="489"/>
                      </a:lnTo>
                      <a:close/>
                      <a:moveTo>
                        <a:pt x="4096" y="2727"/>
                      </a:moveTo>
                      <a:lnTo>
                        <a:pt x="5644" y="4549"/>
                      </a:lnTo>
                      <a:lnTo>
                        <a:pt x="5644" y="6192"/>
                      </a:lnTo>
                      <a:lnTo>
                        <a:pt x="4429" y="4763"/>
                      </a:lnTo>
                      <a:lnTo>
                        <a:pt x="4096" y="2727"/>
                      </a:lnTo>
                      <a:close/>
                      <a:moveTo>
                        <a:pt x="7668" y="2727"/>
                      </a:moveTo>
                      <a:lnTo>
                        <a:pt x="7215" y="4751"/>
                      </a:lnTo>
                      <a:lnTo>
                        <a:pt x="5989" y="6192"/>
                      </a:lnTo>
                      <a:lnTo>
                        <a:pt x="5989" y="4560"/>
                      </a:lnTo>
                      <a:lnTo>
                        <a:pt x="7668" y="2727"/>
                      </a:lnTo>
                      <a:close/>
                      <a:moveTo>
                        <a:pt x="11025" y="2858"/>
                      </a:moveTo>
                      <a:lnTo>
                        <a:pt x="10335" y="4596"/>
                      </a:lnTo>
                      <a:cubicBezTo>
                        <a:pt x="10311" y="4656"/>
                        <a:pt x="10323" y="4727"/>
                        <a:pt x="10371" y="4775"/>
                      </a:cubicBezTo>
                      <a:lnTo>
                        <a:pt x="10906" y="5311"/>
                      </a:lnTo>
                      <a:lnTo>
                        <a:pt x="10228" y="5584"/>
                      </a:lnTo>
                      <a:cubicBezTo>
                        <a:pt x="10144" y="5608"/>
                        <a:pt x="10109" y="5703"/>
                        <a:pt x="10121" y="5787"/>
                      </a:cubicBezTo>
                      <a:lnTo>
                        <a:pt x="10263" y="6192"/>
                      </a:lnTo>
                      <a:lnTo>
                        <a:pt x="8537" y="7096"/>
                      </a:lnTo>
                      <a:cubicBezTo>
                        <a:pt x="8489" y="7132"/>
                        <a:pt x="8442" y="7180"/>
                        <a:pt x="8442" y="7239"/>
                      </a:cubicBezTo>
                      <a:cubicBezTo>
                        <a:pt x="8442" y="7299"/>
                        <a:pt x="8466" y="7335"/>
                        <a:pt x="8501" y="7382"/>
                      </a:cubicBezTo>
                      <a:lnTo>
                        <a:pt x="10502" y="9097"/>
                      </a:lnTo>
                      <a:lnTo>
                        <a:pt x="7811" y="10049"/>
                      </a:lnTo>
                      <a:lnTo>
                        <a:pt x="6299" y="8680"/>
                      </a:lnTo>
                      <a:lnTo>
                        <a:pt x="8644" y="8990"/>
                      </a:lnTo>
                      <a:lnTo>
                        <a:pt x="8668" y="8990"/>
                      </a:lnTo>
                      <a:cubicBezTo>
                        <a:pt x="8763" y="8990"/>
                        <a:pt x="8823" y="8930"/>
                        <a:pt x="8835" y="8847"/>
                      </a:cubicBezTo>
                      <a:cubicBezTo>
                        <a:pt x="8847" y="8751"/>
                        <a:pt x="8775" y="8656"/>
                        <a:pt x="8680" y="8644"/>
                      </a:cubicBezTo>
                      <a:lnTo>
                        <a:pt x="6120" y="8311"/>
                      </a:lnTo>
                      <a:lnTo>
                        <a:pt x="9323" y="4918"/>
                      </a:lnTo>
                      <a:cubicBezTo>
                        <a:pt x="9382" y="4834"/>
                        <a:pt x="9382" y="4739"/>
                        <a:pt x="9311" y="4680"/>
                      </a:cubicBezTo>
                      <a:cubicBezTo>
                        <a:pt x="9275" y="4650"/>
                        <a:pt x="9231" y="4635"/>
                        <a:pt x="9187" y="4635"/>
                      </a:cubicBezTo>
                      <a:cubicBezTo>
                        <a:pt x="9144" y="4635"/>
                        <a:pt x="9103" y="4650"/>
                        <a:pt x="9073" y="4680"/>
                      </a:cubicBezTo>
                      <a:lnTo>
                        <a:pt x="5941" y="8013"/>
                      </a:lnTo>
                      <a:lnTo>
                        <a:pt x="5941" y="6704"/>
                      </a:lnTo>
                      <a:lnTo>
                        <a:pt x="8823" y="3322"/>
                      </a:lnTo>
                      <a:lnTo>
                        <a:pt x="9061" y="3679"/>
                      </a:lnTo>
                      <a:cubicBezTo>
                        <a:pt x="9086" y="3729"/>
                        <a:pt x="9140" y="3750"/>
                        <a:pt x="9194" y="3750"/>
                      </a:cubicBezTo>
                      <a:cubicBezTo>
                        <a:pt x="9218" y="3750"/>
                        <a:pt x="9242" y="3746"/>
                        <a:pt x="9263" y="3739"/>
                      </a:cubicBezTo>
                      <a:lnTo>
                        <a:pt x="11025" y="2858"/>
                      </a:lnTo>
                      <a:close/>
                      <a:moveTo>
                        <a:pt x="524" y="2870"/>
                      </a:moveTo>
                      <a:lnTo>
                        <a:pt x="2286" y="3751"/>
                      </a:lnTo>
                      <a:cubicBezTo>
                        <a:pt x="2309" y="3766"/>
                        <a:pt x="2333" y="3773"/>
                        <a:pt x="2358" y="3773"/>
                      </a:cubicBezTo>
                      <a:cubicBezTo>
                        <a:pt x="2412" y="3773"/>
                        <a:pt x="2464" y="3740"/>
                        <a:pt x="2489" y="3691"/>
                      </a:cubicBezTo>
                      <a:lnTo>
                        <a:pt x="2727" y="3334"/>
                      </a:lnTo>
                      <a:lnTo>
                        <a:pt x="5608" y="6715"/>
                      </a:lnTo>
                      <a:lnTo>
                        <a:pt x="5608" y="7987"/>
                      </a:lnTo>
                      <a:lnTo>
                        <a:pt x="2524" y="4691"/>
                      </a:lnTo>
                      <a:cubicBezTo>
                        <a:pt x="2495" y="4656"/>
                        <a:pt x="2453" y="4638"/>
                        <a:pt x="2410" y="4638"/>
                      </a:cubicBezTo>
                      <a:cubicBezTo>
                        <a:pt x="2367" y="4638"/>
                        <a:pt x="2322" y="4656"/>
                        <a:pt x="2286" y="4691"/>
                      </a:cubicBezTo>
                      <a:cubicBezTo>
                        <a:pt x="2215" y="4751"/>
                        <a:pt x="2215" y="4858"/>
                        <a:pt x="2274" y="4930"/>
                      </a:cubicBezTo>
                      <a:lnTo>
                        <a:pt x="5465" y="8323"/>
                      </a:lnTo>
                      <a:lnTo>
                        <a:pt x="2905" y="8656"/>
                      </a:lnTo>
                      <a:cubicBezTo>
                        <a:pt x="2822" y="8680"/>
                        <a:pt x="2751" y="8763"/>
                        <a:pt x="2763" y="8859"/>
                      </a:cubicBezTo>
                      <a:cubicBezTo>
                        <a:pt x="2774" y="8942"/>
                        <a:pt x="2846" y="9001"/>
                        <a:pt x="2929" y="9001"/>
                      </a:cubicBezTo>
                      <a:lnTo>
                        <a:pt x="2953" y="9001"/>
                      </a:lnTo>
                      <a:lnTo>
                        <a:pt x="5287" y="8692"/>
                      </a:lnTo>
                      <a:lnTo>
                        <a:pt x="3786" y="10061"/>
                      </a:lnTo>
                      <a:lnTo>
                        <a:pt x="1096" y="9109"/>
                      </a:lnTo>
                      <a:lnTo>
                        <a:pt x="3084" y="7394"/>
                      </a:lnTo>
                      <a:cubicBezTo>
                        <a:pt x="3132" y="7370"/>
                        <a:pt x="3144" y="7311"/>
                        <a:pt x="3144" y="7251"/>
                      </a:cubicBezTo>
                      <a:cubicBezTo>
                        <a:pt x="3144" y="7192"/>
                        <a:pt x="3108" y="7144"/>
                        <a:pt x="3060" y="7108"/>
                      </a:cubicBezTo>
                      <a:lnTo>
                        <a:pt x="1334" y="6204"/>
                      </a:lnTo>
                      <a:lnTo>
                        <a:pt x="1465" y="5799"/>
                      </a:lnTo>
                      <a:cubicBezTo>
                        <a:pt x="1500" y="5715"/>
                        <a:pt x="1453" y="5620"/>
                        <a:pt x="1358" y="5596"/>
                      </a:cubicBezTo>
                      <a:lnTo>
                        <a:pt x="691" y="5322"/>
                      </a:lnTo>
                      <a:lnTo>
                        <a:pt x="1227" y="4787"/>
                      </a:lnTo>
                      <a:cubicBezTo>
                        <a:pt x="1274" y="4751"/>
                        <a:pt x="1286" y="4680"/>
                        <a:pt x="1262" y="4608"/>
                      </a:cubicBezTo>
                      <a:lnTo>
                        <a:pt x="524" y="2870"/>
                      </a:lnTo>
                      <a:close/>
                      <a:moveTo>
                        <a:pt x="5775" y="0"/>
                      </a:moveTo>
                      <a:cubicBezTo>
                        <a:pt x="5715" y="0"/>
                        <a:pt x="5656" y="24"/>
                        <a:pt x="5632" y="72"/>
                      </a:cubicBezTo>
                      <a:lnTo>
                        <a:pt x="4584" y="1810"/>
                      </a:lnTo>
                      <a:lnTo>
                        <a:pt x="3763" y="1977"/>
                      </a:lnTo>
                      <a:cubicBezTo>
                        <a:pt x="3667" y="2001"/>
                        <a:pt x="3608" y="2084"/>
                        <a:pt x="3620" y="2167"/>
                      </a:cubicBezTo>
                      <a:lnTo>
                        <a:pt x="3965" y="4251"/>
                      </a:lnTo>
                      <a:lnTo>
                        <a:pt x="2846" y="2929"/>
                      </a:lnTo>
                      <a:cubicBezTo>
                        <a:pt x="2822" y="2894"/>
                        <a:pt x="2763" y="2870"/>
                        <a:pt x="2715" y="2870"/>
                      </a:cubicBezTo>
                      <a:cubicBezTo>
                        <a:pt x="2655" y="2870"/>
                        <a:pt x="2608" y="2905"/>
                        <a:pt x="2584" y="2941"/>
                      </a:cubicBezTo>
                      <a:lnTo>
                        <a:pt x="2298" y="3358"/>
                      </a:lnTo>
                      <a:lnTo>
                        <a:pt x="274" y="2346"/>
                      </a:lnTo>
                      <a:cubicBezTo>
                        <a:pt x="254" y="2338"/>
                        <a:pt x="233" y="2334"/>
                        <a:pt x="211" y="2334"/>
                      </a:cubicBezTo>
                      <a:cubicBezTo>
                        <a:pt x="168" y="2334"/>
                        <a:pt x="123" y="2350"/>
                        <a:pt x="84" y="2382"/>
                      </a:cubicBezTo>
                      <a:cubicBezTo>
                        <a:pt x="36" y="2429"/>
                        <a:pt x="0" y="2501"/>
                        <a:pt x="36" y="2572"/>
                      </a:cubicBezTo>
                      <a:lnTo>
                        <a:pt x="893" y="4632"/>
                      </a:lnTo>
                      <a:lnTo>
                        <a:pt x="262" y="5263"/>
                      </a:lnTo>
                      <a:cubicBezTo>
                        <a:pt x="215" y="5311"/>
                        <a:pt x="203" y="5370"/>
                        <a:pt x="215" y="5418"/>
                      </a:cubicBezTo>
                      <a:cubicBezTo>
                        <a:pt x="226" y="5477"/>
                        <a:pt x="262" y="5525"/>
                        <a:pt x="322" y="5537"/>
                      </a:cubicBezTo>
                      <a:lnTo>
                        <a:pt x="1072" y="5834"/>
                      </a:lnTo>
                      <a:lnTo>
                        <a:pt x="941" y="6215"/>
                      </a:lnTo>
                      <a:cubicBezTo>
                        <a:pt x="917" y="6299"/>
                        <a:pt x="953" y="6382"/>
                        <a:pt x="1012" y="6430"/>
                      </a:cubicBezTo>
                      <a:lnTo>
                        <a:pt x="2655" y="7287"/>
                      </a:lnTo>
                      <a:lnTo>
                        <a:pt x="631" y="9037"/>
                      </a:lnTo>
                      <a:cubicBezTo>
                        <a:pt x="584" y="9073"/>
                        <a:pt x="572" y="9132"/>
                        <a:pt x="572" y="9192"/>
                      </a:cubicBezTo>
                      <a:cubicBezTo>
                        <a:pt x="584" y="9252"/>
                        <a:pt x="631" y="9299"/>
                        <a:pt x="679" y="9335"/>
                      </a:cubicBezTo>
                      <a:lnTo>
                        <a:pt x="3727" y="10418"/>
                      </a:lnTo>
                      <a:cubicBezTo>
                        <a:pt x="3747" y="10422"/>
                        <a:pt x="3767" y="10425"/>
                        <a:pt x="3786" y="10425"/>
                      </a:cubicBezTo>
                      <a:cubicBezTo>
                        <a:pt x="3825" y="10425"/>
                        <a:pt x="3862" y="10414"/>
                        <a:pt x="3894" y="10383"/>
                      </a:cubicBezTo>
                      <a:lnTo>
                        <a:pt x="5584" y="8835"/>
                      </a:lnTo>
                      <a:lnTo>
                        <a:pt x="5584" y="11335"/>
                      </a:lnTo>
                      <a:cubicBezTo>
                        <a:pt x="5584" y="11430"/>
                        <a:pt x="5656" y="11502"/>
                        <a:pt x="5751" y="11502"/>
                      </a:cubicBezTo>
                      <a:cubicBezTo>
                        <a:pt x="5834" y="11502"/>
                        <a:pt x="5918" y="11430"/>
                        <a:pt x="5918" y="11335"/>
                      </a:cubicBezTo>
                      <a:lnTo>
                        <a:pt x="5918" y="8835"/>
                      </a:lnTo>
                      <a:lnTo>
                        <a:pt x="7608" y="10383"/>
                      </a:lnTo>
                      <a:cubicBezTo>
                        <a:pt x="7644" y="10418"/>
                        <a:pt x="7680" y="10430"/>
                        <a:pt x="7727" y="10430"/>
                      </a:cubicBezTo>
                      <a:cubicBezTo>
                        <a:pt x="7739" y="10430"/>
                        <a:pt x="7775" y="10430"/>
                        <a:pt x="7787" y="10418"/>
                      </a:cubicBezTo>
                      <a:lnTo>
                        <a:pt x="10835" y="9335"/>
                      </a:lnTo>
                      <a:cubicBezTo>
                        <a:pt x="10894" y="9311"/>
                        <a:pt x="10942" y="9252"/>
                        <a:pt x="10942" y="9192"/>
                      </a:cubicBezTo>
                      <a:cubicBezTo>
                        <a:pt x="10954" y="9132"/>
                        <a:pt x="10930" y="9073"/>
                        <a:pt x="10883" y="9037"/>
                      </a:cubicBezTo>
                      <a:lnTo>
                        <a:pt x="8859" y="7287"/>
                      </a:lnTo>
                      <a:lnTo>
                        <a:pt x="10502" y="6430"/>
                      </a:lnTo>
                      <a:cubicBezTo>
                        <a:pt x="10573" y="6382"/>
                        <a:pt x="10597" y="6311"/>
                        <a:pt x="10573" y="6215"/>
                      </a:cubicBezTo>
                      <a:lnTo>
                        <a:pt x="10442" y="5834"/>
                      </a:lnTo>
                      <a:lnTo>
                        <a:pt x="11192" y="5537"/>
                      </a:lnTo>
                      <a:cubicBezTo>
                        <a:pt x="11252" y="5525"/>
                        <a:pt x="11287" y="5465"/>
                        <a:pt x="11299" y="5418"/>
                      </a:cubicBezTo>
                      <a:cubicBezTo>
                        <a:pt x="11311" y="5358"/>
                        <a:pt x="11299" y="5299"/>
                        <a:pt x="11252" y="5263"/>
                      </a:cubicBezTo>
                      <a:lnTo>
                        <a:pt x="10621" y="4632"/>
                      </a:lnTo>
                      <a:lnTo>
                        <a:pt x="11478" y="2572"/>
                      </a:lnTo>
                      <a:cubicBezTo>
                        <a:pt x="11573" y="2501"/>
                        <a:pt x="11561" y="2429"/>
                        <a:pt x="11502" y="2382"/>
                      </a:cubicBezTo>
                      <a:cubicBezTo>
                        <a:pt x="11470" y="2350"/>
                        <a:pt x="11417" y="2334"/>
                        <a:pt x="11368" y="2334"/>
                      </a:cubicBezTo>
                      <a:cubicBezTo>
                        <a:pt x="11343" y="2334"/>
                        <a:pt x="11319" y="2338"/>
                        <a:pt x="11299" y="2346"/>
                      </a:cubicBezTo>
                      <a:lnTo>
                        <a:pt x="9275" y="3358"/>
                      </a:lnTo>
                      <a:lnTo>
                        <a:pt x="9001" y="2941"/>
                      </a:lnTo>
                      <a:cubicBezTo>
                        <a:pt x="8966" y="2905"/>
                        <a:pt x="8918" y="2870"/>
                        <a:pt x="8859" y="2870"/>
                      </a:cubicBezTo>
                      <a:cubicBezTo>
                        <a:pt x="8799" y="2870"/>
                        <a:pt x="8763" y="2894"/>
                        <a:pt x="8728" y="2929"/>
                      </a:cubicBezTo>
                      <a:lnTo>
                        <a:pt x="7656" y="4179"/>
                      </a:lnTo>
                      <a:lnTo>
                        <a:pt x="7656" y="4179"/>
                      </a:lnTo>
                      <a:lnTo>
                        <a:pt x="8120" y="2167"/>
                      </a:lnTo>
                      <a:cubicBezTo>
                        <a:pt x="8132" y="2132"/>
                        <a:pt x="8120" y="2084"/>
                        <a:pt x="8085" y="2036"/>
                      </a:cubicBezTo>
                      <a:cubicBezTo>
                        <a:pt x="8061" y="2001"/>
                        <a:pt x="8025" y="1977"/>
                        <a:pt x="7966" y="1965"/>
                      </a:cubicBezTo>
                      <a:lnTo>
                        <a:pt x="6965" y="1798"/>
                      </a:lnTo>
                      <a:lnTo>
                        <a:pt x="5930" y="72"/>
                      </a:lnTo>
                      <a:cubicBezTo>
                        <a:pt x="5894" y="24"/>
                        <a:pt x="5846" y="0"/>
                        <a:pt x="57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5" name="Google Shape;425;p20"/>
          <p:cNvGrpSpPr/>
          <p:nvPr/>
        </p:nvGrpSpPr>
        <p:grpSpPr>
          <a:xfrm>
            <a:off x="1305500" y="1664288"/>
            <a:ext cx="2877763" cy="777800"/>
            <a:chOff x="1305500" y="1664288"/>
            <a:chExt cx="2877763" cy="777800"/>
          </a:xfrm>
        </p:grpSpPr>
        <p:grpSp>
          <p:nvGrpSpPr>
            <p:cNvPr id="426" name="Google Shape;426;p20"/>
            <p:cNvGrpSpPr/>
            <p:nvPr/>
          </p:nvGrpSpPr>
          <p:grpSpPr>
            <a:xfrm>
              <a:off x="1305500" y="1712288"/>
              <a:ext cx="1795503" cy="660350"/>
              <a:chOff x="710275" y="1420225"/>
              <a:chExt cx="1795503" cy="660350"/>
            </a:xfrm>
          </p:grpSpPr>
          <p:sp>
            <p:nvSpPr>
              <p:cNvPr id="427" name="Google Shape;427;p20"/>
              <p:cNvSpPr txBox="1"/>
              <p:nvPr/>
            </p:nvSpPr>
            <p:spPr>
              <a:xfrm>
                <a:off x="710278" y="1420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28" name="Google Shape;428;p20"/>
              <p:cNvSpPr txBox="1"/>
              <p:nvPr/>
            </p:nvSpPr>
            <p:spPr>
              <a:xfrm>
                <a:off x="710275" y="1767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9" name="Google Shape;429;p20"/>
            <p:cNvGrpSpPr/>
            <p:nvPr/>
          </p:nvGrpSpPr>
          <p:grpSpPr>
            <a:xfrm>
              <a:off x="3405763" y="1664288"/>
              <a:ext cx="777500" cy="777800"/>
              <a:chOff x="3405763" y="1588088"/>
              <a:chExt cx="777500" cy="777800"/>
            </a:xfrm>
          </p:grpSpPr>
          <p:sp>
            <p:nvSpPr>
              <p:cNvPr id="430" name="Google Shape;430;p20"/>
              <p:cNvSpPr/>
              <p:nvPr/>
            </p:nvSpPr>
            <p:spPr>
              <a:xfrm>
                <a:off x="3405763" y="1588088"/>
                <a:ext cx="77750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31112" extrusionOk="0">
                    <a:moveTo>
                      <a:pt x="15550" y="0"/>
                    </a:moveTo>
                    <a:cubicBezTo>
                      <a:pt x="6966" y="0"/>
                      <a:pt x="1" y="6965"/>
                      <a:pt x="1" y="15562"/>
                    </a:cubicBezTo>
                    <a:cubicBezTo>
                      <a:pt x="1" y="24146"/>
                      <a:pt x="6966" y="31111"/>
                      <a:pt x="15550" y="31111"/>
                    </a:cubicBezTo>
                    <a:cubicBezTo>
                      <a:pt x="24147" y="31111"/>
                      <a:pt x="31100" y="24146"/>
                      <a:pt x="31100" y="15562"/>
                    </a:cubicBezTo>
                    <a:cubicBezTo>
                      <a:pt x="31100" y="6965"/>
                      <a:pt x="24147" y="0"/>
                      <a:pt x="15550" y="0"/>
                    </a:cubicBezTo>
                    <a:close/>
                  </a:path>
                </a:pathLst>
              </a:custGeom>
              <a:solidFill>
                <a:srgbClr val="202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0"/>
              <p:cNvSpPr/>
              <p:nvPr/>
            </p:nvSpPr>
            <p:spPr>
              <a:xfrm>
                <a:off x="3447738" y="1630063"/>
                <a:ext cx="693550" cy="693850"/>
              </a:xfrm>
              <a:custGeom>
                <a:avLst/>
                <a:gdLst/>
                <a:ahLst/>
                <a:cxnLst/>
                <a:rect l="l" t="t" r="r" b="b"/>
                <a:pathLst>
                  <a:path w="27742" h="27754" extrusionOk="0">
                    <a:moveTo>
                      <a:pt x="13871" y="0"/>
                    </a:moveTo>
                    <a:cubicBezTo>
                      <a:pt x="6216" y="0"/>
                      <a:pt x="0" y="6215"/>
                      <a:pt x="0" y="13883"/>
                    </a:cubicBezTo>
                    <a:cubicBezTo>
                      <a:pt x="0" y="21538"/>
                      <a:pt x="6216" y="27753"/>
                      <a:pt x="13871" y="27753"/>
                    </a:cubicBezTo>
                    <a:cubicBezTo>
                      <a:pt x="21539" y="27753"/>
                      <a:pt x="27742" y="21538"/>
                      <a:pt x="27742" y="13883"/>
                    </a:cubicBezTo>
                    <a:cubicBezTo>
                      <a:pt x="27742" y="6215"/>
                      <a:pt x="21539" y="0"/>
                      <a:pt x="13871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" name="Google Shape;432;p20"/>
              <p:cNvGrpSpPr/>
              <p:nvPr/>
            </p:nvGrpSpPr>
            <p:grpSpPr>
              <a:xfrm>
                <a:off x="3637533" y="1786984"/>
                <a:ext cx="313984" cy="358560"/>
                <a:chOff x="1133133" y="3351922"/>
                <a:chExt cx="313984" cy="358560"/>
              </a:xfrm>
            </p:grpSpPr>
            <p:sp>
              <p:nvSpPr>
                <p:cNvPr id="433" name="Google Shape;433;p20"/>
                <p:cNvSpPr/>
                <p:nvPr/>
              </p:nvSpPr>
              <p:spPr>
                <a:xfrm>
                  <a:off x="1133133" y="3351922"/>
                  <a:ext cx="313984" cy="35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11205" extrusionOk="0">
                      <a:moveTo>
                        <a:pt x="1251" y="4025"/>
                      </a:moveTo>
                      <a:cubicBezTo>
                        <a:pt x="1548" y="4025"/>
                        <a:pt x="1787" y="4263"/>
                        <a:pt x="1787" y="4561"/>
                      </a:cubicBezTo>
                      <a:lnTo>
                        <a:pt x="1787" y="7704"/>
                      </a:lnTo>
                      <a:cubicBezTo>
                        <a:pt x="1787" y="7990"/>
                        <a:pt x="2013" y="8204"/>
                        <a:pt x="2287" y="8204"/>
                      </a:cubicBezTo>
                      <a:lnTo>
                        <a:pt x="3001" y="8204"/>
                      </a:lnTo>
                      <a:lnTo>
                        <a:pt x="3001" y="9300"/>
                      </a:lnTo>
                      <a:lnTo>
                        <a:pt x="1775" y="9300"/>
                      </a:lnTo>
                      <a:cubicBezTo>
                        <a:pt x="1191" y="9300"/>
                        <a:pt x="715" y="8823"/>
                        <a:pt x="715" y="8240"/>
                      </a:cubicBezTo>
                      <a:lnTo>
                        <a:pt x="715" y="4561"/>
                      </a:lnTo>
                      <a:cubicBezTo>
                        <a:pt x="715" y="4263"/>
                        <a:pt x="953" y="4025"/>
                        <a:pt x="1251" y="4025"/>
                      </a:cubicBezTo>
                      <a:close/>
                      <a:moveTo>
                        <a:pt x="4906" y="1"/>
                      </a:moveTo>
                      <a:cubicBezTo>
                        <a:pt x="4823" y="1"/>
                        <a:pt x="4739" y="84"/>
                        <a:pt x="4739" y="167"/>
                      </a:cubicBezTo>
                      <a:lnTo>
                        <a:pt x="4739" y="548"/>
                      </a:lnTo>
                      <a:cubicBezTo>
                        <a:pt x="4346" y="572"/>
                        <a:pt x="3965" y="739"/>
                        <a:pt x="3668" y="989"/>
                      </a:cubicBezTo>
                      <a:lnTo>
                        <a:pt x="3406" y="727"/>
                      </a:lnTo>
                      <a:cubicBezTo>
                        <a:pt x="3376" y="697"/>
                        <a:pt x="3334" y="682"/>
                        <a:pt x="3291" y="682"/>
                      </a:cubicBezTo>
                      <a:cubicBezTo>
                        <a:pt x="3248" y="682"/>
                        <a:pt x="3203" y="697"/>
                        <a:pt x="3168" y="727"/>
                      </a:cubicBezTo>
                      <a:cubicBezTo>
                        <a:pt x="3108" y="787"/>
                        <a:pt x="3108" y="882"/>
                        <a:pt x="3168" y="965"/>
                      </a:cubicBezTo>
                      <a:lnTo>
                        <a:pt x="3430" y="1227"/>
                      </a:lnTo>
                      <a:cubicBezTo>
                        <a:pt x="3180" y="1525"/>
                        <a:pt x="3037" y="1882"/>
                        <a:pt x="2989" y="2299"/>
                      </a:cubicBezTo>
                      <a:lnTo>
                        <a:pt x="2620" y="2299"/>
                      </a:lnTo>
                      <a:cubicBezTo>
                        <a:pt x="2525" y="2299"/>
                        <a:pt x="2453" y="2370"/>
                        <a:pt x="2453" y="2465"/>
                      </a:cubicBezTo>
                      <a:cubicBezTo>
                        <a:pt x="2453" y="2549"/>
                        <a:pt x="2525" y="2632"/>
                        <a:pt x="2620" y="2632"/>
                      </a:cubicBezTo>
                      <a:lnTo>
                        <a:pt x="2977" y="2632"/>
                      </a:lnTo>
                      <a:lnTo>
                        <a:pt x="2977" y="3704"/>
                      </a:lnTo>
                      <a:lnTo>
                        <a:pt x="2620" y="3704"/>
                      </a:lnTo>
                      <a:cubicBezTo>
                        <a:pt x="2525" y="3704"/>
                        <a:pt x="2453" y="3775"/>
                        <a:pt x="2453" y="3858"/>
                      </a:cubicBezTo>
                      <a:cubicBezTo>
                        <a:pt x="2453" y="3954"/>
                        <a:pt x="2525" y="4025"/>
                        <a:pt x="2620" y="4025"/>
                      </a:cubicBezTo>
                      <a:lnTo>
                        <a:pt x="2977" y="4025"/>
                      </a:lnTo>
                      <a:lnTo>
                        <a:pt x="2977" y="5097"/>
                      </a:lnTo>
                      <a:lnTo>
                        <a:pt x="2620" y="5097"/>
                      </a:lnTo>
                      <a:cubicBezTo>
                        <a:pt x="2525" y="5097"/>
                        <a:pt x="2453" y="5168"/>
                        <a:pt x="2453" y="5263"/>
                      </a:cubicBezTo>
                      <a:cubicBezTo>
                        <a:pt x="2453" y="5347"/>
                        <a:pt x="2525" y="5430"/>
                        <a:pt x="2620" y="5430"/>
                      </a:cubicBezTo>
                      <a:lnTo>
                        <a:pt x="2977" y="5430"/>
                      </a:lnTo>
                      <a:lnTo>
                        <a:pt x="2977" y="6502"/>
                      </a:lnTo>
                      <a:lnTo>
                        <a:pt x="2620" y="6502"/>
                      </a:lnTo>
                      <a:cubicBezTo>
                        <a:pt x="2525" y="6502"/>
                        <a:pt x="2453" y="6573"/>
                        <a:pt x="2453" y="6656"/>
                      </a:cubicBezTo>
                      <a:cubicBezTo>
                        <a:pt x="2453" y="6752"/>
                        <a:pt x="2525" y="6823"/>
                        <a:pt x="2620" y="6823"/>
                      </a:cubicBezTo>
                      <a:lnTo>
                        <a:pt x="2977" y="6823"/>
                      </a:lnTo>
                      <a:lnTo>
                        <a:pt x="2977" y="7895"/>
                      </a:lnTo>
                      <a:lnTo>
                        <a:pt x="2263" y="7895"/>
                      </a:lnTo>
                      <a:cubicBezTo>
                        <a:pt x="2156" y="7895"/>
                        <a:pt x="2084" y="7811"/>
                        <a:pt x="2084" y="7716"/>
                      </a:cubicBezTo>
                      <a:lnTo>
                        <a:pt x="2084" y="7359"/>
                      </a:lnTo>
                      <a:lnTo>
                        <a:pt x="2263" y="7359"/>
                      </a:lnTo>
                      <a:cubicBezTo>
                        <a:pt x="2346" y="7359"/>
                        <a:pt x="2418" y="7287"/>
                        <a:pt x="2418" y="7192"/>
                      </a:cubicBezTo>
                      <a:cubicBezTo>
                        <a:pt x="2418" y="7109"/>
                        <a:pt x="2346" y="7037"/>
                        <a:pt x="2263" y="7037"/>
                      </a:cubicBezTo>
                      <a:lnTo>
                        <a:pt x="2084" y="7037"/>
                      </a:lnTo>
                      <a:lnTo>
                        <a:pt x="2084" y="6144"/>
                      </a:lnTo>
                      <a:lnTo>
                        <a:pt x="2263" y="6144"/>
                      </a:lnTo>
                      <a:cubicBezTo>
                        <a:pt x="2346" y="6144"/>
                        <a:pt x="2418" y="6061"/>
                        <a:pt x="2418" y="5978"/>
                      </a:cubicBezTo>
                      <a:cubicBezTo>
                        <a:pt x="2418" y="5882"/>
                        <a:pt x="2346" y="5811"/>
                        <a:pt x="2263" y="5811"/>
                      </a:cubicBezTo>
                      <a:lnTo>
                        <a:pt x="2084" y="5811"/>
                      </a:lnTo>
                      <a:lnTo>
                        <a:pt x="2084" y="4918"/>
                      </a:lnTo>
                      <a:lnTo>
                        <a:pt x="2263" y="4918"/>
                      </a:lnTo>
                      <a:cubicBezTo>
                        <a:pt x="2346" y="4918"/>
                        <a:pt x="2418" y="4847"/>
                        <a:pt x="2418" y="4751"/>
                      </a:cubicBezTo>
                      <a:cubicBezTo>
                        <a:pt x="2418" y="4668"/>
                        <a:pt x="2346" y="4597"/>
                        <a:pt x="2263" y="4597"/>
                      </a:cubicBezTo>
                      <a:lnTo>
                        <a:pt x="2084" y="4597"/>
                      </a:lnTo>
                      <a:lnTo>
                        <a:pt x="2084" y="4573"/>
                      </a:lnTo>
                      <a:cubicBezTo>
                        <a:pt x="2084" y="4156"/>
                        <a:pt x="1787" y="3799"/>
                        <a:pt x="1382" y="3727"/>
                      </a:cubicBezTo>
                      <a:lnTo>
                        <a:pt x="1382" y="3525"/>
                      </a:lnTo>
                      <a:cubicBezTo>
                        <a:pt x="1382" y="3430"/>
                        <a:pt x="1310" y="3358"/>
                        <a:pt x="1215" y="3358"/>
                      </a:cubicBezTo>
                      <a:cubicBezTo>
                        <a:pt x="1132" y="3358"/>
                        <a:pt x="1048" y="3430"/>
                        <a:pt x="1048" y="3525"/>
                      </a:cubicBezTo>
                      <a:lnTo>
                        <a:pt x="1048" y="3727"/>
                      </a:lnTo>
                      <a:cubicBezTo>
                        <a:pt x="655" y="3799"/>
                        <a:pt x="358" y="4156"/>
                        <a:pt x="358" y="4573"/>
                      </a:cubicBezTo>
                      <a:lnTo>
                        <a:pt x="358" y="4597"/>
                      </a:lnTo>
                      <a:lnTo>
                        <a:pt x="179" y="4597"/>
                      </a:lnTo>
                      <a:cubicBezTo>
                        <a:pt x="84" y="4597"/>
                        <a:pt x="13" y="4668"/>
                        <a:pt x="13" y="4751"/>
                      </a:cubicBezTo>
                      <a:cubicBezTo>
                        <a:pt x="13" y="4847"/>
                        <a:pt x="84" y="4918"/>
                        <a:pt x="179" y="4918"/>
                      </a:cubicBezTo>
                      <a:lnTo>
                        <a:pt x="358" y="4918"/>
                      </a:lnTo>
                      <a:lnTo>
                        <a:pt x="358" y="5811"/>
                      </a:lnTo>
                      <a:lnTo>
                        <a:pt x="179" y="5811"/>
                      </a:lnTo>
                      <a:cubicBezTo>
                        <a:pt x="84" y="5811"/>
                        <a:pt x="13" y="5882"/>
                        <a:pt x="13" y="5978"/>
                      </a:cubicBezTo>
                      <a:cubicBezTo>
                        <a:pt x="13" y="6061"/>
                        <a:pt x="84" y="6144"/>
                        <a:pt x="179" y="6144"/>
                      </a:cubicBezTo>
                      <a:lnTo>
                        <a:pt x="358" y="6144"/>
                      </a:lnTo>
                      <a:lnTo>
                        <a:pt x="358" y="7037"/>
                      </a:lnTo>
                      <a:lnTo>
                        <a:pt x="179" y="7037"/>
                      </a:lnTo>
                      <a:cubicBezTo>
                        <a:pt x="84" y="7037"/>
                        <a:pt x="13" y="7109"/>
                        <a:pt x="13" y="7192"/>
                      </a:cubicBezTo>
                      <a:cubicBezTo>
                        <a:pt x="13" y="7287"/>
                        <a:pt x="84" y="7359"/>
                        <a:pt x="179" y="7359"/>
                      </a:cubicBezTo>
                      <a:lnTo>
                        <a:pt x="358" y="7359"/>
                      </a:lnTo>
                      <a:lnTo>
                        <a:pt x="358" y="8240"/>
                      </a:lnTo>
                      <a:lnTo>
                        <a:pt x="358" y="8252"/>
                      </a:lnTo>
                      <a:lnTo>
                        <a:pt x="155" y="8252"/>
                      </a:lnTo>
                      <a:cubicBezTo>
                        <a:pt x="72" y="8252"/>
                        <a:pt x="1" y="8323"/>
                        <a:pt x="1" y="8418"/>
                      </a:cubicBezTo>
                      <a:cubicBezTo>
                        <a:pt x="1" y="8502"/>
                        <a:pt x="72" y="8585"/>
                        <a:pt x="155" y="8585"/>
                      </a:cubicBezTo>
                      <a:lnTo>
                        <a:pt x="382" y="8585"/>
                      </a:lnTo>
                      <a:cubicBezTo>
                        <a:pt x="536" y="9180"/>
                        <a:pt x="1084" y="9621"/>
                        <a:pt x="1727" y="9621"/>
                      </a:cubicBezTo>
                      <a:lnTo>
                        <a:pt x="2953" y="9621"/>
                      </a:lnTo>
                      <a:lnTo>
                        <a:pt x="2953" y="11038"/>
                      </a:lnTo>
                      <a:cubicBezTo>
                        <a:pt x="2953" y="11121"/>
                        <a:pt x="3037" y="11205"/>
                        <a:pt x="3120" y="11205"/>
                      </a:cubicBezTo>
                      <a:cubicBezTo>
                        <a:pt x="3215" y="11205"/>
                        <a:pt x="3287" y="11121"/>
                        <a:pt x="3287" y="11038"/>
                      </a:cubicBezTo>
                      <a:lnTo>
                        <a:pt x="3287" y="2477"/>
                      </a:lnTo>
                      <a:cubicBezTo>
                        <a:pt x="3287" y="1596"/>
                        <a:pt x="4001" y="906"/>
                        <a:pt x="4858" y="906"/>
                      </a:cubicBezTo>
                      <a:cubicBezTo>
                        <a:pt x="5728" y="906"/>
                        <a:pt x="6442" y="1620"/>
                        <a:pt x="6442" y="2477"/>
                      </a:cubicBezTo>
                      <a:lnTo>
                        <a:pt x="6442" y="5454"/>
                      </a:lnTo>
                      <a:cubicBezTo>
                        <a:pt x="6442" y="5549"/>
                        <a:pt x="6513" y="5621"/>
                        <a:pt x="6609" y="5621"/>
                      </a:cubicBezTo>
                      <a:cubicBezTo>
                        <a:pt x="6692" y="5621"/>
                        <a:pt x="6775" y="5549"/>
                        <a:pt x="6775" y="5454"/>
                      </a:cubicBezTo>
                      <a:lnTo>
                        <a:pt x="6775" y="5442"/>
                      </a:lnTo>
                      <a:lnTo>
                        <a:pt x="7490" y="5442"/>
                      </a:lnTo>
                      <a:cubicBezTo>
                        <a:pt x="7764" y="5442"/>
                        <a:pt x="7990" y="5216"/>
                        <a:pt x="7990" y="4930"/>
                      </a:cubicBezTo>
                      <a:lnTo>
                        <a:pt x="7990" y="3192"/>
                      </a:lnTo>
                      <a:cubicBezTo>
                        <a:pt x="7990" y="2894"/>
                        <a:pt x="8228" y="2656"/>
                        <a:pt x="8526" y="2656"/>
                      </a:cubicBezTo>
                      <a:cubicBezTo>
                        <a:pt x="8823" y="2656"/>
                        <a:pt x="9061" y="2894"/>
                        <a:pt x="9061" y="3192"/>
                      </a:cubicBezTo>
                      <a:lnTo>
                        <a:pt x="9061" y="5466"/>
                      </a:lnTo>
                      <a:cubicBezTo>
                        <a:pt x="9061" y="6049"/>
                        <a:pt x="8585" y="6525"/>
                        <a:pt x="8002" y="6525"/>
                      </a:cubicBezTo>
                      <a:lnTo>
                        <a:pt x="6775" y="6525"/>
                      </a:lnTo>
                      <a:lnTo>
                        <a:pt x="6775" y="6144"/>
                      </a:lnTo>
                      <a:cubicBezTo>
                        <a:pt x="6775" y="6049"/>
                        <a:pt x="6692" y="5978"/>
                        <a:pt x="6609" y="5978"/>
                      </a:cubicBezTo>
                      <a:cubicBezTo>
                        <a:pt x="6513" y="5978"/>
                        <a:pt x="6442" y="6049"/>
                        <a:pt x="6442" y="6144"/>
                      </a:cubicBezTo>
                      <a:lnTo>
                        <a:pt x="6442" y="11038"/>
                      </a:lnTo>
                      <a:cubicBezTo>
                        <a:pt x="6442" y="11121"/>
                        <a:pt x="6513" y="11205"/>
                        <a:pt x="6609" y="11205"/>
                      </a:cubicBezTo>
                      <a:cubicBezTo>
                        <a:pt x="6692" y="11205"/>
                        <a:pt x="6775" y="11121"/>
                        <a:pt x="6775" y="11038"/>
                      </a:cubicBezTo>
                      <a:lnTo>
                        <a:pt x="6775" y="9621"/>
                      </a:lnTo>
                      <a:lnTo>
                        <a:pt x="7132" y="9621"/>
                      </a:lnTo>
                      <a:cubicBezTo>
                        <a:pt x="7216" y="9621"/>
                        <a:pt x="7287" y="9550"/>
                        <a:pt x="7287" y="9454"/>
                      </a:cubicBezTo>
                      <a:cubicBezTo>
                        <a:pt x="7287" y="9371"/>
                        <a:pt x="7216" y="9300"/>
                        <a:pt x="7132" y="9300"/>
                      </a:cubicBezTo>
                      <a:lnTo>
                        <a:pt x="6775" y="9300"/>
                      </a:lnTo>
                      <a:lnTo>
                        <a:pt x="6775" y="8228"/>
                      </a:lnTo>
                      <a:lnTo>
                        <a:pt x="7132" y="8228"/>
                      </a:lnTo>
                      <a:cubicBezTo>
                        <a:pt x="7216" y="8228"/>
                        <a:pt x="7287" y="8145"/>
                        <a:pt x="7287" y="8061"/>
                      </a:cubicBezTo>
                      <a:cubicBezTo>
                        <a:pt x="7287" y="7966"/>
                        <a:pt x="7216" y="7895"/>
                        <a:pt x="7132" y="7895"/>
                      </a:cubicBezTo>
                      <a:lnTo>
                        <a:pt x="6775" y="7895"/>
                      </a:lnTo>
                      <a:lnTo>
                        <a:pt x="6775" y="6823"/>
                      </a:lnTo>
                      <a:lnTo>
                        <a:pt x="8002" y="6823"/>
                      </a:lnTo>
                      <a:cubicBezTo>
                        <a:pt x="8585" y="6823"/>
                        <a:pt x="9097" y="6466"/>
                        <a:pt x="9299" y="5942"/>
                      </a:cubicBezTo>
                      <a:lnTo>
                        <a:pt x="9585" y="5942"/>
                      </a:lnTo>
                      <a:cubicBezTo>
                        <a:pt x="9669" y="5942"/>
                        <a:pt x="9752" y="5871"/>
                        <a:pt x="9752" y="5775"/>
                      </a:cubicBezTo>
                      <a:cubicBezTo>
                        <a:pt x="9811" y="5704"/>
                        <a:pt x="9728" y="5632"/>
                        <a:pt x="9645" y="5632"/>
                      </a:cubicBezTo>
                      <a:lnTo>
                        <a:pt x="9454" y="5632"/>
                      </a:lnTo>
                      <a:cubicBezTo>
                        <a:pt x="9466" y="5573"/>
                        <a:pt x="9466" y="5513"/>
                        <a:pt x="9466" y="5454"/>
                      </a:cubicBezTo>
                      <a:lnTo>
                        <a:pt x="9466" y="4739"/>
                      </a:lnTo>
                      <a:lnTo>
                        <a:pt x="9645" y="4739"/>
                      </a:lnTo>
                      <a:cubicBezTo>
                        <a:pt x="9728" y="4739"/>
                        <a:pt x="9811" y="4668"/>
                        <a:pt x="9811" y="4573"/>
                      </a:cubicBezTo>
                      <a:cubicBezTo>
                        <a:pt x="9811" y="4489"/>
                        <a:pt x="9728" y="4418"/>
                        <a:pt x="9645" y="4418"/>
                      </a:cubicBezTo>
                      <a:lnTo>
                        <a:pt x="9466" y="4418"/>
                      </a:lnTo>
                      <a:lnTo>
                        <a:pt x="9466" y="3525"/>
                      </a:lnTo>
                      <a:lnTo>
                        <a:pt x="9645" y="3525"/>
                      </a:lnTo>
                      <a:cubicBezTo>
                        <a:pt x="9728" y="3525"/>
                        <a:pt x="9811" y="3442"/>
                        <a:pt x="9811" y="3358"/>
                      </a:cubicBezTo>
                      <a:cubicBezTo>
                        <a:pt x="9811" y="3263"/>
                        <a:pt x="9728" y="3192"/>
                        <a:pt x="9645" y="3192"/>
                      </a:cubicBezTo>
                      <a:lnTo>
                        <a:pt x="9466" y="3192"/>
                      </a:lnTo>
                      <a:lnTo>
                        <a:pt x="9466" y="3180"/>
                      </a:lnTo>
                      <a:cubicBezTo>
                        <a:pt x="9466" y="2763"/>
                        <a:pt x="9168" y="2406"/>
                        <a:pt x="8764" y="2322"/>
                      </a:cubicBezTo>
                      <a:lnTo>
                        <a:pt x="8764" y="2120"/>
                      </a:lnTo>
                      <a:cubicBezTo>
                        <a:pt x="8764" y="2037"/>
                        <a:pt x="8692" y="1953"/>
                        <a:pt x="8597" y="1953"/>
                      </a:cubicBezTo>
                      <a:cubicBezTo>
                        <a:pt x="8514" y="1953"/>
                        <a:pt x="8430" y="2037"/>
                        <a:pt x="8430" y="2120"/>
                      </a:cubicBezTo>
                      <a:lnTo>
                        <a:pt x="8430" y="2334"/>
                      </a:lnTo>
                      <a:cubicBezTo>
                        <a:pt x="8037" y="2406"/>
                        <a:pt x="7740" y="2763"/>
                        <a:pt x="7740" y="3180"/>
                      </a:cubicBezTo>
                      <a:lnTo>
                        <a:pt x="7740" y="3192"/>
                      </a:lnTo>
                      <a:lnTo>
                        <a:pt x="7561" y="3192"/>
                      </a:lnTo>
                      <a:cubicBezTo>
                        <a:pt x="7466" y="3192"/>
                        <a:pt x="7394" y="3263"/>
                        <a:pt x="7394" y="3358"/>
                      </a:cubicBezTo>
                      <a:cubicBezTo>
                        <a:pt x="7394" y="3442"/>
                        <a:pt x="7466" y="3525"/>
                        <a:pt x="7561" y="3525"/>
                      </a:cubicBezTo>
                      <a:lnTo>
                        <a:pt x="7740" y="3525"/>
                      </a:lnTo>
                      <a:lnTo>
                        <a:pt x="7740" y="4418"/>
                      </a:lnTo>
                      <a:lnTo>
                        <a:pt x="7561" y="4418"/>
                      </a:lnTo>
                      <a:cubicBezTo>
                        <a:pt x="7466" y="4418"/>
                        <a:pt x="7394" y="4489"/>
                        <a:pt x="7394" y="4573"/>
                      </a:cubicBezTo>
                      <a:cubicBezTo>
                        <a:pt x="7394" y="4668"/>
                        <a:pt x="7466" y="4739"/>
                        <a:pt x="7561" y="4739"/>
                      </a:cubicBezTo>
                      <a:lnTo>
                        <a:pt x="7740" y="4739"/>
                      </a:lnTo>
                      <a:lnTo>
                        <a:pt x="7740" y="4918"/>
                      </a:lnTo>
                      <a:cubicBezTo>
                        <a:pt x="7740" y="5025"/>
                        <a:pt x="7644" y="5097"/>
                        <a:pt x="7561" y="5097"/>
                      </a:cubicBezTo>
                      <a:lnTo>
                        <a:pt x="6847" y="5097"/>
                      </a:lnTo>
                      <a:lnTo>
                        <a:pt x="6847" y="4025"/>
                      </a:lnTo>
                      <a:lnTo>
                        <a:pt x="7204" y="4025"/>
                      </a:lnTo>
                      <a:cubicBezTo>
                        <a:pt x="7287" y="4025"/>
                        <a:pt x="7371" y="3954"/>
                        <a:pt x="7371" y="3858"/>
                      </a:cubicBezTo>
                      <a:cubicBezTo>
                        <a:pt x="7371" y="3775"/>
                        <a:pt x="7287" y="3704"/>
                        <a:pt x="7204" y="3704"/>
                      </a:cubicBezTo>
                      <a:lnTo>
                        <a:pt x="6847" y="3704"/>
                      </a:lnTo>
                      <a:lnTo>
                        <a:pt x="6847" y="2632"/>
                      </a:lnTo>
                      <a:lnTo>
                        <a:pt x="7204" y="2632"/>
                      </a:lnTo>
                      <a:cubicBezTo>
                        <a:pt x="7287" y="2632"/>
                        <a:pt x="7371" y="2549"/>
                        <a:pt x="7371" y="2465"/>
                      </a:cubicBezTo>
                      <a:cubicBezTo>
                        <a:pt x="7371" y="2370"/>
                        <a:pt x="7287" y="2299"/>
                        <a:pt x="7204" y="2299"/>
                      </a:cubicBezTo>
                      <a:lnTo>
                        <a:pt x="6823" y="2299"/>
                      </a:lnTo>
                      <a:cubicBezTo>
                        <a:pt x="6799" y="1894"/>
                        <a:pt x="6632" y="1525"/>
                        <a:pt x="6382" y="1227"/>
                      </a:cubicBezTo>
                      <a:lnTo>
                        <a:pt x="6644" y="965"/>
                      </a:lnTo>
                      <a:cubicBezTo>
                        <a:pt x="6704" y="906"/>
                        <a:pt x="6704" y="798"/>
                        <a:pt x="6644" y="727"/>
                      </a:cubicBezTo>
                      <a:cubicBezTo>
                        <a:pt x="6621" y="697"/>
                        <a:pt x="6582" y="682"/>
                        <a:pt x="6539" y="682"/>
                      </a:cubicBezTo>
                      <a:cubicBezTo>
                        <a:pt x="6495" y="682"/>
                        <a:pt x="6448" y="697"/>
                        <a:pt x="6406" y="727"/>
                      </a:cubicBezTo>
                      <a:lnTo>
                        <a:pt x="6144" y="989"/>
                      </a:lnTo>
                      <a:cubicBezTo>
                        <a:pt x="5847" y="739"/>
                        <a:pt x="5478" y="584"/>
                        <a:pt x="5073" y="548"/>
                      </a:cubicBezTo>
                      <a:lnTo>
                        <a:pt x="5073" y="167"/>
                      </a:lnTo>
                      <a:cubicBezTo>
                        <a:pt x="5073" y="84"/>
                        <a:pt x="5001" y="1"/>
                        <a:pt x="490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0"/>
                <p:cNvSpPr/>
                <p:nvPr/>
              </p:nvSpPr>
              <p:spPr>
                <a:xfrm>
                  <a:off x="1285549" y="3414418"/>
                  <a:ext cx="10304" cy="2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58" extrusionOk="0">
                      <a:moveTo>
                        <a:pt x="167" y="0"/>
                      </a:moveTo>
                      <a:cubicBezTo>
                        <a:pt x="72" y="0"/>
                        <a:pt x="0" y="84"/>
                        <a:pt x="0" y="167"/>
                      </a:cubicBezTo>
                      <a:lnTo>
                        <a:pt x="0" y="691"/>
                      </a:lnTo>
                      <a:cubicBezTo>
                        <a:pt x="0" y="774"/>
                        <a:pt x="72" y="858"/>
                        <a:pt x="167" y="858"/>
                      </a:cubicBezTo>
                      <a:cubicBezTo>
                        <a:pt x="250" y="858"/>
                        <a:pt x="322" y="774"/>
                        <a:pt x="322" y="691"/>
                      </a:cubicBezTo>
                      <a:lnTo>
                        <a:pt x="322" y="167"/>
                      </a:lnTo>
                      <a:cubicBezTo>
                        <a:pt x="322" y="84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0"/>
                <p:cNvSpPr/>
                <p:nvPr/>
              </p:nvSpPr>
              <p:spPr>
                <a:xfrm>
                  <a:off x="1285549" y="3459378"/>
                  <a:ext cx="10304" cy="2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46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679"/>
                      </a:lnTo>
                      <a:cubicBezTo>
                        <a:pt x="0" y="774"/>
                        <a:pt x="72" y="846"/>
                        <a:pt x="167" y="846"/>
                      </a:cubicBezTo>
                      <a:cubicBezTo>
                        <a:pt x="250" y="846"/>
                        <a:pt x="322" y="774"/>
                        <a:pt x="322" y="679"/>
                      </a:cubicBezTo>
                      <a:lnTo>
                        <a:pt x="322" y="167"/>
                      </a:lnTo>
                      <a:cubicBezTo>
                        <a:pt x="322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0"/>
                <p:cNvSpPr/>
                <p:nvPr/>
              </p:nvSpPr>
              <p:spPr>
                <a:xfrm>
                  <a:off x="1285549" y="3503954"/>
                  <a:ext cx="10304" cy="2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58" extrusionOk="0">
                      <a:moveTo>
                        <a:pt x="167" y="0"/>
                      </a:moveTo>
                      <a:cubicBezTo>
                        <a:pt x="72" y="0"/>
                        <a:pt x="0" y="84"/>
                        <a:pt x="0" y="167"/>
                      </a:cubicBezTo>
                      <a:lnTo>
                        <a:pt x="0" y="691"/>
                      </a:lnTo>
                      <a:cubicBezTo>
                        <a:pt x="0" y="774"/>
                        <a:pt x="72" y="858"/>
                        <a:pt x="167" y="858"/>
                      </a:cubicBezTo>
                      <a:cubicBezTo>
                        <a:pt x="250" y="858"/>
                        <a:pt x="322" y="774"/>
                        <a:pt x="322" y="691"/>
                      </a:cubicBezTo>
                      <a:lnTo>
                        <a:pt x="322" y="167"/>
                      </a:lnTo>
                      <a:cubicBezTo>
                        <a:pt x="322" y="84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0"/>
                <p:cNvSpPr/>
                <p:nvPr/>
              </p:nvSpPr>
              <p:spPr>
                <a:xfrm>
                  <a:off x="1167821" y="3498226"/>
                  <a:ext cx="10688" cy="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513" extrusionOk="0">
                      <a:moveTo>
                        <a:pt x="167" y="1"/>
                      </a:moveTo>
                      <a:cubicBezTo>
                        <a:pt x="72" y="1"/>
                        <a:pt x="0" y="84"/>
                        <a:pt x="0" y="167"/>
                      </a:cubicBezTo>
                      <a:lnTo>
                        <a:pt x="0" y="346"/>
                      </a:lnTo>
                      <a:cubicBezTo>
                        <a:pt x="0" y="441"/>
                        <a:pt x="72" y="513"/>
                        <a:pt x="167" y="513"/>
                      </a:cubicBezTo>
                      <a:cubicBezTo>
                        <a:pt x="250" y="513"/>
                        <a:pt x="333" y="441"/>
                        <a:pt x="333" y="346"/>
                      </a:cubicBezTo>
                      <a:lnTo>
                        <a:pt x="333" y="167"/>
                      </a:lnTo>
                      <a:cubicBezTo>
                        <a:pt x="333" y="84"/>
                        <a:pt x="250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0"/>
                <p:cNvSpPr/>
                <p:nvPr/>
              </p:nvSpPr>
              <p:spPr>
                <a:xfrm>
                  <a:off x="1167821" y="3537490"/>
                  <a:ext cx="10688" cy="16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501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345"/>
                      </a:lnTo>
                      <a:cubicBezTo>
                        <a:pt x="0" y="429"/>
                        <a:pt x="72" y="500"/>
                        <a:pt x="167" y="500"/>
                      </a:cubicBezTo>
                      <a:cubicBezTo>
                        <a:pt x="250" y="500"/>
                        <a:pt x="333" y="429"/>
                        <a:pt x="333" y="345"/>
                      </a:cubicBezTo>
                      <a:lnTo>
                        <a:pt x="333" y="167"/>
                      </a:lnTo>
                      <a:cubicBezTo>
                        <a:pt x="333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0"/>
                <p:cNvSpPr/>
                <p:nvPr/>
              </p:nvSpPr>
              <p:spPr>
                <a:xfrm>
                  <a:off x="1167821" y="3577106"/>
                  <a:ext cx="10688" cy="16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501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55"/>
                      </a:cubicBezTo>
                      <a:lnTo>
                        <a:pt x="0" y="334"/>
                      </a:lnTo>
                      <a:cubicBezTo>
                        <a:pt x="0" y="429"/>
                        <a:pt x="72" y="500"/>
                        <a:pt x="167" y="500"/>
                      </a:cubicBezTo>
                      <a:cubicBezTo>
                        <a:pt x="250" y="500"/>
                        <a:pt x="333" y="429"/>
                        <a:pt x="333" y="334"/>
                      </a:cubicBezTo>
                      <a:lnTo>
                        <a:pt x="333" y="155"/>
                      </a:lnTo>
                      <a:cubicBezTo>
                        <a:pt x="333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0"/>
                <p:cNvSpPr/>
                <p:nvPr/>
              </p:nvSpPr>
              <p:spPr>
                <a:xfrm>
                  <a:off x="1402509" y="3493266"/>
                  <a:ext cx="10688" cy="1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502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56"/>
                      </a:cubicBezTo>
                      <a:lnTo>
                        <a:pt x="0" y="334"/>
                      </a:lnTo>
                      <a:cubicBezTo>
                        <a:pt x="0" y="430"/>
                        <a:pt x="72" y="501"/>
                        <a:pt x="167" y="501"/>
                      </a:cubicBezTo>
                      <a:cubicBezTo>
                        <a:pt x="262" y="501"/>
                        <a:pt x="334" y="430"/>
                        <a:pt x="334" y="334"/>
                      </a:cubicBezTo>
                      <a:lnTo>
                        <a:pt x="334" y="156"/>
                      </a:lnTo>
                      <a:cubicBezTo>
                        <a:pt x="334" y="61"/>
                        <a:pt x="262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0"/>
                <p:cNvSpPr/>
                <p:nvPr/>
              </p:nvSpPr>
              <p:spPr>
                <a:xfrm>
                  <a:off x="1393357" y="3526898"/>
                  <a:ext cx="15648" cy="1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51" extrusionOk="0">
                      <a:moveTo>
                        <a:pt x="313" y="1"/>
                      </a:moveTo>
                      <a:cubicBezTo>
                        <a:pt x="268" y="1"/>
                        <a:pt x="221" y="16"/>
                        <a:pt x="179" y="45"/>
                      </a:cubicBezTo>
                      <a:lnTo>
                        <a:pt x="60" y="164"/>
                      </a:lnTo>
                      <a:cubicBezTo>
                        <a:pt x="1" y="224"/>
                        <a:pt x="1" y="331"/>
                        <a:pt x="60" y="403"/>
                      </a:cubicBezTo>
                      <a:cubicBezTo>
                        <a:pt x="96" y="438"/>
                        <a:pt x="143" y="450"/>
                        <a:pt x="179" y="450"/>
                      </a:cubicBezTo>
                      <a:cubicBezTo>
                        <a:pt x="227" y="450"/>
                        <a:pt x="274" y="426"/>
                        <a:pt x="298" y="403"/>
                      </a:cubicBezTo>
                      <a:lnTo>
                        <a:pt x="429" y="283"/>
                      </a:lnTo>
                      <a:cubicBezTo>
                        <a:pt x="489" y="212"/>
                        <a:pt x="489" y="105"/>
                        <a:pt x="429" y="45"/>
                      </a:cubicBezTo>
                      <a:cubicBezTo>
                        <a:pt x="399" y="16"/>
                        <a:pt x="358" y="1"/>
                        <a:pt x="3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0"/>
                <p:cNvSpPr/>
                <p:nvPr/>
              </p:nvSpPr>
              <p:spPr>
                <a:xfrm>
                  <a:off x="1402509" y="3453650"/>
                  <a:ext cx="10688" cy="16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501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lnTo>
                        <a:pt x="0" y="346"/>
                      </a:lnTo>
                      <a:cubicBezTo>
                        <a:pt x="0" y="429"/>
                        <a:pt x="72" y="501"/>
                        <a:pt x="167" y="501"/>
                      </a:cubicBezTo>
                      <a:cubicBezTo>
                        <a:pt x="262" y="501"/>
                        <a:pt x="334" y="429"/>
                        <a:pt x="334" y="346"/>
                      </a:cubicBezTo>
                      <a:lnTo>
                        <a:pt x="334" y="167"/>
                      </a:lnTo>
                      <a:cubicBezTo>
                        <a:pt x="334" y="72"/>
                        <a:pt x="262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0"/>
                <p:cNvSpPr/>
                <p:nvPr/>
              </p:nvSpPr>
              <p:spPr>
                <a:xfrm>
                  <a:off x="1171629" y="3612306"/>
                  <a:ext cx="15264" cy="1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61" extrusionOk="0">
                      <a:moveTo>
                        <a:pt x="179" y="0"/>
                      </a:moveTo>
                      <a:cubicBezTo>
                        <a:pt x="139" y="0"/>
                        <a:pt x="100" y="15"/>
                        <a:pt x="72" y="43"/>
                      </a:cubicBezTo>
                      <a:cubicBezTo>
                        <a:pt x="0" y="103"/>
                        <a:pt x="0" y="210"/>
                        <a:pt x="60" y="270"/>
                      </a:cubicBezTo>
                      <a:lnTo>
                        <a:pt x="179" y="401"/>
                      </a:lnTo>
                      <a:cubicBezTo>
                        <a:pt x="214" y="448"/>
                        <a:pt x="250" y="460"/>
                        <a:pt x="298" y="460"/>
                      </a:cubicBezTo>
                      <a:cubicBezTo>
                        <a:pt x="345" y="460"/>
                        <a:pt x="369" y="448"/>
                        <a:pt x="405" y="412"/>
                      </a:cubicBezTo>
                      <a:cubicBezTo>
                        <a:pt x="465" y="365"/>
                        <a:pt x="476" y="270"/>
                        <a:pt x="417" y="186"/>
                      </a:cubicBezTo>
                      <a:lnTo>
                        <a:pt x="298" y="55"/>
                      </a:lnTo>
                      <a:cubicBezTo>
                        <a:pt x="267" y="18"/>
                        <a:pt x="223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0"/>
                <p:cNvSpPr/>
                <p:nvPr/>
              </p:nvSpPr>
              <p:spPr>
                <a:xfrm>
                  <a:off x="1285549" y="3548914"/>
                  <a:ext cx="10304" cy="2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46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679"/>
                      </a:lnTo>
                      <a:cubicBezTo>
                        <a:pt x="0" y="774"/>
                        <a:pt x="72" y="846"/>
                        <a:pt x="167" y="846"/>
                      </a:cubicBezTo>
                      <a:cubicBezTo>
                        <a:pt x="250" y="846"/>
                        <a:pt x="322" y="774"/>
                        <a:pt x="322" y="679"/>
                      </a:cubicBezTo>
                      <a:lnTo>
                        <a:pt x="322" y="167"/>
                      </a:lnTo>
                      <a:cubicBezTo>
                        <a:pt x="322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0"/>
                <p:cNvSpPr/>
                <p:nvPr/>
              </p:nvSpPr>
              <p:spPr>
                <a:xfrm>
                  <a:off x="1285549" y="3593490"/>
                  <a:ext cx="10304" cy="27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58" extrusionOk="0">
                      <a:moveTo>
                        <a:pt x="167" y="0"/>
                      </a:moveTo>
                      <a:cubicBezTo>
                        <a:pt x="72" y="0"/>
                        <a:pt x="0" y="84"/>
                        <a:pt x="0" y="167"/>
                      </a:cubicBezTo>
                      <a:lnTo>
                        <a:pt x="0" y="691"/>
                      </a:lnTo>
                      <a:cubicBezTo>
                        <a:pt x="0" y="774"/>
                        <a:pt x="72" y="858"/>
                        <a:pt x="167" y="858"/>
                      </a:cubicBezTo>
                      <a:cubicBezTo>
                        <a:pt x="250" y="858"/>
                        <a:pt x="322" y="774"/>
                        <a:pt x="322" y="691"/>
                      </a:cubicBezTo>
                      <a:lnTo>
                        <a:pt x="322" y="167"/>
                      </a:lnTo>
                      <a:cubicBezTo>
                        <a:pt x="322" y="84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0"/>
                <p:cNvSpPr/>
                <p:nvPr/>
              </p:nvSpPr>
              <p:spPr>
                <a:xfrm>
                  <a:off x="1285549" y="3638450"/>
                  <a:ext cx="10304" cy="27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46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679"/>
                      </a:lnTo>
                      <a:cubicBezTo>
                        <a:pt x="0" y="774"/>
                        <a:pt x="72" y="846"/>
                        <a:pt x="167" y="846"/>
                      </a:cubicBezTo>
                      <a:cubicBezTo>
                        <a:pt x="250" y="846"/>
                        <a:pt x="322" y="774"/>
                        <a:pt x="322" y="679"/>
                      </a:cubicBezTo>
                      <a:lnTo>
                        <a:pt x="322" y="167"/>
                      </a:lnTo>
                      <a:cubicBezTo>
                        <a:pt x="322" y="72"/>
                        <a:pt x="250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0"/>
                <p:cNvSpPr/>
                <p:nvPr/>
              </p:nvSpPr>
              <p:spPr>
                <a:xfrm>
                  <a:off x="1201325" y="3627026"/>
                  <a:ext cx="16032" cy="1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2" extrusionOk="0">
                      <a:moveTo>
                        <a:pt x="156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22"/>
                        <a:pt x="156" y="322"/>
                      </a:cubicBezTo>
                      <a:lnTo>
                        <a:pt x="334" y="322"/>
                      </a:lnTo>
                      <a:cubicBezTo>
                        <a:pt x="429" y="322"/>
                        <a:pt x="501" y="250"/>
                        <a:pt x="501" y="167"/>
                      </a:cubicBezTo>
                      <a:cubicBezTo>
                        <a:pt x="501" y="72"/>
                        <a:pt x="42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0"/>
                <p:cNvSpPr/>
                <p:nvPr/>
              </p:nvSpPr>
              <p:spPr>
                <a:xfrm>
                  <a:off x="1363629" y="3537490"/>
                  <a:ext cx="16032" cy="1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322" extrusionOk="0">
                      <a:moveTo>
                        <a:pt x="168" y="0"/>
                      </a:moveTo>
                      <a:cubicBezTo>
                        <a:pt x="72" y="0"/>
                        <a:pt x="1" y="72"/>
                        <a:pt x="1" y="167"/>
                      </a:cubicBezTo>
                      <a:cubicBezTo>
                        <a:pt x="1" y="250"/>
                        <a:pt x="72" y="322"/>
                        <a:pt x="168" y="322"/>
                      </a:cubicBezTo>
                      <a:lnTo>
                        <a:pt x="334" y="322"/>
                      </a:lnTo>
                      <a:cubicBezTo>
                        <a:pt x="430" y="322"/>
                        <a:pt x="501" y="250"/>
                        <a:pt x="501" y="167"/>
                      </a:cubicBezTo>
                      <a:cubicBezTo>
                        <a:pt x="501" y="72"/>
                        <a:pt x="430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49" name="Google Shape;449;p20"/>
          <p:cNvGrpSpPr/>
          <p:nvPr/>
        </p:nvGrpSpPr>
        <p:grpSpPr>
          <a:xfrm>
            <a:off x="1305496" y="3219238"/>
            <a:ext cx="2877766" cy="777500"/>
            <a:chOff x="1305496" y="3219238"/>
            <a:chExt cx="2877766" cy="777500"/>
          </a:xfrm>
        </p:grpSpPr>
        <p:grpSp>
          <p:nvGrpSpPr>
            <p:cNvPr id="450" name="Google Shape;450;p20"/>
            <p:cNvGrpSpPr/>
            <p:nvPr/>
          </p:nvGrpSpPr>
          <p:grpSpPr>
            <a:xfrm>
              <a:off x="1305496" y="3277813"/>
              <a:ext cx="1795504" cy="660350"/>
              <a:chOff x="723021" y="3123225"/>
              <a:chExt cx="1795504" cy="660350"/>
            </a:xfrm>
          </p:grpSpPr>
          <p:sp>
            <p:nvSpPr>
              <p:cNvPr id="451" name="Google Shape;451;p20"/>
              <p:cNvSpPr txBox="1"/>
              <p:nvPr/>
            </p:nvSpPr>
            <p:spPr>
              <a:xfrm>
                <a:off x="723021" y="3123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52" name="Google Shape;452;p20"/>
              <p:cNvSpPr txBox="1"/>
              <p:nvPr/>
            </p:nvSpPr>
            <p:spPr>
              <a:xfrm>
                <a:off x="723025" y="3470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53" name="Google Shape;453;p20"/>
            <p:cNvGrpSpPr/>
            <p:nvPr/>
          </p:nvGrpSpPr>
          <p:grpSpPr>
            <a:xfrm>
              <a:off x="3405763" y="3219238"/>
              <a:ext cx="777500" cy="777500"/>
              <a:chOff x="3405763" y="3143038"/>
              <a:chExt cx="777500" cy="777500"/>
            </a:xfrm>
          </p:grpSpPr>
          <p:sp>
            <p:nvSpPr>
              <p:cNvPr id="454" name="Google Shape;454;p20"/>
              <p:cNvSpPr/>
              <p:nvPr/>
            </p:nvSpPr>
            <p:spPr>
              <a:xfrm>
                <a:off x="3405763" y="3143038"/>
                <a:ext cx="777500" cy="777500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31100" extrusionOk="0">
                    <a:moveTo>
                      <a:pt x="15550" y="0"/>
                    </a:moveTo>
                    <a:cubicBezTo>
                      <a:pt x="6966" y="0"/>
                      <a:pt x="1" y="6966"/>
                      <a:pt x="1" y="15550"/>
                    </a:cubicBezTo>
                    <a:cubicBezTo>
                      <a:pt x="1" y="24146"/>
                      <a:pt x="6966" y="31099"/>
                      <a:pt x="15550" y="31099"/>
                    </a:cubicBezTo>
                    <a:cubicBezTo>
                      <a:pt x="24147" y="31099"/>
                      <a:pt x="31100" y="24146"/>
                      <a:pt x="31100" y="15550"/>
                    </a:cubicBezTo>
                    <a:cubicBezTo>
                      <a:pt x="31100" y="6966"/>
                      <a:pt x="24147" y="0"/>
                      <a:pt x="15550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0"/>
              <p:cNvSpPr/>
              <p:nvPr/>
            </p:nvSpPr>
            <p:spPr>
              <a:xfrm>
                <a:off x="3447738" y="3185013"/>
                <a:ext cx="693550" cy="693550"/>
              </a:xfrm>
              <a:custGeom>
                <a:avLst/>
                <a:gdLst/>
                <a:ahLst/>
                <a:cxnLst/>
                <a:rect l="l" t="t" r="r" b="b"/>
                <a:pathLst>
                  <a:path w="27742" h="27742" extrusionOk="0">
                    <a:moveTo>
                      <a:pt x="13871" y="0"/>
                    </a:moveTo>
                    <a:cubicBezTo>
                      <a:pt x="6216" y="0"/>
                      <a:pt x="0" y="6215"/>
                      <a:pt x="0" y="13871"/>
                    </a:cubicBezTo>
                    <a:cubicBezTo>
                      <a:pt x="0" y="21539"/>
                      <a:pt x="6216" y="27742"/>
                      <a:pt x="13871" y="27742"/>
                    </a:cubicBezTo>
                    <a:cubicBezTo>
                      <a:pt x="21539" y="27742"/>
                      <a:pt x="27742" y="21539"/>
                      <a:pt x="27742" y="13871"/>
                    </a:cubicBezTo>
                    <a:cubicBezTo>
                      <a:pt x="27742" y="6215"/>
                      <a:pt x="21539" y="0"/>
                      <a:pt x="13871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6" name="Google Shape;456;p20"/>
              <p:cNvGrpSpPr/>
              <p:nvPr/>
            </p:nvGrpSpPr>
            <p:grpSpPr>
              <a:xfrm>
                <a:off x="3650303" y="3353756"/>
                <a:ext cx="288448" cy="357120"/>
                <a:chOff x="2795053" y="3352594"/>
                <a:chExt cx="288448" cy="357120"/>
              </a:xfrm>
            </p:grpSpPr>
            <p:sp>
              <p:nvSpPr>
                <p:cNvPr id="457" name="Google Shape;457;p20"/>
                <p:cNvSpPr/>
                <p:nvPr/>
              </p:nvSpPr>
              <p:spPr>
                <a:xfrm>
                  <a:off x="2839629" y="3550386"/>
                  <a:ext cx="19840" cy="1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514" extrusionOk="0">
                      <a:moveTo>
                        <a:pt x="443" y="1"/>
                      </a:moveTo>
                      <a:cubicBezTo>
                        <a:pt x="413" y="1"/>
                        <a:pt x="383" y="9"/>
                        <a:pt x="358" y="26"/>
                      </a:cubicBezTo>
                      <a:lnTo>
                        <a:pt x="84" y="216"/>
                      </a:lnTo>
                      <a:cubicBezTo>
                        <a:pt x="13" y="264"/>
                        <a:pt x="1" y="371"/>
                        <a:pt x="36" y="442"/>
                      </a:cubicBezTo>
                      <a:cubicBezTo>
                        <a:pt x="72" y="490"/>
                        <a:pt x="132" y="514"/>
                        <a:pt x="179" y="514"/>
                      </a:cubicBezTo>
                      <a:cubicBezTo>
                        <a:pt x="203" y="514"/>
                        <a:pt x="239" y="502"/>
                        <a:pt x="263" y="490"/>
                      </a:cubicBezTo>
                      <a:lnTo>
                        <a:pt x="537" y="300"/>
                      </a:lnTo>
                      <a:cubicBezTo>
                        <a:pt x="608" y="240"/>
                        <a:pt x="620" y="145"/>
                        <a:pt x="572" y="73"/>
                      </a:cubicBezTo>
                      <a:cubicBezTo>
                        <a:pt x="549" y="27"/>
                        <a:pt x="496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0"/>
                <p:cNvSpPr/>
                <p:nvPr/>
              </p:nvSpPr>
              <p:spPr>
                <a:xfrm>
                  <a:off x="2865165" y="3511410"/>
                  <a:ext cx="50688" cy="3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73" extrusionOk="0">
                      <a:moveTo>
                        <a:pt x="1395" y="1"/>
                      </a:moveTo>
                      <a:cubicBezTo>
                        <a:pt x="1361" y="1"/>
                        <a:pt x="1327" y="10"/>
                        <a:pt x="1298" y="29"/>
                      </a:cubicBezTo>
                      <a:lnTo>
                        <a:pt x="96" y="875"/>
                      </a:lnTo>
                      <a:cubicBezTo>
                        <a:pt x="12" y="922"/>
                        <a:pt x="0" y="1018"/>
                        <a:pt x="48" y="1101"/>
                      </a:cubicBezTo>
                      <a:cubicBezTo>
                        <a:pt x="72" y="1137"/>
                        <a:pt x="131" y="1172"/>
                        <a:pt x="179" y="1172"/>
                      </a:cubicBezTo>
                      <a:cubicBezTo>
                        <a:pt x="215" y="1172"/>
                        <a:pt x="239" y="1160"/>
                        <a:pt x="274" y="1137"/>
                      </a:cubicBezTo>
                      <a:lnTo>
                        <a:pt x="1477" y="291"/>
                      </a:lnTo>
                      <a:cubicBezTo>
                        <a:pt x="1548" y="232"/>
                        <a:pt x="1584" y="125"/>
                        <a:pt x="1524" y="65"/>
                      </a:cubicBezTo>
                      <a:cubicBezTo>
                        <a:pt x="1496" y="22"/>
                        <a:pt x="1446" y="1"/>
                        <a:pt x="13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20"/>
                <p:cNvSpPr/>
                <p:nvPr/>
              </p:nvSpPr>
              <p:spPr>
                <a:xfrm>
                  <a:off x="2795053" y="3352594"/>
                  <a:ext cx="288448" cy="357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11160" extrusionOk="0">
                      <a:moveTo>
                        <a:pt x="3311" y="361"/>
                      </a:moveTo>
                      <a:cubicBezTo>
                        <a:pt x="3465" y="361"/>
                        <a:pt x="3620" y="385"/>
                        <a:pt x="3763" y="468"/>
                      </a:cubicBezTo>
                      <a:cubicBezTo>
                        <a:pt x="4454" y="825"/>
                        <a:pt x="4585" y="1861"/>
                        <a:pt x="4573" y="2682"/>
                      </a:cubicBezTo>
                      <a:cubicBezTo>
                        <a:pt x="4561" y="3278"/>
                        <a:pt x="4477" y="3837"/>
                        <a:pt x="4418" y="4171"/>
                      </a:cubicBezTo>
                      <a:cubicBezTo>
                        <a:pt x="4398" y="4220"/>
                        <a:pt x="4355" y="4260"/>
                        <a:pt x="4300" y="4260"/>
                      </a:cubicBezTo>
                      <a:cubicBezTo>
                        <a:pt x="4288" y="4260"/>
                        <a:pt x="4276" y="4258"/>
                        <a:pt x="4263" y="4254"/>
                      </a:cubicBezTo>
                      <a:cubicBezTo>
                        <a:pt x="3930" y="4195"/>
                        <a:pt x="3382" y="4099"/>
                        <a:pt x="2811" y="3885"/>
                      </a:cubicBezTo>
                      <a:cubicBezTo>
                        <a:pt x="2037" y="3623"/>
                        <a:pt x="1120" y="3147"/>
                        <a:pt x="1013" y="2385"/>
                      </a:cubicBezTo>
                      <a:cubicBezTo>
                        <a:pt x="989" y="2111"/>
                        <a:pt x="1060" y="1849"/>
                        <a:pt x="1227" y="1623"/>
                      </a:cubicBezTo>
                      <a:cubicBezTo>
                        <a:pt x="1465" y="1325"/>
                        <a:pt x="1739" y="1218"/>
                        <a:pt x="1953" y="1206"/>
                      </a:cubicBezTo>
                      <a:cubicBezTo>
                        <a:pt x="2120" y="1194"/>
                        <a:pt x="2263" y="1087"/>
                        <a:pt x="2334" y="944"/>
                      </a:cubicBezTo>
                      <a:cubicBezTo>
                        <a:pt x="2430" y="766"/>
                        <a:pt x="2620" y="527"/>
                        <a:pt x="2977" y="408"/>
                      </a:cubicBezTo>
                      <a:cubicBezTo>
                        <a:pt x="3084" y="373"/>
                        <a:pt x="3192" y="361"/>
                        <a:pt x="3311" y="361"/>
                      </a:cubicBezTo>
                      <a:close/>
                      <a:moveTo>
                        <a:pt x="6699" y="947"/>
                      </a:moveTo>
                      <a:cubicBezTo>
                        <a:pt x="6925" y="947"/>
                        <a:pt x="7145" y="1020"/>
                        <a:pt x="7323" y="1158"/>
                      </a:cubicBezTo>
                      <a:cubicBezTo>
                        <a:pt x="7621" y="1397"/>
                        <a:pt x="7728" y="1682"/>
                        <a:pt x="7740" y="1885"/>
                      </a:cubicBezTo>
                      <a:cubicBezTo>
                        <a:pt x="7752" y="2051"/>
                        <a:pt x="7859" y="2206"/>
                        <a:pt x="8014" y="2278"/>
                      </a:cubicBezTo>
                      <a:cubicBezTo>
                        <a:pt x="8192" y="2361"/>
                        <a:pt x="8430" y="2563"/>
                        <a:pt x="8549" y="2921"/>
                      </a:cubicBezTo>
                      <a:cubicBezTo>
                        <a:pt x="8668" y="3183"/>
                        <a:pt x="8645" y="3468"/>
                        <a:pt x="8514" y="3706"/>
                      </a:cubicBezTo>
                      <a:cubicBezTo>
                        <a:pt x="8171" y="4370"/>
                        <a:pt x="7201" y="4517"/>
                        <a:pt x="6397" y="4517"/>
                      </a:cubicBezTo>
                      <a:cubicBezTo>
                        <a:pt x="6364" y="4517"/>
                        <a:pt x="6331" y="4517"/>
                        <a:pt x="6299" y="4516"/>
                      </a:cubicBezTo>
                      <a:cubicBezTo>
                        <a:pt x="5704" y="4492"/>
                        <a:pt x="5144" y="4421"/>
                        <a:pt x="4811" y="4361"/>
                      </a:cubicBezTo>
                      <a:cubicBezTo>
                        <a:pt x="4739" y="4349"/>
                        <a:pt x="4692" y="4290"/>
                        <a:pt x="4704" y="4218"/>
                      </a:cubicBezTo>
                      <a:cubicBezTo>
                        <a:pt x="4763" y="3885"/>
                        <a:pt x="4870" y="3337"/>
                        <a:pt x="5061" y="2766"/>
                      </a:cubicBezTo>
                      <a:cubicBezTo>
                        <a:pt x="5335" y="1992"/>
                        <a:pt x="5811" y="1051"/>
                        <a:pt x="6561" y="956"/>
                      </a:cubicBezTo>
                      <a:cubicBezTo>
                        <a:pt x="6607" y="950"/>
                        <a:pt x="6653" y="947"/>
                        <a:pt x="6699" y="947"/>
                      </a:cubicBezTo>
                      <a:close/>
                      <a:moveTo>
                        <a:pt x="2739" y="4433"/>
                      </a:moveTo>
                      <a:cubicBezTo>
                        <a:pt x="3334" y="4457"/>
                        <a:pt x="3906" y="4528"/>
                        <a:pt x="4227" y="4587"/>
                      </a:cubicBezTo>
                      <a:cubicBezTo>
                        <a:pt x="4231" y="4587"/>
                        <a:pt x="4234" y="4586"/>
                        <a:pt x="4238" y="4586"/>
                      </a:cubicBezTo>
                      <a:cubicBezTo>
                        <a:pt x="4282" y="4586"/>
                        <a:pt x="4323" y="4652"/>
                        <a:pt x="4323" y="4718"/>
                      </a:cubicBezTo>
                      <a:cubicBezTo>
                        <a:pt x="4263" y="5052"/>
                        <a:pt x="4156" y="5600"/>
                        <a:pt x="3965" y="6159"/>
                      </a:cubicBezTo>
                      <a:cubicBezTo>
                        <a:pt x="3692" y="6933"/>
                        <a:pt x="3215" y="7874"/>
                        <a:pt x="2465" y="7981"/>
                      </a:cubicBezTo>
                      <a:cubicBezTo>
                        <a:pt x="2431" y="7984"/>
                        <a:pt x="2397" y="7985"/>
                        <a:pt x="2363" y="7985"/>
                      </a:cubicBezTo>
                      <a:cubicBezTo>
                        <a:pt x="2127" y="7985"/>
                        <a:pt x="1901" y="7912"/>
                        <a:pt x="1703" y="7766"/>
                      </a:cubicBezTo>
                      <a:cubicBezTo>
                        <a:pt x="1406" y="7528"/>
                        <a:pt x="1298" y="7254"/>
                        <a:pt x="1287" y="7040"/>
                      </a:cubicBezTo>
                      <a:cubicBezTo>
                        <a:pt x="1275" y="6873"/>
                        <a:pt x="1168" y="6731"/>
                        <a:pt x="1013" y="6659"/>
                      </a:cubicBezTo>
                      <a:cubicBezTo>
                        <a:pt x="834" y="6564"/>
                        <a:pt x="596" y="6373"/>
                        <a:pt x="477" y="6016"/>
                      </a:cubicBezTo>
                      <a:cubicBezTo>
                        <a:pt x="394" y="5742"/>
                        <a:pt x="417" y="5469"/>
                        <a:pt x="536" y="5242"/>
                      </a:cubicBezTo>
                      <a:cubicBezTo>
                        <a:pt x="882" y="4587"/>
                        <a:pt x="1870" y="4433"/>
                        <a:pt x="2656" y="4433"/>
                      </a:cubicBezTo>
                      <a:close/>
                      <a:moveTo>
                        <a:pt x="4757" y="4645"/>
                      </a:moveTo>
                      <a:cubicBezTo>
                        <a:pt x="4767" y="4645"/>
                        <a:pt x="4777" y="4646"/>
                        <a:pt x="4787" y="4647"/>
                      </a:cubicBezTo>
                      <a:cubicBezTo>
                        <a:pt x="5108" y="4707"/>
                        <a:pt x="5656" y="4814"/>
                        <a:pt x="6228" y="5016"/>
                      </a:cubicBezTo>
                      <a:cubicBezTo>
                        <a:pt x="6990" y="5302"/>
                        <a:pt x="7918" y="5778"/>
                        <a:pt x="8026" y="6540"/>
                      </a:cubicBezTo>
                      <a:cubicBezTo>
                        <a:pt x="8061" y="6802"/>
                        <a:pt x="7978" y="7076"/>
                        <a:pt x="7823" y="7290"/>
                      </a:cubicBezTo>
                      <a:cubicBezTo>
                        <a:pt x="7585" y="7588"/>
                        <a:pt x="7299" y="7695"/>
                        <a:pt x="7085" y="7707"/>
                      </a:cubicBezTo>
                      <a:cubicBezTo>
                        <a:pt x="6930" y="7731"/>
                        <a:pt x="6775" y="7826"/>
                        <a:pt x="6704" y="7981"/>
                      </a:cubicBezTo>
                      <a:cubicBezTo>
                        <a:pt x="6609" y="8159"/>
                        <a:pt x="6418" y="8397"/>
                        <a:pt x="6061" y="8517"/>
                      </a:cubicBezTo>
                      <a:cubicBezTo>
                        <a:pt x="5957" y="8550"/>
                        <a:pt x="5849" y="8566"/>
                        <a:pt x="5742" y="8566"/>
                      </a:cubicBezTo>
                      <a:cubicBezTo>
                        <a:pt x="5581" y="8566"/>
                        <a:pt x="5423" y="8529"/>
                        <a:pt x="5287" y="8457"/>
                      </a:cubicBezTo>
                      <a:cubicBezTo>
                        <a:pt x="4608" y="8100"/>
                        <a:pt x="4466" y="7052"/>
                        <a:pt x="4489" y="6242"/>
                      </a:cubicBezTo>
                      <a:cubicBezTo>
                        <a:pt x="4501" y="5647"/>
                        <a:pt x="4573" y="5076"/>
                        <a:pt x="4632" y="4754"/>
                      </a:cubicBezTo>
                      <a:cubicBezTo>
                        <a:pt x="4643" y="4681"/>
                        <a:pt x="4690" y="4645"/>
                        <a:pt x="4757" y="4645"/>
                      </a:cubicBezTo>
                      <a:close/>
                      <a:moveTo>
                        <a:pt x="3309" y="1"/>
                      </a:moveTo>
                      <a:cubicBezTo>
                        <a:pt x="3162" y="1"/>
                        <a:pt x="3014" y="25"/>
                        <a:pt x="2870" y="75"/>
                      </a:cubicBezTo>
                      <a:cubicBezTo>
                        <a:pt x="2501" y="194"/>
                        <a:pt x="2203" y="444"/>
                        <a:pt x="2037" y="777"/>
                      </a:cubicBezTo>
                      <a:cubicBezTo>
                        <a:pt x="2013" y="837"/>
                        <a:pt x="1965" y="861"/>
                        <a:pt x="1906" y="885"/>
                      </a:cubicBezTo>
                      <a:cubicBezTo>
                        <a:pt x="1537" y="920"/>
                        <a:pt x="1191" y="1123"/>
                        <a:pt x="953" y="1432"/>
                      </a:cubicBezTo>
                      <a:cubicBezTo>
                        <a:pt x="727" y="1718"/>
                        <a:pt x="632" y="2087"/>
                        <a:pt x="667" y="2432"/>
                      </a:cubicBezTo>
                      <a:cubicBezTo>
                        <a:pt x="775" y="3230"/>
                        <a:pt x="1560" y="3754"/>
                        <a:pt x="2382" y="4099"/>
                      </a:cubicBezTo>
                      <a:cubicBezTo>
                        <a:pt x="1489" y="4123"/>
                        <a:pt x="572" y="4349"/>
                        <a:pt x="191" y="5064"/>
                      </a:cubicBezTo>
                      <a:cubicBezTo>
                        <a:pt x="36" y="5373"/>
                        <a:pt x="1" y="5742"/>
                        <a:pt x="120" y="6088"/>
                      </a:cubicBezTo>
                      <a:cubicBezTo>
                        <a:pt x="239" y="6457"/>
                        <a:pt x="489" y="6754"/>
                        <a:pt x="822" y="6921"/>
                      </a:cubicBezTo>
                      <a:cubicBezTo>
                        <a:pt x="882" y="6957"/>
                        <a:pt x="906" y="6993"/>
                        <a:pt x="929" y="7052"/>
                      </a:cubicBezTo>
                      <a:cubicBezTo>
                        <a:pt x="965" y="7433"/>
                        <a:pt x="1168" y="7766"/>
                        <a:pt x="1477" y="8005"/>
                      </a:cubicBezTo>
                      <a:cubicBezTo>
                        <a:pt x="1715" y="8207"/>
                        <a:pt x="2013" y="8290"/>
                        <a:pt x="2311" y="8290"/>
                      </a:cubicBezTo>
                      <a:cubicBezTo>
                        <a:pt x="2370" y="8290"/>
                        <a:pt x="2430" y="8290"/>
                        <a:pt x="2477" y="8278"/>
                      </a:cubicBezTo>
                      <a:cubicBezTo>
                        <a:pt x="3132" y="8183"/>
                        <a:pt x="3584" y="7671"/>
                        <a:pt x="3918" y="7028"/>
                      </a:cubicBezTo>
                      <a:lnTo>
                        <a:pt x="3918" y="7028"/>
                      </a:lnTo>
                      <a:cubicBezTo>
                        <a:pt x="3775" y="9040"/>
                        <a:pt x="4204" y="10326"/>
                        <a:pt x="4620" y="11076"/>
                      </a:cubicBezTo>
                      <a:cubicBezTo>
                        <a:pt x="4644" y="11136"/>
                        <a:pt x="4704" y="11160"/>
                        <a:pt x="4763" y="11160"/>
                      </a:cubicBezTo>
                      <a:cubicBezTo>
                        <a:pt x="4799" y="11160"/>
                        <a:pt x="4823" y="11160"/>
                        <a:pt x="4847" y="11148"/>
                      </a:cubicBezTo>
                      <a:cubicBezTo>
                        <a:pt x="4918" y="11100"/>
                        <a:pt x="4942" y="11005"/>
                        <a:pt x="4906" y="10922"/>
                      </a:cubicBezTo>
                      <a:cubicBezTo>
                        <a:pt x="4525" y="10255"/>
                        <a:pt x="4156" y="9124"/>
                        <a:pt x="4216" y="7385"/>
                      </a:cubicBezTo>
                      <a:lnTo>
                        <a:pt x="4216" y="7385"/>
                      </a:lnTo>
                      <a:cubicBezTo>
                        <a:pt x="4335" y="7969"/>
                        <a:pt x="4608" y="8481"/>
                        <a:pt x="5097" y="8743"/>
                      </a:cubicBezTo>
                      <a:cubicBezTo>
                        <a:pt x="5287" y="8838"/>
                        <a:pt x="5501" y="8886"/>
                        <a:pt x="5704" y="8886"/>
                      </a:cubicBezTo>
                      <a:cubicBezTo>
                        <a:pt x="5859" y="8886"/>
                        <a:pt x="5990" y="8874"/>
                        <a:pt x="6121" y="8826"/>
                      </a:cubicBezTo>
                      <a:cubicBezTo>
                        <a:pt x="6490" y="8707"/>
                        <a:pt x="6787" y="8457"/>
                        <a:pt x="6954" y="8124"/>
                      </a:cubicBezTo>
                      <a:cubicBezTo>
                        <a:pt x="6990" y="8064"/>
                        <a:pt x="7025" y="8040"/>
                        <a:pt x="7085" y="8028"/>
                      </a:cubicBezTo>
                      <a:cubicBezTo>
                        <a:pt x="7454" y="7981"/>
                        <a:pt x="7799" y="7790"/>
                        <a:pt x="8037" y="7469"/>
                      </a:cubicBezTo>
                      <a:cubicBezTo>
                        <a:pt x="8264" y="7195"/>
                        <a:pt x="8371" y="6814"/>
                        <a:pt x="8323" y="6481"/>
                      </a:cubicBezTo>
                      <a:cubicBezTo>
                        <a:pt x="8216" y="5671"/>
                        <a:pt x="7430" y="5147"/>
                        <a:pt x="6609" y="4814"/>
                      </a:cubicBezTo>
                      <a:cubicBezTo>
                        <a:pt x="7502" y="4778"/>
                        <a:pt x="8430" y="4552"/>
                        <a:pt x="8799" y="3837"/>
                      </a:cubicBezTo>
                      <a:cubicBezTo>
                        <a:pt x="8978" y="3540"/>
                        <a:pt x="9014" y="3171"/>
                        <a:pt x="8895" y="2825"/>
                      </a:cubicBezTo>
                      <a:cubicBezTo>
                        <a:pt x="8776" y="2456"/>
                        <a:pt x="8514" y="2159"/>
                        <a:pt x="8192" y="1992"/>
                      </a:cubicBezTo>
                      <a:cubicBezTo>
                        <a:pt x="8133" y="1968"/>
                        <a:pt x="8097" y="1920"/>
                        <a:pt x="8085" y="1861"/>
                      </a:cubicBezTo>
                      <a:cubicBezTo>
                        <a:pt x="8037" y="1492"/>
                        <a:pt x="7847" y="1147"/>
                        <a:pt x="7537" y="908"/>
                      </a:cubicBezTo>
                      <a:cubicBezTo>
                        <a:pt x="7296" y="718"/>
                        <a:pt x="6996" y="612"/>
                        <a:pt x="6701" y="612"/>
                      </a:cubicBezTo>
                      <a:cubicBezTo>
                        <a:pt x="6646" y="612"/>
                        <a:pt x="6591" y="615"/>
                        <a:pt x="6537" y="623"/>
                      </a:cubicBezTo>
                      <a:cubicBezTo>
                        <a:pt x="5728" y="730"/>
                        <a:pt x="5216" y="1516"/>
                        <a:pt x="4870" y="2337"/>
                      </a:cubicBezTo>
                      <a:cubicBezTo>
                        <a:pt x="4835" y="1444"/>
                        <a:pt x="4620" y="527"/>
                        <a:pt x="3906" y="146"/>
                      </a:cubicBezTo>
                      <a:cubicBezTo>
                        <a:pt x="3718" y="49"/>
                        <a:pt x="3515" y="1"/>
                        <a:pt x="3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20"/>
                <p:cNvSpPr/>
                <p:nvPr/>
              </p:nvSpPr>
              <p:spPr>
                <a:xfrm>
                  <a:off x="3019853" y="3423794"/>
                  <a:ext cx="20224" cy="1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518" extrusionOk="0">
                      <a:moveTo>
                        <a:pt x="454" y="0"/>
                      </a:moveTo>
                      <a:cubicBezTo>
                        <a:pt x="420" y="0"/>
                        <a:pt x="386" y="10"/>
                        <a:pt x="358" y="29"/>
                      </a:cubicBezTo>
                      <a:lnTo>
                        <a:pt x="96" y="219"/>
                      </a:lnTo>
                      <a:cubicBezTo>
                        <a:pt x="24" y="255"/>
                        <a:pt x="0" y="362"/>
                        <a:pt x="48" y="434"/>
                      </a:cubicBezTo>
                      <a:cubicBezTo>
                        <a:pt x="84" y="481"/>
                        <a:pt x="143" y="517"/>
                        <a:pt x="179" y="517"/>
                      </a:cubicBezTo>
                      <a:cubicBezTo>
                        <a:pt x="215" y="517"/>
                        <a:pt x="239" y="493"/>
                        <a:pt x="274" y="481"/>
                      </a:cubicBezTo>
                      <a:lnTo>
                        <a:pt x="536" y="291"/>
                      </a:lnTo>
                      <a:cubicBezTo>
                        <a:pt x="620" y="243"/>
                        <a:pt x="631" y="136"/>
                        <a:pt x="584" y="65"/>
                      </a:cubicBezTo>
                      <a:cubicBezTo>
                        <a:pt x="555" y="22"/>
                        <a:pt x="505" y="0"/>
                        <a:pt x="4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20"/>
                <p:cNvSpPr/>
                <p:nvPr/>
              </p:nvSpPr>
              <p:spPr>
                <a:xfrm>
                  <a:off x="2964237" y="3441810"/>
                  <a:ext cx="49920" cy="37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" h="1169" extrusionOk="0">
                      <a:moveTo>
                        <a:pt x="1383" y="1"/>
                      </a:moveTo>
                      <a:cubicBezTo>
                        <a:pt x="1353" y="1"/>
                        <a:pt x="1323" y="9"/>
                        <a:pt x="1298" y="25"/>
                      </a:cubicBezTo>
                      <a:lnTo>
                        <a:pt x="83" y="871"/>
                      </a:lnTo>
                      <a:cubicBezTo>
                        <a:pt x="12" y="918"/>
                        <a:pt x="0" y="1026"/>
                        <a:pt x="48" y="1097"/>
                      </a:cubicBezTo>
                      <a:cubicBezTo>
                        <a:pt x="72" y="1145"/>
                        <a:pt x="131" y="1168"/>
                        <a:pt x="179" y="1168"/>
                      </a:cubicBezTo>
                      <a:cubicBezTo>
                        <a:pt x="214" y="1168"/>
                        <a:pt x="238" y="1157"/>
                        <a:pt x="274" y="1145"/>
                      </a:cubicBezTo>
                      <a:lnTo>
                        <a:pt x="1476" y="299"/>
                      </a:lnTo>
                      <a:cubicBezTo>
                        <a:pt x="1548" y="252"/>
                        <a:pt x="1560" y="145"/>
                        <a:pt x="1524" y="73"/>
                      </a:cubicBezTo>
                      <a:cubicBezTo>
                        <a:pt x="1493" y="27"/>
                        <a:pt x="1438" y="1"/>
                        <a:pt x="13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20"/>
                <p:cNvSpPr/>
                <p:nvPr/>
              </p:nvSpPr>
              <p:spPr>
                <a:xfrm>
                  <a:off x="2867437" y="3395602"/>
                  <a:ext cx="17952" cy="18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89" extrusionOk="0">
                      <a:moveTo>
                        <a:pt x="189" y="1"/>
                      </a:moveTo>
                      <a:cubicBezTo>
                        <a:pt x="156" y="1"/>
                        <a:pt x="124" y="10"/>
                        <a:pt x="96" y="29"/>
                      </a:cubicBezTo>
                      <a:cubicBezTo>
                        <a:pt x="25" y="76"/>
                        <a:pt x="1" y="172"/>
                        <a:pt x="49" y="255"/>
                      </a:cubicBezTo>
                      <a:lnTo>
                        <a:pt x="239" y="517"/>
                      </a:lnTo>
                      <a:cubicBezTo>
                        <a:pt x="275" y="565"/>
                        <a:pt x="334" y="588"/>
                        <a:pt x="382" y="588"/>
                      </a:cubicBezTo>
                      <a:cubicBezTo>
                        <a:pt x="406" y="588"/>
                        <a:pt x="430" y="576"/>
                        <a:pt x="465" y="565"/>
                      </a:cubicBezTo>
                      <a:cubicBezTo>
                        <a:pt x="537" y="517"/>
                        <a:pt x="560" y="410"/>
                        <a:pt x="513" y="338"/>
                      </a:cubicBezTo>
                      <a:lnTo>
                        <a:pt x="322" y="76"/>
                      </a:lnTo>
                      <a:cubicBezTo>
                        <a:pt x="293" y="25"/>
                        <a:pt x="241" y="1"/>
                        <a:pt x="1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20"/>
                <p:cNvSpPr/>
                <p:nvPr/>
              </p:nvSpPr>
              <p:spPr>
                <a:xfrm>
                  <a:off x="2885741" y="3421234"/>
                  <a:ext cx="38496" cy="4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538" extrusionOk="0">
                      <a:moveTo>
                        <a:pt x="169" y="1"/>
                      </a:moveTo>
                      <a:cubicBezTo>
                        <a:pt x="139" y="1"/>
                        <a:pt x="109" y="9"/>
                        <a:pt x="84" y="26"/>
                      </a:cubicBezTo>
                      <a:cubicBezTo>
                        <a:pt x="12" y="73"/>
                        <a:pt x="0" y="180"/>
                        <a:pt x="48" y="252"/>
                      </a:cubicBezTo>
                      <a:lnTo>
                        <a:pt x="893" y="1454"/>
                      </a:lnTo>
                      <a:cubicBezTo>
                        <a:pt x="917" y="1502"/>
                        <a:pt x="977" y="1538"/>
                        <a:pt x="1024" y="1538"/>
                      </a:cubicBezTo>
                      <a:cubicBezTo>
                        <a:pt x="1060" y="1538"/>
                        <a:pt x="1084" y="1514"/>
                        <a:pt x="1120" y="1502"/>
                      </a:cubicBezTo>
                      <a:cubicBezTo>
                        <a:pt x="1191" y="1454"/>
                        <a:pt x="1203" y="1359"/>
                        <a:pt x="1155" y="1276"/>
                      </a:cubicBezTo>
                      <a:lnTo>
                        <a:pt x="310" y="73"/>
                      </a:lnTo>
                      <a:cubicBezTo>
                        <a:pt x="279" y="27"/>
                        <a:pt x="224" y="1"/>
                        <a:pt x="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20"/>
                <p:cNvSpPr/>
                <p:nvPr/>
              </p:nvSpPr>
              <p:spPr>
                <a:xfrm>
                  <a:off x="2993933" y="3576178"/>
                  <a:ext cx="17952" cy="18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589" extrusionOk="0">
                      <a:moveTo>
                        <a:pt x="181" y="1"/>
                      </a:moveTo>
                      <a:cubicBezTo>
                        <a:pt x="147" y="1"/>
                        <a:pt x="113" y="10"/>
                        <a:pt x="84" y="29"/>
                      </a:cubicBezTo>
                      <a:cubicBezTo>
                        <a:pt x="13" y="65"/>
                        <a:pt x="1" y="172"/>
                        <a:pt x="36" y="244"/>
                      </a:cubicBezTo>
                      <a:lnTo>
                        <a:pt x="239" y="518"/>
                      </a:lnTo>
                      <a:cubicBezTo>
                        <a:pt x="263" y="565"/>
                        <a:pt x="322" y="589"/>
                        <a:pt x="370" y="589"/>
                      </a:cubicBezTo>
                      <a:cubicBezTo>
                        <a:pt x="394" y="589"/>
                        <a:pt x="429" y="577"/>
                        <a:pt x="453" y="565"/>
                      </a:cubicBezTo>
                      <a:cubicBezTo>
                        <a:pt x="537" y="518"/>
                        <a:pt x="560" y="410"/>
                        <a:pt x="501" y="339"/>
                      </a:cubicBezTo>
                      <a:lnTo>
                        <a:pt x="310" y="65"/>
                      </a:lnTo>
                      <a:cubicBezTo>
                        <a:pt x="282" y="22"/>
                        <a:pt x="23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20"/>
                <p:cNvSpPr/>
                <p:nvPr/>
              </p:nvSpPr>
              <p:spPr>
                <a:xfrm>
                  <a:off x="2954701" y="3520466"/>
                  <a:ext cx="39264" cy="4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1533" extrusionOk="0">
                      <a:moveTo>
                        <a:pt x="178" y="1"/>
                      </a:moveTo>
                      <a:cubicBezTo>
                        <a:pt x="147" y="1"/>
                        <a:pt x="114" y="7"/>
                        <a:pt x="84" y="20"/>
                      </a:cubicBezTo>
                      <a:cubicBezTo>
                        <a:pt x="12" y="68"/>
                        <a:pt x="0" y="175"/>
                        <a:pt x="48" y="246"/>
                      </a:cubicBezTo>
                      <a:lnTo>
                        <a:pt x="893" y="1449"/>
                      </a:lnTo>
                      <a:cubicBezTo>
                        <a:pt x="929" y="1497"/>
                        <a:pt x="989" y="1532"/>
                        <a:pt x="1024" y="1532"/>
                      </a:cubicBezTo>
                      <a:cubicBezTo>
                        <a:pt x="1060" y="1532"/>
                        <a:pt x="1084" y="1508"/>
                        <a:pt x="1120" y="1497"/>
                      </a:cubicBezTo>
                      <a:cubicBezTo>
                        <a:pt x="1203" y="1437"/>
                        <a:pt x="1227" y="1354"/>
                        <a:pt x="1167" y="1270"/>
                      </a:cubicBezTo>
                      <a:lnTo>
                        <a:pt x="310" y="68"/>
                      </a:lnTo>
                      <a:cubicBezTo>
                        <a:pt x="287" y="22"/>
                        <a:pt x="235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66" name="Google Shape;466;p20"/>
          <p:cNvGrpSpPr/>
          <p:nvPr/>
        </p:nvGrpSpPr>
        <p:grpSpPr>
          <a:xfrm>
            <a:off x="983425" y="2441763"/>
            <a:ext cx="2878088" cy="777800"/>
            <a:chOff x="983425" y="2441763"/>
            <a:chExt cx="2878088" cy="777800"/>
          </a:xfrm>
        </p:grpSpPr>
        <p:grpSp>
          <p:nvGrpSpPr>
            <p:cNvPr id="467" name="Google Shape;467;p20"/>
            <p:cNvGrpSpPr/>
            <p:nvPr/>
          </p:nvGrpSpPr>
          <p:grpSpPr>
            <a:xfrm>
              <a:off x="983425" y="2500500"/>
              <a:ext cx="1795503" cy="660350"/>
              <a:chOff x="710275" y="2271725"/>
              <a:chExt cx="1795503" cy="660350"/>
            </a:xfrm>
          </p:grpSpPr>
          <p:sp>
            <p:nvSpPr>
              <p:cNvPr id="468" name="Google Shape;468;p20"/>
              <p:cNvSpPr txBox="1"/>
              <p:nvPr/>
            </p:nvSpPr>
            <p:spPr>
              <a:xfrm>
                <a:off x="710278" y="22717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9" name="Google Shape;469;p20"/>
              <p:cNvSpPr txBox="1"/>
              <p:nvPr/>
            </p:nvSpPr>
            <p:spPr>
              <a:xfrm>
                <a:off x="710275" y="26185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70" name="Google Shape;470;p20"/>
            <p:cNvGrpSpPr/>
            <p:nvPr/>
          </p:nvGrpSpPr>
          <p:grpSpPr>
            <a:xfrm>
              <a:off x="3083713" y="2441763"/>
              <a:ext cx="777800" cy="777800"/>
              <a:chOff x="3083713" y="2365563"/>
              <a:chExt cx="777800" cy="777800"/>
            </a:xfrm>
          </p:grpSpPr>
          <p:sp>
            <p:nvSpPr>
              <p:cNvPr id="471" name="Google Shape;471;p20"/>
              <p:cNvSpPr/>
              <p:nvPr/>
            </p:nvSpPr>
            <p:spPr>
              <a:xfrm>
                <a:off x="3083713" y="2365563"/>
                <a:ext cx="77780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1112" h="31112" extrusionOk="0">
                    <a:moveTo>
                      <a:pt x="15550" y="0"/>
                    </a:moveTo>
                    <a:cubicBezTo>
                      <a:pt x="6965" y="0"/>
                      <a:pt x="0" y="6966"/>
                      <a:pt x="0" y="15550"/>
                    </a:cubicBezTo>
                    <a:cubicBezTo>
                      <a:pt x="0" y="24146"/>
                      <a:pt x="6965" y="31111"/>
                      <a:pt x="15550" y="31111"/>
                    </a:cubicBezTo>
                    <a:cubicBezTo>
                      <a:pt x="24146" y="31111"/>
                      <a:pt x="31111" y="24146"/>
                      <a:pt x="31111" y="15550"/>
                    </a:cubicBezTo>
                    <a:cubicBezTo>
                      <a:pt x="31111" y="6966"/>
                      <a:pt x="24146" y="0"/>
                      <a:pt x="15550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0"/>
              <p:cNvSpPr/>
              <p:nvPr/>
            </p:nvSpPr>
            <p:spPr>
              <a:xfrm>
                <a:off x="3125663" y="2407538"/>
                <a:ext cx="693875" cy="693850"/>
              </a:xfrm>
              <a:custGeom>
                <a:avLst/>
                <a:gdLst/>
                <a:ahLst/>
                <a:cxnLst/>
                <a:rect l="l" t="t" r="r" b="b"/>
                <a:pathLst>
                  <a:path w="27755" h="27754" extrusionOk="0">
                    <a:moveTo>
                      <a:pt x="13872" y="0"/>
                    </a:moveTo>
                    <a:cubicBezTo>
                      <a:pt x="6216" y="0"/>
                      <a:pt x="1" y="6215"/>
                      <a:pt x="1" y="13871"/>
                    </a:cubicBezTo>
                    <a:cubicBezTo>
                      <a:pt x="1" y="21538"/>
                      <a:pt x="6216" y="27754"/>
                      <a:pt x="13872" y="27754"/>
                    </a:cubicBezTo>
                    <a:cubicBezTo>
                      <a:pt x="21539" y="27754"/>
                      <a:pt x="27754" y="21538"/>
                      <a:pt x="27754" y="13871"/>
                    </a:cubicBezTo>
                    <a:cubicBezTo>
                      <a:pt x="27754" y="6215"/>
                      <a:pt x="21539" y="0"/>
                      <a:pt x="1387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20"/>
              <p:cNvGrpSpPr/>
              <p:nvPr/>
            </p:nvGrpSpPr>
            <p:grpSpPr>
              <a:xfrm>
                <a:off x="3320200" y="2555227"/>
                <a:ext cx="304832" cy="356512"/>
                <a:chOff x="2236525" y="3353202"/>
                <a:chExt cx="304832" cy="356512"/>
              </a:xfrm>
            </p:grpSpPr>
            <p:sp>
              <p:nvSpPr>
                <p:cNvPr id="474" name="Google Shape;474;p20"/>
                <p:cNvSpPr/>
                <p:nvPr/>
              </p:nvSpPr>
              <p:spPr>
                <a:xfrm>
                  <a:off x="2236525" y="3353202"/>
                  <a:ext cx="304832" cy="356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6" h="11141" extrusionOk="0">
                      <a:moveTo>
                        <a:pt x="4239" y="413"/>
                      </a:moveTo>
                      <a:cubicBezTo>
                        <a:pt x="4525" y="616"/>
                        <a:pt x="5120" y="1128"/>
                        <a:pt x="5275" y="1675"/>
                      </a:cubicBezTo>
                      <a:cubicBezTo>
                        <a:pt x="5358" y="1997"/>
                        <a:pt x="5156" y="2342"/>
                        <a:pt x="4989" y="2533"/>
                      </a:cubicBezTo>
                      <a:cubicBezTo>
                        <a:pt x="4894" y="2116"/>
                        <a:pt x="4775" y="1699"/>
                        <a:pt x="4644" y="1282"/>
                      </a:cubicBezTo>
                      <a:cubicBezTo>
                        <a:pt x="4625" y="1209"/>
                        <a:pt x="4564" y="1163"/>
                        <a:pt x="4498" y="1163"/>
                      </a:cubicBezTo>
                      <a:cubicBezTo>
                        <a:pt x="4479" y="1163"/>
                        <a:pt x="4460" y="1167"/>
                        <a:pt x="4441" y="1175"/>
                      </a:cubicBezTo>
                      <a:cubicBezTo>
                        <a:pt x="4346" y="1199"/>
                        <a:pt x="4298" y="1294"/>
                        <a:pt x="4334" y="1378"/>
                      </a:cubicBezTo>
                      <a:cubicBezTo>
                        <a:pt x="4465" y="1782"/>
                        <a:pt x="4572" y="2211"/>
                        <a:pt x="4679" y="2628"/>
                      </a:cubicBezTo>
                      <a:cubicBezTo>
                        <a:pt x="4441" y="2568"/>
                        <a:pt x="4060" y="2366"/>
                        <a:pt x="3977" y="2021"/>
                      </a:cubicBezTo>
                      <a:cubicBezTo>
                        <a:pt x="3822" y="1473"/>
                        <a:pt x="4108" y="735"/>
                        <a:pt x="4239" y="413"/>
                      </a:cubicBezTo>
                      <a:close/>
                      <a:moveTo>
                        <a:pt x="2824" y="3117"/>
                      </a:moveTo>
                      <a:cubicBezTo>
                        <a:pt x="3186" y="3117"/>
                        <a:pt x="3616" y="3172"/>
                        <a:pt x="3929" y="3378"/>
                      </a:cubicBezTo>
                      <a:cubicBezTo>
                        <a:pt x="4203" y="3556"/>
                        <a:pt x="4298" y="3926"/>
                        <a:pt x="4298" y="4164"/>
                      </a:cubicBezTo>
                      <a:cubicBezTo>
                        <a:pt x="3810" y="3747"/>
                        <a:pt x="3382" y="3556"/>
                        <a:pt x="3346" y="3556"/>
                      </a:cubicBezTo>
                      <a:cubicBezTo>
                        <a:pt x="3324" y="3547"/>
                        <a:pt x="3301" y="3543"/>
                        <a:pt x="3279" y="3543"/>
                      </a:cubicBezTo>
                      <a:cubicBezTo>
                        <a:pt x="3218" y="3543"/>
                        <a:pt x="3161" y="3578"/>
                        <a:pt x="3143" y="3640"/>
                      </a:cubicBezTo>
                      <a:cubicBezTo>
                        <a:pt x="3096" y="3723"/>
                        <a:pt x="3143" y="3818"/>
                        <a:pt x="3215" y="3854"/>
                      </a:cubicBezTo>
                      <a:cubicBezTo>
                        <a:pt x="3215" y="3854"/>
                        <a:pt x="3667" y="4045"/>
                        <a:pt x="4144" y="4473"/>
                      </a:cubicBezTo>
                      <a:cubicBezTo>
                        <a:pt x="4011" y="4547"/>
                        <a:pt x="3795" y="4621"/>
                        <a:pt x="3580" y="4621"/>
                      </a:cubicBezTo>
                      <a:cubicBezTo>
                        <a:pt x="3448" y="4621"/>
                        <a:pt x="3316" y="4593"/>
                        <a:pt x="3203" y="4521"/>
                      </a:cubicBezTo>
                      <a:cubicBezTo>
                        <a:pt x="2715" y="4211"/>
                        <a:pt x="2417" y="3497"/>
                        <a:pt x="2310" y="3152"/>
                      </a:cubicBezTo>
                      <a:cubicBezTo>
                        <a:pt x="2438" y="3135"/>
                        <a:pt x="2620" y="3117"/>
                        <a:pt x="2824" y="3117"/>
                      </a:cubicBezTo>
                      <a:close/>
                      <a:moveTo>
                        <a:pt x="7192" y="3818"/>
                      </a:moveTo>
                      <a:cubicBezTo>
                        <a:pt x="7549" y="3818"/>
                        <a:pt x="7894" y="3878"/>
                        <a:pt x="8084" y="3937"/>
                      </a:cubicBezTo>
                      <a:cubicBezTo>
                        <a:pt x="7918" y="4259"/>
                        <a:pt x="7549" y="4938"/>
                        <a:pt x="7025" y="5176"/>
                      </a:cubicBezTo>
                      <a:cubicBezTo>
                        <a:pt x="6928" y="5224"/>
                        <a:pt x="6828" y="5241"/>
                        <a:pt x="6734" y="5241"/>
                      </a:cubicBezTo>
                      <a:cubicBezTo>
                        <a:pt x="6594" y="5241"/>
                        <a:pt x="6467" y="5204"/>
                        <a:pt x="6382" y="5176"/>
                      </a:cubicBezTo>
                      <a:cubicBezTo>
                        <a:pt x="6263" y="5128"/>
                        <a:pt x="6179" y="5092"/>
                        <a:pt x="6120" y="5033"/>
                      </a:cubicBezTo>
                      <a:cubicBezTo>
                        <a:pt x="6179" y="4985"/>
                        <a:pt x="6239" y="4938"/>
                        <a:pt x="6310" y="4890"/>
                      </a:cubicBezTo>
                      <a:cubicBezTo>
                        <a:pt x="6382" y="4854"/>
                        <a:pt x="6418" y="4747"/>
                        <a:pt x="6358" y="4676"/>
                      </a:cubicBezTo>
                      <a:cubicBezTo>
                        <a:pt x="6328" y="4624"/>
                        <a:pt x="6276" y="4595"/>
                        <a:pt x="6223" y="4595"/>
                      </a:cubicBezTo>
                      <a:cubicBezTo>
                        <a:pt x="6191" y="4595"/>
                        <a:pt x="6159" y="4606"/>
                        <a:pt x="6132" y="4628"/>
                      </a:cubicBezTo>
                      <a:cubicBezTo>
                        <a:pt x="6084" y="4652"/>
                        <a:pt x="6049" y="4688"/>
                        <a:pt x="5989" y="4735"/>
                      </a:cubicBezTo>
                      <a:cubicBezTo>
                        <a:pt x="6001" y="4473"/>
                        <a:pt x="6144" y="4104"/>
                        <a:pt x="6441" y="3961"/>
                      </a:cubicBezTo>
                      <a:cubicBezTo>
                        <a:pt x="6668" y="3854"/>
                        <a:pt x="6918" y="3818"/>
                        <a:pt x="7192" y="3818"/>
                      </a:cubicBezTo>
                      <a:close/>
                      <a:moveTo>
                        <a:pt x="2605" y="5627"/>
                      </a:moveTo>
                      <a:cubicBezTo>
                        <a:pt x="2832" y="5627"/>
                        <a:pt x="3055" y="5651"/>
                        <a:pt x="3262" y="5711"/>
                      </a:cubicBezTo>
                      <a:cubicBezTo>
                        <a:pt x="3703" y="5842"/>
                        <a:pt x="3977" y="6235"/>
                        <a:pt x="4096" y="6462"/>
                      </a:cubicBezTo>
                      <a:cubicBezTo>
                        <a:pt x="4203" y="6664"/>
                        <a:pt x="4274" y="6854"/>
                        <a:pt x="4286" y="7021"/>
                      </a:cubicBezTo>
                      <a:cubicBezTo>
                        <a:pt x="4215" y="6974"/>
                        <a:pt x="4155" y="6938"/>
                        <a:pt x="4084" y="6890"/>
                      </a:cubicBezTo>
                      <a:cubicBezTo>
                        <a:pt x="3667" y="6664"/>
                        <a:pt x="3155" y="6485"/>
                        <a:pt x="2548" y="6366"/>
                      </a:cubicBezTo>
                      <a:cubicBezTo>
                        <a:pt x="2540" y="6365"/>
                        <a:pt x="2532" y="6365"/>
                        <a:pt x="2524" y="6365"/>
                      </a:cubicBezTo>
                      <a:cubicBezTo>
                        <a:pt x="2439" y="6365"/>
                        <a:pt x="2368" y="6421"/>
                        <a:pt x="2358" y="6497"/>
                      </a:cubicBezTo>
                      <a:cubicBezTo>
                        <a:pt x="2322" y="6593"/>
                        <a:pt x="2381" y="6676"/>
                        <a:pt x="2477" y="6700"/>
                      </a:cubicBezTo>
                      <a:cubicBezTo>
                        <a:pt x="2977" y="6795"/>
                        <a:pt x="3703" y="6997"/>
                        <a:pt x="4227" y="7378"/>
                      </a:cubicBezTo>
                      <a:cubicBezTo>
                        <a:pt x="4144" y="7509"/>
                        <a:pt x="3941" y="7688"/>
                        <a:pt x="3691" y="7831"/>
                      </a:cubicBezTo>
                      <a:cubicBezTo>
                        <a:pt x="3524" y="7919"/>
                        <a:pt x="3248" y="8039"/>
                        <a:pt x="2938" y="8039"/>
                      </a:cubicBezTo>
                      <a:cubicBezTo>
                        <a:pt x="2827" y="8039"/>
                        <a:pt x="2712" y="8023"/>
                        <a:pt x="2596" y="7986"/>
                      </a:cubicBezTo>
                      <a:cubicBezTo>
                        <a:pt x="1596" y="7688"/>
                        <a:pt x="762" y="6545"/>
                        <a:pt x="476" y="6128"/>
                      </a:cubicBezTo>
                      <a:cubicBezTo>
                        <a:pt x="843" y="5978"/>
                        <a:pt x="1752" y="5627"/>
                        <a:pt x="2605" y="5627"/>
                      </a:cubicBezTo>
                      <a:close/>
                      <a:moveTo>
                        <a:pt x="7656" y="7009"/>
                      </a:moveTo>
                      <a:cubicBezTo>
                        <a:pt x="8251" y="7009"/>
                        <a:pt x="8811" y="7128"/>
                        <a:pt x="9097" y="7200"/>
                      </a:cubicBezTo>
                      <a:cubicBezTo>
                        <a:pt x="8930" y="7616"/>
                        <a:pt x="8323" y="8759"/>
                        <a:pt x="7477" y="9164"/>
                      </a:cubicBezTo>
                      <a:cubicBezTo>
                        <a:pt x="7322" y="9236"/>
                        <a:pt x="7156" y="9271"/>
                        <a:pt x="7001" y="9271"/>
                      </a:cubicBezTo>
                      <a:cubicBezTo>
                        <a:pt x="6537" y="9271"/>
                        <a:pt x="6072" y="9033"/>
                        <a:pt x="5894" y="8843"/>
                      </a:cubicBezTo>
                      <a:cubicBezTo>
                        <a:pt x="6465" y="8462"/>
                        <a:pt x="7239" y="8033"/>
                        <a:pt x="8108" y="7783"/>
                      </a:cubicBezTo>
                      <a:cubicBezTo>
                        <a:pt x="8204" y="7747"/>
                        <a:pt x="8251" y="7664"/>
                        <a:pt x="8215" y="7569"/>
                      </a:cubicBezTo>
                      <a:cubicBezTo>
                        <a:pt x="8197" y="7505"/>
                        <a:pt x="8136" y="7462"/>
                        <a:pt x="8071" y="7462"/>
                      </a:cubicBezTo>
                      <a:cubicBezTo>
                        <a:pt x="8052" y="7462"/>
                        <a:pt x="8032" y="7465"/>
                        <a:pt x="8013" y="7474"/>
                      </a:cubicBezTo>
                      <a:cubicBezTo>
                        <a:pt x="7132" y="7724"/>
                        <a:pt x="6358" y="8140"/>
                        <a:pt x="5775" y="8509"/>
                      </a:cubicBezTo>
                      <a:cubicBezTo>
                        <a:pt x="5787" y="8128"/>
                        <a:pt x="6013" y="7450"/>
                        <a:pt x="6525" y="7212"/>
                      </a:cubicBezTo>
                      <a:cubicBezTo>
                        <a:pt x="6858" y="7057"/>
                        <a:pt x="7263" y="7009"/>
                        <a:pt x="7656" y="7009"/>
                      </a:cubicBezTo>
                      <a:close/>
                      <a:moveTo>
                        <a:pt x="4166" y="1"/>
                      </a:moveTo>
                      <a:cubicBezTo>
                        <a:pt x="4147" y="1"/>
                        <a:pt x="4128" y="3"/>
                        <a:pt x="4108" y="8"/>
                      </a:cubicBezTo>
                      <a:cubicBezTo>
                        <a:pt x="4060" y="20"/>
                        <a:pt x="4036" y="56"/>
                        <a:pt x="4001" y="80"/>
                      </a:cubicBezTo>
                      <a:cubicBezTo>
                        <a:pt x="3977" y="127"/>
                        <a:pt x="3393" y="1247"/>
                        <a:pt x="3620" y="2092"/>
                      </a:cubicBezTo>
                      <a:cubicBezTo>
                        <a:pt x="3751" y="2628"/>
                        <a:pt x="4346" y="2925"/>
                        <a:pt x="4703" y="2961"/>
                      </a:cubicBezTo>
                      <a:cubicBezTo>
                        <a:pt x="4822" y="3592"/>
                        <a:pt x="4917" y="4247"/>
                        <a:pt x="4941" y="4902"/>
                      </a:cubicBezTo>
                      <a:cubicBezTo>
                        <a:pt x="4810" y="4723"/>
                        <a:pt x="4679" y="4568"/>
                        <a:pt x="4536" y="4426"/>
                      </a:cubicBezTo>
                      <a:cubicBezTo>
                        <a:pt x="4644" y="4092"/>
                        <a:pt x="4536" y="3402"/>
                        <a:pt x="4048" y="3092"/>
                      </a:cubicBezTo>
                      <a:cubicBezTo>
                        <a:pt x="3663" y="2851"/>
                        <a:pt x="3161" y="2790"/>
                        <a:pt x="2752" y="2790"/>
                      </a:cubicBezTo>
                      <a:cubicBezTo>
                        <a:pt x="2353" y="2790"/>
                        <a:pt x="2042" y="2848"/>
                        <a:pt x="2012" y="2854"/>
                      </a:cubicBezTo>
                      <a:cubicBezTo>
                        <a:pt x="1965" y="2866"/>
                        <a:pt x="1917" y="2878"/>
                        <a:pt x="1905" y="2925"/>
                      </a:cubicBezTo>
                      <a:cubicBezTo>
                        <a:pt x="1881" y="2973"/>
                        <a:pt x="1881" y="3021"/>
                        <a:pt x="1893" y="3056"/>
                      </a:cubicBezTo>
                      <a:cubicBezTo>
                        <a:pt x="1905" y="3104"/>
                        <a:pt x="2239" y="4307"/>
                        <a:pt x="2989" y="4783"/>
                      </a:cubicBezTo>
                      <a:cubicBezTo>
                        <a:pt x="3167" y="4890"/>
                        <a:pt x="3370" y="4938"/>
                        <a:pt x="3560" y="4938"/>
                      </a:cubicBezTo>
                      <a:cubicBezTo>
                        <a:pt x="3858" y="4938"/>
                        <a:pt x="4155" y="4830"/>
                        <a:pt x="4334" y="4699"/>
                      </a:cubicBezTo>
                      <a:cubicBezTo>
                        <a:pt x="4560" y="4938"/>
                        <a:pt x="4775" y="5235"/>
                        <a:pt x="4953" y="5592"/>
                      </a:cubicBezTo>
                      <a:cubicBezTo>
                        <a:pt x="4977" y="6259"/>
                        <a:pt x="4929" y="6926"/>
                        <a:pt x="4858" y="7605"/>
                      </a:cubicBezTo>
                      <a:cubicBezTo>
                        <a:pt x="4775" y="7486"/>
                        <a:pt x="4679" y="7378"/>
                        <a:pt x="4572" y="7271"/>
                      </a:cubicBezTo>
                      <a:cubicBezTo>
                        <a:pt x="4644" y="6747"/>
                        <a:pt x="4179" y="5664"/>
                        <a:pt x="3310" y="5402"/>
                      </a:cubicBezTo>
                      <a:cubicBezTo>
                        <a:pt x="3067" y="5331"/>
                        <a:pt x="2797" y="5294"/>
                        <a:pt x="2503" y="5294"/>
                      </a:cubicBezTo>
                      <a:cubicBezTo>
                        <a:pt x="2108" y="5294"/>
                        <a:pt x="1669" y="5361"/>
                        <a:pt x="1191" y="5497"/>
                      </a:cubicBezTo>
                      <a:cubicBezTo>
                        <a:pt x="584" y="5676"/>
                        <a:pt x="131" y="5890"/>
                        <a:pt x="107" y="5902"/>
                      </a:cubicBezTo>
                      <a:cubicBezTo>
                        <a:pt x="60" y="5914"/>
                        <a:pt x="36" y="5962"/>
                        <a:pt x="12" y="6009"/>
                      </a:cubicBezTo>
                      <a:cubicBezTo>
                        <a:pt x="0" y="6057"/>
                        <a:pt x="12" y="6092"/>
                        <a:pt x="36" y="6140"/>
                      </a:cubicBezTo>
                      <a:cubicBezTo>
                        <a:pt x="48" y="6152"/>
                        <a:pt x="298" y="6593"/>
                        <a:pt x="715" y="7069"/>
                      </a:cubicBezTo>
                      <a:cubicBezTo>
                        <a:pt x="1286" y="7724"/>
                        <a:pt x="1858" y="8140"/>
                        <a:pt x="2429" y="8295"/>
                      </a:cubicBezTo>
                      <a:cubicBezTo>
                        <a:pt x="2572" y="8343"/>
                        <a:pt x="2715" y="8355"/>
                        <a:pt x="2846" y="8355"/>
                      </a:cubicBezTo>
                      <a:cubicBezTo>
                        <a:pt x="3227" y="8355"/>
                        <a:pt x="3572" y="8212"/>
                        <a:pt x="3763" y="8105"/>
                      </a:cubicBezTo>
                      <a:cubicBezTo>
                        <a:pt x="4036" y="7962"/>
                        <a:pt x="4263" y="7783"/>
                        <a:pt x="4394" y="7581"/>
                      </a:cubicBezTo>
                      <a:cubicBezTo>
                        <a:pt x="4560" y="7759"/>
                        <a:pt x="4691" y="7962"/>
                        <a:pt x="4751" y="8200"/>
                      </a:cubicBezTo>
                      <a:cubicBezTo>
                        <a:pt x="4679" y="8652"/>
                        <a:pt x="4584" y="9093"/>
                        <a:pt x="4501" y="9462"/>
                      </a:cubicBezTo>
                      <a:cubicBezTo>
                        <a:pt x="4334" y="10164"/>
                        <a:pt x="4155" y="10676"/>
                        <a:pt x="4048" y="10915"/>
                      </a:cubicBezTo>
                      <a:cubicBezTo>
                        <a:pt x="4024" y="11010"/>
                        <a:pt x="4048" y="11093"/>
                        <a:pt x="4144" y="11129"/>
                      </a:cubicBezTo>
                      <a:cubicBezTo>
                        <a:pt x="4155" y="11141"/>
                        <a:pt x="4179" y="11141"/>
                        <a:pt x="4203" y="11141"/>
                      </a:cubicBezTo>
                      <a:cubicBezTo>
                        <a:pt x="4263" y="11141"/>
                        <a:pt x="4322" y="11093"/>
                        <a:pt x="4346" y="11034"/>
                      </a:cubicBezTo>
                      <a:cubicBezTo>
                        <a:pt x="4358" y="11010"/>
                        <a:pt x="4572" y="10474"/>
                        <a:pt x="4798" y="9569"/>
                      </a:cubicBezTo>
                      <a:cubicBezTo>
                        <a:pt x="4882" y="9474"/>
                        <a:pt x="5132" y="9248"/>
                        <a:pt x="5525" y="8986"/>
                      </a:cubicBezTo>
                      <a:cubicBezTo>
                        <a:pt x="5763" y="9271"/>
                        <a:pt x="6322" y="9569"/>
                        <a:pt x="6894" y="9569"/>
                      </a:cubicBezTo>
                      <a:cubicBezTo>
                        <a:pt x="7096" y="9569"/>
                        <a:pt x="7311" y="9521"/>
                        <a:pt x="7501" y="9426"/>
                      </a:cubicBezTo>
                      <a:cubicBezTo>
                        <a:pt x="8680" y="8879"/>
                        <a:pt x="9382" y="7188"/>
                        <a:pt x="9406" y="7105"/>
                      </a:cubicBezTo>
                      <a:cubicBezTo>
                        <a:pt x="9525" y="7093"/>
                        <a:pt x="9525" y="7057"/>
                        <a:pt x="9501" y="7009"/>
                      </a:cubicBezTo>
                      <a:cubicBezTo>
                        <a:pt x="9478" y="6962"/>
                        <a:pt x="9442" y="6938"/>
                        <a:pt x="9394" y="6914"/>
                      </a:cubicBezTo>
                      <a:cubicBezTo>
                        <a:pt x="9347" y="6898"/>
                        <a:pt x="8553" y="6656"/>
                        <a:pt x="7680" y="6656"/>
                      </a:cubicBezTo>
                      <a:cubicBezTo>
                        <a:pt x="7239" y="6656"/>
                        <a:pt x="6778" y="6718"/>
                        <a:pt x="6382" y="6902"/>
                      </a:cubicBezTo>
                      <a:cubicBezTo>
                        <a:pt x="5668" y="7247"/>
                        <a:pt x="5370" y="8200"/>
                        <a:pt x="5465" y="8700"/>
                      </a:cubicBezTo>
                      <a:cubicBezTo>
                        <a:pt x="5275" y="8843"/>
                        <a:pt x="5120" y="8962"/>
                        <a:pt x="4989" y="9057"/>
                      </a:cubicBezTo>
                      <a:cubicBezTo>
                        <a:pt x="5048" y="8783"/>
                        <a:pt x="5108" y="8450"/>
                        <a:pt x="5156" y="8105"/>
                      </a:cubicBezTo>
                      <a:cubicBezTo>
                        <a:pt x="5239" y="7486"/>
                        <a:pt x="5298" y="6854"/>
                        <a:pt x="5310" y="6235"/>
                      </a:cubicBezTo>
                      <a:cubicBezTo>
                        <a:pt x="5334" y="6164"/>
                        <a:pt x="5429" y="5700"/>
                        <a:pt x="5846" y="5247"/>
                      </a:cubicBezTo>
                      <a:cubicBezTo>
                        <a:pt x="5953" y="5342"/>
                        <a:pt x="6108" y="5414"/>
                        <a:pt x="6251" y="5473"/>
                      </a:cubicBezTo>
                      <a:cubicBezTo>
                        <a:pt x="6406" y="5533"/>
                        <a:pt x="6560" y="5569"/>
                        <a:pt x="6715" y="5569"/>
                      </a:cubicBezTo>
                      <a:cubicBezTo>
                        <a:pt x="6858" y="5569"/>
                        <a:pt x="7013" y="5533"/>
                        <a:pt x="7144" y="5473"/>
                      </a:cubicBezTo>
                      <a:cubicBezTo>
                        <a:pt x="7954" y="5104"/>
                        <a:pt x="8430" y="3937"/>
                        <a:pt x="8454" y="3902"/>
                      </a:cubicBezTo>
                      <a:cubicBezTo>
                        <a:pt x="8465" y="3854"/>
                        <a:pt x="8465" y="3806"/>
                        <a:pt x="8454" y="3759"/>
                      </a:cubicBezTo>
                      <a:cubicBezTo>
                        <a:pt x="8442" y="3723"/>
                        <a:pt x="8394" y="3687"/>
                        <a:pt x="8346" y="3676"/>
                      </a:cubicBezTo>
                      <a:cubicBezTo>
                        <a:pt x="8322" y="3660"/>
                        <a:pt x="7769" y="3489"/>
                        <a:pt x="7167" y="3489"/>
                      </a:cubicBezTo>
                      <a:cubicBezTo>
                        <a:pt x="6870" y="3489"/>
                        <a:pt x="6562" y="3530"/>
                        <a:pt x="6299" y="3652"/>
                      </a:cubicBezTo>
                      <a:cubicBezTo>
                        <a:pt x="5751" y="3914"/>
                        <a:pt x="5572" y="4640"/>
                        <a:pt x="5656" y="4985"/>
                      </a:cubicBezTo>
                      <a:cubicBezTo>
                        <a:pt x="5525" y="5116"/>
                        <a:pt x="5406" y="5259"/>
                        <a:pt x="5310" y="5402"/>
                      </a:cubicBezTo>
                      <a:cubicBezTo>
                        <a:pt x="5310" y="5259"/>
                        <a:pt x="5298" y="5128"/>
                        <a:pt x="5298" y="4997"/>
                      </a:cubicBezTo>
                      <a:cubicBezTo>
                        <a:pt x="5263" y="4283"/>
                        <a:pt x="5179" y="3568"/>
                        <a:pt x="5048" y="2878"/>
                      </a:cubicBezTo>
                      <a:cubicBezTo>
                        <a:pt x="5358" y="2675"/>
                        <a:pt x="5715" y="2128"/>
                        <a:pt x="5560" y="1592"/>
                      </a:cubicBezTo>
                      <a:cubicBezTo>
                        <a:pt x="5346" y="723"/>
                        <a:pt x="4286" y="56"/>
                        <a:pt x="4239" y="20"/>
                      </a:cubicBezTo>
                      <a:cubicBezTo>
                        <a:pt x="4218" y="6"/>
                        <a:pt x="4193" y="1"/>
                        <a:pt x="41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0"/>
                <p:cNvSpPr/>
                <p:nvPr/>
              </p:nvSpPr>
              <p:spPr>
                <a:xfrm>
                  <a:off x="2283373" y="3553106"/>
                  <a:ext cx="16416" cy="11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346" extrusionOk="0">
                      <a:moveTo>
                        <a:pt x="179" y="0"/>
                      </a:moveTo>
                      <a:cubicBezTo>
                        <a:pt x="84" y="0"/>
                        <a:pt x="13" y="60"/>
                        <a:pt x="1" y="155"/>
                      </a:cubicBezTo>
                      <a:cubicBezTo>
                        <a:pt x="1" y="238"/>
                        <a:pt x="60" y="310"/>
                        <a:pt x="143" y="334"/>
                      </a:cubicBezTo>
                      <a:cubicBezTo>
                        <a:pt x="143" y="334"/>
                        <a:pt x="203" y="334"/>
                        <a:pt x="322" y="346"/>
                      </a:cubicBezTo>
                      <a:lnTo>
                        <a:pt x="334" y="346"/>
                      </a:lnTo>
                      <a:cubicBezTo>
                        <a:pt x="429" y="346"/>
                        <a:pt x="489" y="286"/>
                        <a:pt x="501" y="191"/>
                      </a:cubicBezTo>
                      <a:cubicBezTo>
                        <a:pt x="513" y="107"/>
                        <a:pt x="453" y="36"/>
                        <a:pt x="370" y="12"/>
                      </a:cubicBezTo>
                      <a:cubicBezTo>
                        <a:pt x="251" y="0"/>
                        <a:pt x="191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0"/>
                <p:cNvSpPr/>
                <p:nvPr/>
              </p:nvSpPr>
              <p:spPr>
                <a:xfrm>
                  <a:off x="2449485" y="3488658"/>
                  <a:ext cx="17184" cy="1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84" extrusionOk="0">
                      <a:moveTo>
                        <a:pt x="348" y="0"/>
                      </a:moveTo>
                      <a:cubicBezTo>
                        <a:pt x="339" y="0"/>
                        <a:pt x="331" y="1"/>
                        <a:pt x="322" y="2"/>
                      </a:cubicBezTo>
                      <a:cubicBezTo>
                        <a:pt x="251" y="26"/>
                        <a:pt x="191" y="50"/>
                        <a:pt x="132" y="62"/>
                      </a:cubicBezTo>
                      <a:cubicBezTo>
                        <a:pt x="48" y="97"/>
                        <a:pt x="1" y="181"/>
                        <a:pt x="25" y="276"/>
                      </a:cubicBezTo>
                      <a:cubicBezTo>
                        <a:pt x="60" y="347"/>
                        <a:pt x="120" y="383"/>
                        <a:pt x="179" y="383"/>
                      </a:cubicBezTo>
                      <a:cubicBezTo>
                        <a:pt x="191" y="383"/>
                        <a:pt x="203" y="383"/>
                        <a:pt x="227" y="359"/>
                      </a:cubicBezTo>
                      <a:cubicBezTo>
                        <a:pt x="286" y="347"/>
                        <a:pt x="346" y="324"/>
                        <a:pt x="406" y="300"/>
                      </a:cubicBezTo>
                      <a:cubicBezTo>
                        <a:pt x="489" y="300"/>
                        <a:pt x="537" y="216"/>
                        <a:pt x="525" y="121"/>
                      </a:cubicBezTo>
                      <a:cubicBezTo>
                        <a:pt x="493" y="46"/>
                        <a:pt x="422" y="0"/>
                        <a:pt x="3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77" name="Google Shape;477;p20"/>
          <p:cNvGrpSpPr/>
          <p:nvPr/>
        </p:nvGrpSpPr>
        <p:grpSpPr>
          <a:xfrm>
            <a:off x="4960438" y="3218938"/>
            <a:ext cx="2890386" cy="777800"/>
            <a:chOff x="4960438" y="3218938"/>
            <a:chExt cx="2890386" cy="777800"/>
          </a:xfrm>
        </p:grpSpPr>
        <p:grpSp>
          <p:nvGrpSpPr>
            <p:cNvPr id="478" name="Google Shape;478;p20"/>
            <p:cNvGrpSpPr/>
            <p:nvPr/>
          </p:nvGrpSpPr>
          <p:grpSpPr>
            <a:xfrm>
              <a:off x="6042416" y="3277675"/>
              <a:ext cx="1808408" cy="660350"/>
              <a:chOff x="6625591" y="3855450"/>
              <a:chExt cx="1808408" cy="660350"/>
            </a:xfrm>
          </p:grpSpPr>
          <p:sp>
            <p:nvSpPr>
              <p:cNvPr id="479" name="Google Shape;479;p20"/>
              <p:cNvSpPr txBox="1"/>
              <p:nvPr/>
            </p:nvSpPr>
            <p:spPr>
              <a:xfrm>
                <a:off x="6625591" y="385545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80" name="Google Shape;480;p20"/>
              <p:cNvSpPr txBox="1"/>
              <p:nvPr/>
            </p:nvSpPr>
            <p:spPr>
              <a:xfrm>
                <a:off x="6625599" y="420230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81" name="Google Shape;481;p20"/>
            <p:cNvGrpSpPr/>
            <p:nvPr/>
          </p:nvGrpSpPr>
          <p:grpSpPr>
            <a:xfrm>
              <a:off x="4960438" y="3218938"/>
              <a:ext cx="777500" cy="777800"/>
              <a:chOff x="4960438" y="3142738"/>
              <a:chExt cx="777500" cy="777800"/>
            </a:xfrm>
          </p:grpSpPr>
          <p:sp>
            <p:nvSpPr>
              <p:cNvPr id="482" name="Google Shape;482;p20"/>
              <p:cNvSpPr/>
              <p:nvPr/>
            </p:nvSpPr>
            <p:spPr>
              <a:xfrm>
                <a:off x="4960438" y="3142738"/>
                <a:ext cx="77750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31112" extrusionOk="0">
                    <a:moveTo>
                      <a:pt x="15550" y="1"/>
                    </a:moveTo>
                    <a:cubicBezTo>
                      <a:pt x="6965" y="1"/>
                      <a:pt x="0" y="6966"/>
                      <a:pt x="0" y="15562"/>
                    </a:cubicBezTo>
                    <a:cubicBezTo>
                      <a:pt x="0" y="24146"/>
                      <a:pt x="6965" y="31111"/>
                      <a:pt x="15550" y="31111"/>
                    </a:cubicBezTo>
                    <a:cubicBezTo>
                      <a:pt x="24146" y="31111"/>
                      <a:pt x="31099" y="24146"/>
                      <a:pt x="31099" y="15562"/>
                    </a:cubicBezTo>
                    <a:cubicBezTo>
                      <a:pt x="31099" y="6966"/>
                      <a:pt x="24146" y="1"/>
                      <a:pt x="15550" y="1"/>
                    </a:cubicBezTo>
                    <a:close/>
                  </a:path>
                </a:pathLst>
              </a:custGeom>
              <a:solidFill>
                <a:srgbClr val="2020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0"/>
              <p:cNvSpPr/>
              <p:nvPr/>
            </p:nvSpPr>
            <p:spPr>
              <a:xfrm>
                <a:off x="5002388" y="3184713"/>
                <a:ext cx="693575" cy="693850"/>
              </a:xfrm>
              <a:custGeom>
                <a:avLst/>
                <a:gdLst/>
                <a:ahLst/>
                <a:cxnLst/>
                <a:rect l="l" t="t" r="r" b="b"/>
                <a:pathLst>
                  <a:path w="27743" h="27754" extrusionOk="0">
                    <a:moveTo>
                      <a:pt x="13872" y="0"/>
                    </a:moveTo>
                    <a:cubicBezTo>
                      <a:pt x="6216" y="0"/>
                      <a:pt x="1" y="6215"/>
                      <a:pt x="1" y="13883"/>
                    </a:cubicBezTo>
                    <a:cubicBezTo>
                      <a:pt x="1" y="21539"/>
                      <a:pt x="6216" y="27754"/>
                      <a:pt x="13872" y="27754"/>
                    </a:cubicBezTo>
                    <a:cubicBezTo>
                      <a:pt x="21539" y="27754"/>
                      <a:pt x="27742" y="21539"/>
                      <a:pt x="27742" y="13883"/>
                    </a:cubicBezTo>
                    <a:cubicBezTo>
                      <a:pt x="27742" y="6215"/>
                      <a:pt x="21539" y="0"/>
                      <a:pt x="13872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4" name="Google Shape;484;p20"/>
              <p:cNvGrpSpPr/>
              <p:nvPr/>
            </p:nvGrpSpPr>
            <p:grpSpPr>
              <a:xfrm>
                <a:off x="5220799" y="3353277"/>
                <a:ext cx="256800" cy="357024"/>
                <a:chOff x="3910637" y="3352690"/>
                <a:chExt cx="256800" cy="357024"/>
              </a:xfrm>
            </p:grpSpPr>
            <p:sp>
              <p:nvSpPr>
                <p:cNvPr id="485" name="Google Shape;485;p20"/>
                <p:cNvSpPr/>
                <p:nvPr/>
              </p:nvSpPr>
              <p:spPr>
                <a:xfrm>
                  <a:off x="3910637" y="3352690"/>
                  <a:ext cx="256800" cy="35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5" h="11157" extrusionOk="0">
                      <a:moveTo>
                        <a:pt x="4001" y="310"/>
                      </a:moveTo>
                      <a:cubicBezTo>
                        <a:pt x="4596" y="310"/>
                        <a:pt x="5144" y="608"/>
                        <a:pt x="5477" y="1120"/>
                      </a:cubicBezTo>
                      <a:cubicBezTo>
                        <a:pt x="5501" y="1155"/>
                        <a:pt x="5560" y="1191"/>
                        <a:pt x="5608" y="1191"/>
                      </a:cubicBezTo>
                      <a:lnTo>
                        <a:pt x="5656" y="1191"/>
                      </a:lnTo>
                      <a:cubicBezTo>
                        <a:pt x="6668" y="1191"/>
                        <a:pt x="7501" y="2025"/>
                        <a:pt x="7501" y="3037"/>
                      </a:cubicBezTo>
                      <a:cubicBezTo>
                        <a:pt x="7501" y="3346"/>
                        <a:pt x="7418" y="3656"/>
                        <a:pt x="7263" y="3930"/>
                      </a:cubicBezTo>
                      <a:lnTo>
                        <a:pt x="7215" y="3882"/>
                      </a:lnTo>
                      <a:cubicBezTo>
                        <a:pt x="7186" y="3852"/>
                        <a:pt x="7144" y="3837"/>
                        <a:pt x="7101" y="3837"/>
                      </a:cubicBezTo>
                      <a:cubicBezTo>
                        <a:pt x="7058" y="3837"/>
                        <a:pt x="7013" y="3852"/>
                        <a:pt x="6977" y="3882"/>
                      </a:cubicBezTo>
                      <a:cubicBezTo>
                        <a:pt x="6918" y="3942"/>
                        <a:pt x="6918" y="4049"/>
                        <a:pt x="6977" y="4120"/>
                      </a:cubicBezTo>
                      <a:cubicBezTo>
                        <a:pt x="7418" y="4549"/>
                        <a:pt x="7656" y="5132"/>
                        <a:pt x="7656" y="5763"/>
                      </a:cubicBezTo>
                      <a:cubicBezTo>
                        <a:pt x="7692" y="7025"/>
                        <a:pt x="6668" y="8049"/>
                        <a:pt x="5418" y="8049"/>
                      </a:cubicBezTo>
                      <a:cubicBezTo>
                        <a:pt x="5179" y="8049"/>
                        <a:pt x="4953" y="8025"/>
                        <a:pt x="4727" y="7942"/>
                      </a:cubicBezTo>
                      <a:lnTo>
                        <a:pt x="4715" y="7513"/>
                      </a:lnTo>
                      <a:cubicBezTo>
                        <a:pt x="4763" y="7490"/>
                        <a:pt x="4810" y="7442"/>
                        <a:pt x="4834" y="7394"/>
                      </a:cubicBezTo>
                      <a:cubicBezTo>
                        <a:pt x="4894" y="7335"/>
                        <a:pt x="4894" y="7228"/>
                        <a:pt x="4834" y="7156"/>
                      </a:cubicBezTo>
                      <a:cubicBezTo>
                        <a:pt x="4804" y="7126"/>
                        <a:pt x="4763" y="7112"/>
                        <a:pt x="4720" y="7112"/>
                      </a:cubicBezTo>
                      <a:cubicBezTo>
                        <a:pt x="4676" y="7112"/>
                        <a:pt x="4632" y="7126"/>
                        <a:pt x="4596" y="7156"/>
                      </a:cubicBezTo>
                      <a:cubicBezTo>
                        <a:pt x="4382" y="7371"/>
                        <a:pt x="4120" y="7466"/>
                        <a:pt x="3834" y="7466"/>
                      </a:cubicBezTo>
                      <a:cubicBezTo>
                        <a:pt x="3667" y="7466"/>
                        <a:pt x="3524" y="7442"/>
                        <a:pt x="3370" y="7371"/>
                      </a:cubicBezTo>
                      <a:cubicBezTo>
                        <a:pt x="3350" y="7357"/>
                        <a:pt x="3327" y="7351"/>
                        <a:pt x="3304" y="7351"/>
                      </a:cubicBezTo>
                      <a:cubicBezTo>
                        <a:pt x="3244" y="7351"/>
                        <a:pt x="3181" y="7390"/>
                        <a:pt x="3155" y="7442"/>
                      </a:cubicBezTo>
                      <a:cubicBezTo>
                        <a:pt x="3108" y="7513"/>
                        <a:pt x="3155" y="7621"/>
                        <a:pt x="3227" y="7668"/>
                      </a:cubicBezTo>
                      <a:cubicBezTo>
                        <a:pt x="3358" y="7728"/>
                        <a:pt x="3489" y="7763"/>
                        <a:pt x="3644" y="7787"/>
                      </a:cubicBezTo>
                      <a:lnTo>
                        <a:pt x="3608" y="8347"/>
                      </a:lnTo>
                      <a:cubicBezTo>
                        <a:pt x="3513" y="8359"/>
                        <a:pt x="3405" y="8359"/>
                        <a:pt x="3298" y="8359"/>
                      </a:cubicBezTo>
                      <a:cubicBezTo>
                        <a:pt x="2036" y="8359"/>
                        <a:pt x="1024" y="7335"/>
                        <a:pt x="1024" y="6085"/>
                      </a:cubicBezTo>
                      <a:cubicBezTo>
                        <a:pt x="1024" y="6013"/>
                        <a:pt x="1024" y="5942"/>
                        <a:pt x="1036" y="5858"/>
                      </a:cubicBezTo>
                      <a:cubicBezTo>
                        <a:pt x="1036" y="5823"/>
                        <a:pt x="1024" y="5775"/>
                        <a:pt x="988" y="5739"/>
                      </a:cubicBezTo>
                      <a:cubicBezTo>
                        <a:pt x="560" y="5251"/>
                        <a:pt x="322" y="4644"/>
                        <a:pt x="322" y="3989"/>
                      </a:cubicBezTo>
                      <a:cubicBezTo>
                        <a:pt x="322" y="2906"/>
                        <a:pt x="988" y="1929"/>
                        <a:pt x="1989" y="1548"/>
                      </a:cubicBezTo>
                      <a:lnTo>
                        <a:pt x="1989" y="1548"/>
                      </a:lnTo>
                      <a:cubicBezTo>
                        <a:pt x="1965" y="1656"/>
                        <a:pt x="1941" y="1775"/>
                        <a:pt x="1929" y="1870"/>
                      </a:cubicBezTo>
                      <a:cubicBezTo>
                        <a:pt x="1917" y="1965"/>
                        <a:pt x="1989" y="2037"/>
                        <a:pt x="2084" y="2048"/>
                      </a:cubicBezTo>
                      <a:lnTo>
                        <a:pt x="2096" y="2048"/>
                      </a:lnTo>
                      <a:cubicBezTo>
                        <a:pt x="2179" y="2048"/>
                        <a:pt x="2239" y="1989"/>
                        <a:pt x="2262" y="1906"/>
                      </a:cubicBezTo>
                      <a:cubicBezTo>
                        <a:pt x="2274" y="1715"/>
                        <a:pt x="2322" y="1536"/>
                        <a:pt x="2393" y="1370"/>
                      </a:cubicBezTo>
                      <a:lnTo>
                        <a:pt x="2393" y="1358"/>
                      </a:lnTo>
                      <a:cubicBezTo>
                        <a:pt x="2679" y="715"/>
                        <a:pt x="3298" y="310"/>
                        <a:pt x="4001" y="310"/>
                      </a:cubicBezTo>
                      <a:close/>
                      <a:moveTo>
                        <a:pt x="4394" y="7704"/>
                      </a:moveTo>
                      <a:lnTo>
                        <a:pt x="4536" y="10847"/>
                      </a:lnTo>
                      <a:lnTo>
                        <a:pt x="3834" y="10847"/>
                      </a:lnTo>
                      <a:lnTo>
                        <a:pt x="3989" y="7811"/>
                      </a:lnTo>
                      <a:cubicBezTo>
                        <a:pt x="4120" y="7799"/>
                        <a:pt x="4251" y="7763"/>
                        <a:pt x="4394" y="7704"/>
                      </a:cubicBezTo>
                      <a:close/>
                      <a:moveTo>
                        <a:pt x="4013" y="1"/>
                      </a:moveTo>
                      <a:cubicBezTo>
                        <a:pt x="3215" y="1"/>
                        <a:pt x="2501" y="465"/>
                        <a:pt x="2143" y="1155"/>
                      </a:cubicBezTo>
                      <a:cubicBezTo>
                        <a:pt x="881" y="1536"/>
                        <a:pt x="0" y="2679"/>
                        <a:pt x="0" y="4001"/>
                      </a:cubicBezTo>
                      <a:cubicBezTo>
                        <a:pt x="0" y="4704"/>
                        <a:pt x="250" y="5382"/>
                        <a:pt x="703" y="5918"/>
                      </a:cubicBezTo>
                      <a:lnTo>
                        <a:pt x="703" y="6097"/>
                      </a:lnTo>
                      <a:cubicBezTo>
                        <a:pt x="703" y="7549"/>
                        <a:pt x="1869" y="8704"/>
                        <a:pt x="3298" y="8704"/>
                      </a:cubicBezTo>
                      <a:cubicBezTo>
                        <a:pt x="3405" y="8704"/>
                        <a:pt x="3501" y="8704"/>
                        <a:pt x="3596" y="8692"/>
                      </a:cubicBezTo>
                      <a:lnTo>
                        <a:pt x="3596" y="8692"/>
                      </a:lnTo>
                      <a:lnTo>
                        <a:pt x="3501" y="10835"/>
                      </a:lnTo>
                      <a:lnTo>
                        <a:pt x="3298" y="10835"/>
                      </a:lnTo>
                      <a:cubicBezTo>
                        <a:pt x="3215" y="10835"/>
                        <a:pt x="3143" y="10907"/>
                        <a:pt x="3143" y="11002"/>
                      </a:cubicBezTo>
                      <a:cubicBezTo>
                        <a:pt x="3143" y="11085"/>
                        <a:pt x="3215" y="11157"/>
                        <a:pt x="3298" y="11157"/>
                      </a:cubicBezTo>
                      <a:lnTo>
                        <a:pt x="5048" y="11157"/>
                      </a:lnTo>
                      <a:cubicBezTo>
                        <a:pt x="5132" y="11157"/>
                        <a:pt x="5203" y="11085"/>
                        <a:pt x="5203" y="11002"/>
                      </a:cubicBezTo>
                      <a:cubicBezTo>
                        <a:pt x="5203" y="10907"/>
                        <a:pt x="5132" y="10835"/>
                        <a:pt x="5048" y="10835"/>
                      </a:cubicBezTo>
                      <a:lnTo>
                        <a:pt x="4846" y="10835"/>
                      </a:lnTo>
                      <a:lnTo>
                        <a:pt x="4715" y="8275"/>
                      </a:lnTo>
                      <a:lnTo>
                        <a:pt x="4715" y="8275"/>
                      </a:lnTo>
                      <a:cubicBezTo>
                        <a:pt x="4941" y="8335"/>
                        <a:pt x="5168" y="8359"/>
                        <a:pt x="5382" y="8359"/>
                      </a:cubicBezTo>
                      <a:cubicBezTo>
                        <a:pt x="6834" y="8359"/>
                        <a:pt x="7989" y="7192"/>
                        <a:pt x="7989" y="5763"/>
                      </a:cubicBezTo>
                      <a:cubicBezTo>
                        <a:pt x="8025" y="5204"/>
                        <a:pt x="7846" y="4656"/>
                        <a:pt x="7513" y="4215"/>
                      </a:cubicBezTo>
                      <a:cubicBezTo>
                        <a:pt x="7739" y="3870"/>
                        <a:pt x="7858" y="3465"/>
                        <a:pt x="7858" y="3049"/>
                      </a:cubicBezTo>
                      <a:cubicBezTo>
                        <a:pt x="7858" y="1858"/>
                        <a:pt x="6906" y="894"/>
                        <a:pt x="5715" y="882"/>
                      </a:cubicBezTo>
                      <a:cubicBezTo>
                        <a:pt x="5322" y="322"/>
                        <a:pt x="4691" y="1"/>
                        <a:pt x="40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20"/>
                <p:cNvSpPr/>
                <p:nvPr/>
              </p:nvSpPr>
              <p:spPr>
                <a:xfrm>
                  <a:off x="3960909" y="3498226"/>
                  <a:ext cx="60992" cy="60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1906" extrusionOk="0">
                      <a:moveTo>
                        <a:pt x="168" y="1"/>
                      </a:moveTo>
                      <a:cubicBezTo>
                        <a:pt x="84" y="1"/>
                        <a:pt x="1" y="84"/>
                        <a:pt x="1" y="167"/>
                      </a:cubicBezTo>
                      <a:cubicBezTo>
                        <a:pt x="1" y="1120"/>
                        <a:pt x="775" y="1906"/>
                        <a:pt x="1751" y="1906"/>
                      </a:cubicBezTo>
                      <a:cubicBezTo>
                        <a:pt x="1834" y="1906"/>
                        <a:pt x="1906" y="1834"/>
                        <a:pt x="1906" y="1751"/>
                      </a:cubicBezTo>
                      <a:cubicBezTo>
                        <a:pt x="1906" y="1656"/>
                        <a:pt x="1834" y="1584"/>
                        <a:pt x="1751" y="1584"/>
                      </a:cubicBezTo>
                      <a:cubicBezTo>
                        <a:pt x="977" y="1584"/>
                        <a:pt x="334" y="953"/>
                        <a:pt x="334" y="167"/>
                      </a:cubicBezTo>
                      <a:cubicBezTo>
                        <a:pt x="334" y="84"/>
                        <a:pt x="263" y="1"/>
                        <a:pt x="16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0"/>
                <p:cNvSpPr/>
                <p:nvPr/>
              </p:nvSpPr>
              <p:spPr>
                <a:xfrm>
                  <a:off x="4083981" y="3408690"/>
                  <a:ext cx="44224" cy="4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1371" extrusionOk="0">
                      <a:moveTo>
                        <a:pt x="167" y="1"/>
                      </a:moveTo>
                      <a:cubicBezTo>
                        <a:pt x="72" y="1"/>
                        <a:pt x="1" y="84"/>
                        <a:pt x="1" y="167"/>
                      </a:cubicBezTo>
                      <a:cubicBezTo>
                        <a:pt x="1" y="263"/>
                        <a:pt x="72" y="334"/>
                        <a:pt x="167" y="334"/>
                      </a:cubicBezTo>
                      <a:cubicBezTo>
                        <a:pt x="655" y="334"/>
                        <a:pt x="1036" y="739"/>
                        <a:pt x="1036" y="1215"/>
                      </a:cubicBezTo>
                      <a:cubicBezTo>
                        <a:pt x="1036" y="1299"/>
                        <a:pt x="1120" y="1370"/>
                        <a:pt x="1203" y="1370"/>
                      </a:cubicBezTo>
                      <a:cubicBezTo>
                        <a:pt x="1298" y="1370"/>
                        <a:pt x="1370" y="1299"/>
                        <a:pt x="1370" y="1215"/>
                      </a:cubicBezTo>
                      <a:cubicBezTo>
                        <a:pt x="1382" y="560"/>
                        <a:pt x="834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88" name="Google Shape;488;p20"/>
          <p:cNvGrpSpPr/>
          <p:nvPr/>
        </p:nvGrpSpPr>
        <p:grpSpPr>
          <a:xfrm>
            <a:off x="2169321" y="3541288"/>
            <a:ext cx="2791416" cy="1158513"/>
            <a:chOff x="2169321" y="3541288"/>
            <a:chExt cx="2791416" cy="1158513"/>
          </a:xfrm>
        </p:grpSpPr>
        <p:grpSp>
          <p:nvGrpSpPr>
            <p:cNvPr id="489" name="Google Shape;489;p20"/>
            <p:cNvGrpSpPr/>
            <p:nvPr/>
          </p:nvGrpSpPr>
          <p:grpSpPr>
            <a:xfrm>
              <a:off x="2169321" y="4039450"/>
              <a:ext cx="1795504" cy="660350"/>
              <a:chOff x="723021" y="3855450"/>
              <a:chExt cx="1795504" cy="660350"/>
            </a:xfrm>
          </p:grpSpPr>
          <p:sp>
            <p:nvSpPr>
              <p:cNvPr id="490" name="Google Shape;490;p20"/>
              <p:cNvSpPr txBox="1"/>
              <p:nvPr/>
            </p:nvSpPr>
            <p:spPr>
              <a:xfrm>
                <a:off x="723021" y="385545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91" name="Google Shape;491;p20"/>
              <p:cNvSpPr txBox="1"/>
              <p:nvPr/>
            </p:nvSpPr>
            <p:spPr>
              <a:xfrm>
                <a:off x="723025" y="420230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92" name="Google Shape;492;p20"/>
            <p:cNvGrpSpPr/>
            <p:nvPr/>
          </p:nvGrpSpPr>
          <p:grpSpPr>
            <a:xfrm>
              <a:off x="4183238" y="3541288"/>
              <a:ext cx="777500" cy="777500"/>
              <a:chOff x="4183238" y="3465088"/>
              <a:chExt cx="777500" cy="777500"/>
            </a:xfrm>
          </p:grpSpPr>
          <p:sp>
            <p:nvSpPr>
              <p:cNvPr id="493" name="Google Shape;493;p20"/>
              <p:cNvSpPr/>
              <p:nvPr/>
            </p:nvSpPr>
            <p:spPr>
              <a:xfrm>
                <a:off x="4183238" y="3465088"/>
                <a:ext cx="777500" cy="777500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31100" extrusionOk="0">
                    <a:moveTo>
                      <a:pt x="15550" y="1"/>
                    </a:moveTo>
                    <a:cubicBezTo>
                      <a:pt x="6954" y="1"/>
                      <a:pt x="1" y="6954"/>
                      <a:pt x="1" y="15550"/>
                    </a:cubicBezTo>
                    <a:cubicBezTo>
                      <a:pt x="1" y="24135"/>
                      <a:pt x="6954" y="31100"/>
                      <a:pt x="15550" y="31100"/>
                    </a:cubicBezTo>
                    <a:cubicBezTo>
                      <a:pt x="24135" y="31100"/>
                      <a:pt x="31100" y="24135"/>
                      <a:pt x="31100" y="15550"/>
                    </a:cubicBezTo>
                    <a:cubicBezTo>
                      <a:pt x="31100" y="6954"/>
                      <a:pt x="24135" y="1"/>
                      <a:pt x="15550" y="1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0"/>
              <p:cNvSpPr/>
              <p:nvPr/>
            </p:nvSpPr>
            <p:spPr>
              <a:xfrm>
                <a:off x="4225213" y="3507063"/>
                <a:ext cx="693575" cy="693575"/>
              </a:xfrm>
              <a:custGeom>
                <a:avLst/>
                <a:gdLst/>
                <a:ahLst/>
                <a:cxnLst/>
                <a:rect l="l" t="t" r="r" b="b"/>
                <a:pathLst>
                  <a:path w="27743" h="27743" extrusionOk="0">
                    <a:moveTo>
                      <a:pt x="13871" y="1"/>
                    </a:moveTo>
                    <a:cubicBezTo>
                      <a:pt x="6204" y="1"/>
                      <a:pt x="1" y="6204"/>
                      <a:pt x="1" y="13871"/>
                    </a:cubicBezTo>
                    <a:cubicBezTo>
                      <a:pt x="1" y="21527"/>
                      <a:pt x="6204" y="27742"/>
                      <a:pt x="13871" y="27742"/>
                    </a:cubicBezTo>
                    <a:cubicBezTo>
                      <a:pt x="21527" y="27742"/>
                      <a:pt x="27742" y="21527"/>
                      <a:pt x="27742" y="13871"/>
                    </a:cubicBezTo>
                    <a:cubicBezTo>
                      <a:pt x="27742" y="6204"/>
                      <a:pt x="21527" y="1"/>
                      <a:pt x="13871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5" name="Google Shape;495;p20"/>
              <p:cNvGrpSpPr/>
              <p:nvPr/>
            </p:nvGrpSpPr>
            <p:grpSpPr>
              <a:xfrm>
                <a:off x="4399444" y="3675589"/>
                <a:ext cx="344832" cy="356544"/>
                <a:chOff x="3316269" y="3352402"/>
                <a:chExt cx="344832" cy="356544"/>
              </a:xfrm>
            </p:grpSpPr>
            <p:sp>
              <p:nvSpPr>
                <p:cNvPr id="496" name="Google Shape;496;p20"/>
                <p:cNvSpPr/>
                <p:nvPr/>
              </p:nvSpPr>
              <p:spPr>
                <a:xfrm>
                  <a:off x="3546381" y="3557138"/>
                  <a:ext cx="19840" cy="1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518" extrusionOk="0">
                      <a:moveTo>
                        <a:pt x="166" y="0"/>
                      </a:moveTo>
                      <a:cubicBezTo>
                        <a:pt x="115" y="0"/>
                        <a:pt x="65" y="22"/>
                        <a:pt x="37" y="65"/>
                      </a:cubicBezTo>
                      <a:cubicBezTo>
                        <a:pt x="1" y="148"/>
                        <a:pt x="13" y="243"/>
                        <a:pt x="84" y="291"/>
                      </a:cubicBezTo>
                      <a:lnTo>
                        <a:pt x="358" y="481"/>
                      </a:lnTo>
                      <a:cubicBezTo>
                        <a:pt x="382" y="505"/>
                        <a:pt x="418" y="517"/>
                        <a:pt x="441" y="517"/>
                      </a:cubicBezTo>
                      <a:cubicBezTo>
                        <a:pt x="489" y="517"/>
                        <a:pt x="549" y="481"/>
                        <a:pt x="572" y="446"/>
                      </a:cubicBezTo>
                      <a:cubicBezTo>
                        <a:pt x="620" y="362"/>
                        <a:pt x="596" y="267"/>
                        <a:pt x="537" y="220"/>
                      </a:cubicBezTo>
                      <a:lnTo>
                        <a:pt x="263" y="29"/>
                      </a:lnTo>
                      <a:cubicBezTo>
                        <a:pt x="234" y="10"/>
                        <a:pt x="200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0"/>
                <p:cNvSpPr/>
                <p:nvPr/>
              </p:nvSpPr>
              <p:spPr>
                <a:xfrm>
                  <a:off x="3449997" y="3423730"/>
                  <a:ext cx="14496" cy="18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567" extrusionOk="0">
                      <a:moveTo>
                        <a:pt x="180" y="1"/>
                      </a:moveTo>
                      <a:cubicBezTo>
                        <a:pt x="164" y="1"/>
                        <a:pt x="148" y="3"/>
                        <a:pt x="132" y="7"/>
                      </a:cubicBezTo>
                      <a:cubicBezTo>
                        <a:pt x="48" y="43"/>
                        <a:pt x="1" y="126"/>
                        <a:pt x="36" y="221"/>
                      </a:cubicBezTo>
                      <a:lnTo>
                        <a:pt x="108" y="459"/>
                      </a:lnTo>
                      <a:cubicBezTo>
                        <a:pt x="132" y="531"/>
                        <a:pt x="191" y="567"/>
                        <a:pt x="251" y="567"/>
                      </a:cubicBezTo>
                      <a:cubicBezTo>
                        <a:pt x="274" y="567"/>
                        <a:pt x="286" y="567"/>
                        <a:pt x="310" y="543"/>
                      </a:cubicBezTo>
                      <a:cubicBezTo>
                        <a:pt x="405" y="531"/>
                        <a:pt x="453" y="436"/>
                        <a:pt x="417" y="352"/>
                      </a:cubicBezTo>
                      <a:lnTo>
                        <a:pt x="346" y="114"/>
                      </a:lnTo>
                      <a:cubicBezTo>
                        <a:pt x="316" y="45"/>
                        <a:pt x="254" y="1"/>
                        <a:pt x="18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0"/>
                <p:cNvSpPr/>
                <p:nvPr/>
              </p:nvSpPr>
              <p:spPr>
                <a:xfrm>
                  <a:off x="3316269" y="3352402"/>
                  <a:ext cx="344832" cy="356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11142" extrusionOk="0">
                      <a:moveTo>
                        <a:pt x="2870" y="2819"/>
                      </a:moveTo>
                      <a:cubicBezTo>
                        <a:pt x="2941" y="2819"/>
                        <a:pt x="3013" y="2867"/>
                        <a:pt x="3048" y="2950"/>
                      </a:cubicBezTo>
                      <a:cubicBezTo>
                        <a:pt x="3084" y="2998"/>
                        <a:pt x="3060" y="3046"/>
                        <a:pt x="3048" y="3093"/>
                      </a:cubicBezTo>
                      <a:cubicBezTo>
                        <a:pt x="3025" y="3129"/>
                        <a:pt x="2989" y="3165"/>
                        <a:pt x="2941" y="3189"/>
                      </a:cubicBezTo>
                      <a:cubicBezTo>
                        <a:pt x="2925" y="3199"/>
                        <a:pt x="2904" y="3205"/>
                        <a:pt x="2882" y="3205"/>
                      </a:cubicBezTo>
                      <a:cubicBezTo>
                        <a:pt x="2854" y="3205"/>
                        <a:pt x="2825" y="3196"/>
                        <a:pt x="2798" y="3177"/>
                      </a:cubicBezTo>
                      <a:cubicBezTo>
                        <a:pt x="2751" y="3153"/>
                        <a:pt x="2727" y="3117"/>
                        <a:pt x="2691" y="3069"/>
                      </a:cubicBezTo>
                      <a:cubicBezTo>
                        <a:pt x="2656" y="2974"/>
                        <a:pt x="2703" y="2867"/>
                        <a:pt x="2810" y="2831"/>
                      </a:cubicBezTo>
                      <a:cubicBezTo>
                        <a:pt x="2822" y="2831"/>
                        <a:pt x="2858" y="2819"/>
                        <a:pt x="2870" y="2819"/>
                      </a:cubicBezTo>
                      <a:close/>
                      <a:moveTo>
                        <a:pt x="2310" y="3367"/>
                      </a:moveTo>
                      <a:cubicBezTo>
                        <a:pt x="2382" y="3367"/>
                        <a:pt x="2453" y="3415"/>
                        <a:pt x="2489" y="3498"/>
                      </a:cubicBezTo>
                      <a:cubicBezTo>
                        <a:pt x="2501" y="3546"/>
                        <a:pt x="2501" y="3605"/>
                        <a:pt x="2465" y="3653"/>
                      </a:cubicBezTo>
                      <a:cubicBezTo>
                        <a:pt x="2441" y="3701"/>
                        <a:pt x="2406" y="3724"/>
                        <a:pt x="2370" y="3760"/>
                      </a:cubicBezTo>
                      <a:cubicBezTo>
                        <a:pt x="2352" y="3764"/>
                        <a:pt x="2333" y="3767"/>
                        <a:pt x="2314" y="3767"/>
                      </a:cubicBezTo>
                      <a:cubicBezTo>
                        <a:pt x="2280" y="3767"/>
                        <a:pt x="2245" y="3759"/>
                        <a:pt x="2215" y="3736"/>
                      </a:cubicBezTo>
                      <a:cubicBezTo>
                        <a:pt x="2167" y="3712"/>
                        <a:pt x="2144" y="3677"/>
                        <a:pt x="2108" y="3641"/>
                      </a:cubicBezTo>
                      <a:cubicBezTo>
                        <a:pt x="2108" y="3593"/>
                        <a:pt x="2108" y="3534"/>
                        <a:pt x="2144" y="3486"/>
                      </a:cubicBezTo>
                      <a:cubicBezTo>
                        <a:pt x="2167" y="3450"/>
                        <a:pt x="2203" y="3415"/>
                        <a:pt x="2251" y="3379"/>
                      </a:cubicBezTo>
                      <a:cubicBezTo>
                        <a:pt x="2263" y="3379"/>
                        <a:pt x="2286" y="3367"/>
                        <a:pt x="2310" y="3367"/>
                      </a:cubicBezTo>
                      <a:close/>
                      <a:moveTo>
                        <a:pt x="3060" y="3546"/>
                      </a:moveTo>
                      <a:cubicBezTo>
                        <a:pt x="3096" y="3546"/>
                        <a:pt x="3120" y="3546"/>
                        <a:pt x="3156" y="3570"/>
                      </a:cubicBezTo>
                      <a:cubicBezTo>
                        <a:pt x="3191" y="3593"/>
                        <a:pt x="3227" y="3629"/>
                        <a:pt x="3263" y="3665"/>
                      </a:cubicBezTo>
                      <a:cubicBezTo>
                        <a:pt x="3275" y="3724"/>
                        <a:pt x="3263" y="3772"/>
                        <a:pt x="3239" y="3831"/>
                      </a:cubicBezTo>
                      <a:cubicBezTo>
                        <a:pt x="3215" y="3879"/>
                        <a:pt x="3179" y="3903"/>
                        <a:pt x="3144" y="3939"/>
                      </a:cubicBezTo>
                      <a:cubicBezTo>
                        <a:pt x="3124" y="3944"/>
                        <a:pt x="3102" y="3946"/>
                        <a:pt x="3080" y="3946"/>
                      </a:cubicBezTo>
                      <a:cubicBezTo>
                        <a:pt x="3049" y="3946"/>
                        <a:pt x="3017" y="3941"/>
                        <a:pt x="2989" y="3927"/>
                      </a:cubicBezTo>
                      <a:cubicBezTo>
                        <a:pt x="2941" y="3891"/>
                        <a:pt x="2917" y="3867"/>
                        <a:pt x="2882" y="3820"/>
                      </a:cubicBezTo>
                      <a:cubicBezTo>
                        <a:pt x="2870" y="3772"/>
                        <a:pt x="2870" y="3712"/>
                        <a:pt x="2894" y="3665"/>
                      </a:cubicBezTo>
                      <a:cubicBezTo>
                        <a:pt x="2929" y="3629"/>
                        <a:pt x="2953" y="3593"/>
                        <a:pt x="3001" y="3570"/>
                      </a:cubicBezTo>
                      <a:cubicBezTo>
                        <a:pt x="3025" y="3570"/>
                        <a:pt x="3048" y="3546"/>
                        <a:pt x="3060" y="3546"/>
                      </a:cubicBezTo>
                      <a:close/>
                      <a:moveTo>
                        <a:pt x="3584" y="3843"/>
                      </a:moveTo>
                      <a:lnTo>
                        <a:pt x="4191" y="4343"/>
                      </a:lnTo>
                      <a:lnTo>
                        <a:pt x="3501" y="4046"/>
                      </a:lnTo>
                      <a:cubicBezTo>
                        <a:pt x="3513" y="4022"/>
                        <a:pt x="3525" y="3998"/>
                        <a:pt x="3537" y="3962"/>
                      </a:cubicBezTo>
                      <a:cubicBezTo>
                        <a:pt x="3560" y="3939"/>
                        <a:pt x="3572" y="3891"/>
                        <a:pt x="3584" y="3843"/>
                      </a:cubicBezTo>
                      <a:close/>
                      <a:moveTo>
                        <a:pt x="9478" y="3974"/>
                      </a:moveTo>
                      <a:cubicBezTo>
                        <a:pt x="9835" y="4141"/>
                        <a:pt x="10145" y="4391"/>
                        <a:pt x="10418" y="4713"/>
                      </a:cubicBezTo>
                      <a:cubicBezTo>
                        <a:pt x="10228" y="4998"/>
                        <a:pt x="9966" y="5260"/>
                        <a:pt x="9704" y="5451"/>
                      </a:cubicBezTo>
                      <a:cubicBezTo>
                        <a:pt x="9597" y="5332"/>
                        <a:pt x="9478" y="5248"/>
                        <a:pt x="9347" y="5153"/>
                      </a:cubicBezTo>
                      <a:cubicBezTo>
                        <a:pt x="9228" y="5094"/>
                        <a:pt x="9097" y="5022"/>
                        <a:pt x="8918" y="4963"/>
                      </a:cubicBezTo>
                      <a:lnTo>
                        <a:pt x="9406" y="4939"/>
                      </a:lnTo>
                      <a:cubicBezTo>
                        <a:pt x="9490" y="4939"/>
                        <a:pt x="9573" y="4844"/>
                        <a:pt x="9549" y="4760"/>
                      </a:cubicBezTo>
                      <a:cubicBezTo>
                        <a:pt x="9549" y="4672"/>
                        <a:pt x="9478" y="4604"/>
                        <a:pt x="9391" y="4604"/>
                      </a:cubicBezTo>
                      <a:cubicBezTo>
                        <a:pt x="9385" y="4604"/>
                        <a:pt x="9378" y="4605"/>
                        <a:pt x="9371" y="4605"/>
                      </a:cubicBezTo>
                      <a:lnTo>
                        <a:pt x="8656" y="4665"/>
                      </a:lnTo>
                      <a:cubicBezTo>
                        <a:pt x="8871" y="4546"/>
                        <a:pt x="9061" y="4427"/>
                        <a:pt x="9192" y="4308"/>
                      </a:cubicBezTo>
                      <a:cubicBezTo>
                        <a:pt x="9299" y="4201"/>
                        <a:pt x="9394" y="4105"/>
                        <a:pt x="9478" y="3974"/>
                      </a:cubicBezTo>
                      <a:close/>
                      <a:moveTo>
                        <a:pt x="4245" y="304"/>
                      </a:moveTo>
                      <a:cubicBezTo>
                        <a:pt x="4475" y="304"/>
                        <a:pt x="4701" y="348"/>
                        <a:pt x="4906" y="438"/>
                      </a:cubicBezTo>
                      <a:cubicBezTo>
                        <a:pt x="5299" y="605"/>
                        <a:pt x="5561" y="903"/>
                        <a:pt x="5704" y="1260"/>
                      </a:cubicBezTo>
                      <a:cubicBezTo>
                        <a:pt x="5787" y="1522"/>
                        <a:pt x="5835" y="1867"/>
                        <a:pt x="5799" y="2284"/>
                      </a:cubicBezTo>
                      <a:cubicBezTo>
                        <a:pt x="5537" y="2819"/>
                        <a:pt x="5370" y="3367"/>
                        <a:pt x="5287" y="3665"/>
                      </a:cubicBezTo>
                      <a:cubicBezTo>
                        <a:pt x="5251" y="3760"/>
                        <a:pt x="5311" y="3843"/>
                        <a:pt x="5406" y="3879"/>
                      </a:cubicBezTo>
                      <a:cubicBezTo>
                        <a:pt x="5418" y="3883"/>
                        <a:pt x="5431" y="3884"/>
                        <a:pt x="5444" y="3884"/>
                      </a:cubicBezTo>
                      <a:cubicBezTo>
                        <a:pt x="5516" y="3884"/>
                        <a:pt x="5588" y="3831"/>
                        <a:pt x="5608" y="3760"/>
                      </a:cubicBezTo>
                      <a:cubicBezTo>
                        <a:pt x="5894" y="2748"/>
                        <a:pt x="6311" y="1926"/>
                        <a:pt x="6727" y="1534"/>
                      </a:cubicBezTo>
                      <a:cubicBezTo>
                        <a:pt x="6972" y="1309"/>
                        <a:pt x="7286" y="1190"/>
                        <a:pt x="7633" y="1190"/>
                      </a:cubicBezTo>
                      <a:cubicBezTo>
                        <a:pt x="7691" y="1190"/>
                        <a:pt x="7751" y="1193"/>
                        <a:pt x="7811" y="1200"/>
                      </a:cubicBezTo>
                      <a:cubicBezTo>
                        <a:pt x="8228" y="1236"/>
                        <a:pt x="8632" y="1450"/>
                        <a:pt x="8930" y="1772"/>
                      </a:cubicBezTo>
                      <a:cubicBezTo>
                        <a:pt x="9228" y="2105"/>
                        <a:pt x="9394" y="2522"/>
                        <a:pt x="9394" y="2939"/>
                      </a:cubicBezTo>
                      <a:cubicBezTo>
                        <a:pt x="9394" y="3355"/>
                        <a:pt x="9228" y="3724"/>
                        <a:pt x="8942" y="3974"/>
                      </a:cubicBezTo>
                      <a:cubicBezTo>
                        <a:pt x="8656" y="4236"/>
                        <a:pt x="8180" y="4474"/>
                        <a:pt x="7561" y="4653"/>
                      </a:cubicBezTo>
                      <a:lnTo>
                        <a:pt x="7549" y="4653"/>
                      </a:lnTo>
                      <a:cubicBezTo>
                        <a:pt x="7430" y="4641"/>
                        <a:pt x="7299" y="4635"/>
                        <a:pt x="7161" y="4635"/>
                      </a:cubicBezTo>
                      <a:cubicBezTo>
                        <a:pt x="7022" y="4635"/>
                        <a:pt x="6876" y="4641"/>
                        <a:pt x="6727" y="4653"/>
                      </a:cubicBezTo>
                      <a:cubicBezTo>
                        <a:pt x="6632" y="4653"/>
                        <a:pt x="6561" y="4724"/>
                        <a:pt x="6561" y="4808"/>
                      </a:cubicBezTo>
                      <a:cubicBezTo>
                        <a:pt x="6561" y="4903"/>
                        <a:pt x="6632" y="4974"/>
                        <a:pt x="6727" y="4974"/>
                      </a:cubicBezTo>
                      <a:cubicBezTo>
                        <a:pt x="6825" y="4971"/>
                        <a:pt x="6935" y="4968"/>
                        <a:pt x="7055" y="4968"/>
                      </a:cubicBezTo>
                      <a:cubicBezTo>
                        <a:pt x="7682" y="4968"/>
                        <a:pt x="8561" y="5039"/>
                        <a:pt x="9121" y="5379"/>
                      </a:cubicBezTo>
                      <a:cubicBezTo>
                        <a:pt x="9871" y="5856"/>
                        <a:pt x="10061" y="6844"/>
                        <a:pt x="9597" y="7630"/>
                      </a:cubicBezTo>
                      <a:cubicBezTo>
                        <a:pt x="9275" y="8174"/>
                        <a:pt x="8718" y="8485"/>
                        <a:pt x="8177" y="8485"/>
                      </a:cubicBezTo>
                      <a:cubicBezTo>
                        <a:pt x="7937" y="8485"/>
                        <a:pt x="7701" y="8424"/>
                        <a:pt x="7489" y="8296"/>
                      </a:cubicBezTo>
                      <a:cubicBezTo>
                        <a:pt x="6870" y="7939"/>
                        <a:pt x="6156" y="6975"/>
                        <a:pt x="5954" y="6487"/>
                      </a:cubicBezTo>
                      <a:cubicBezTo>
                        <a:pt x="5954" y="6463"/>
                        <a:pt x="5942" y="6463"/>
                        <a:pt x="5942" y="6451"/>
                      </a:cubicBezTo>
                      <a:cubicBezTo>
                        <a:pt x="5918" y="6356"/>
                        <a:pt x="5906" y="6284"/>
                        <a:pt x="5894" y="6213"/>
                      </a:cubicBezTo>
                      <a:cubicBezTo>
                        <a:pt x="5884" y="6132"/>
                        <a:pt x="5813" y="6077"/>
                        <a:pt x="5741" y="6077"/>
                      </a:cubicBezTo>
                      <a:cubicBezTo>
                        <a:pt x="5729" y="6077"/>
                        <a:pt x="5716" y="6078"/>
                        <a:pt x="5704" y="6082"/>
                      </a:cubicBezTo>
                      <a:cubicBezTo>
                        <a:pt x="5608" y="6094"/>
                        <a:pt x="5549" y="6189"/>
                        <a:pt x="5561" y="6272"/>
                      </a:cubicBezTo>
                      <a:cubicBezTo>
                        <a:pt x="5823" y="7463"/>
                        <a:pt x="5739" y="8475"/>
                        <a:pt x="5549" y="8951"/>
                      </a:cubicBezTo>
                      <a:cubicBezTo>
                        <a:pt x="5323" y="9499"/>
                        <a:pt x="4763" y="9844"/>
                        <a:pt x="4132" y="9844"/>
                      </a:cubicBezTo>
                      <a:cubicBezTo>
                        <a:pt x="3918" y="9844"/>
                        <a:pt x="3691" y="9797"/>
                        <a:pt x="3465" y="9713"/>
                      </a:cubicBezTo>
                      <a:cubicBezTo>
                        <a:pt x="2620" y="9368"/>
                        <a:pt x="2167" y="8487"/>
                        <a:pt x="2465" y="7737"/>
                      </a:cubicBezTo>
                      <a:cubicBezTo>
                        <a:pt x="2620" y="7356"/>
                        <a:pt x="2965" y="6927"/>
                        <a:pt x="3465" y="6463"/>
                      </a:cubicBezTo>
                      <a:cubicBezTo>
                        <a:pt x="3691" y="6379"/>
                        <a:pt x="3894" y="6272"/>
                        <a:pt x="4072" y="6165"/>
                      </a:cubicBezTo>
                      <a:cubicBezTo>
                        <a:pt x="4156" y="6129"/>
                        <a:pt x="4180" y="6034"/>
                        <a:pt x="4156" y="5951"/>
                      </a:cubicBezTo>
                      <a:cubicBezTo>
                        <a:pt x="4120" y="5888"/>
                        <a:pt x="4056" y="5859"/>
                        <a:pt x="3991" y="5859"/>
                      </a:cubicBezTo>
                      <a:cubicBezTo>
                        <a:pt x="3971" y="5859"/>
                        <a:pt x="3950" y="5862"/>
                        <a:pt x="3930" y="5867"/>
                      </a:cubicBezTo>
                      <a:cubicBezTo>
                        <a:pt x="3136" y="6291"/>
                        <a:pt x="2413" y="6517"/>
                        <a:pt x="1867" y="6517"/>
                      </a:cubicBezTo>
                      <a:cubicBezTo>
                        <a:pt x="1815" y="6517"/>
                        <a:pt x="1764" y="6515"/>
                        <a:pt x="1715" y="6510"/>
                      </a:cubicBezTo>
                      <a:cubicBezTo>
                        <a:pt x="1322" y="6475"/>
                        <a:pt x="965" y="6284"/>
                        <a:pt x="715" y="5963"/>
                      </a:cubicBezTo>
                      <a:cubicBezTo>
                        <a:pt x="465" y="5629"/>
                        <a:pt x="322" y="5201"/>
                        <a:pt x="370" y="4748"/>
                      </a:cubicBezTo>
                      <a:cubicBezTo>
                        <a:pt x="439" y="3885"/>
                        <a:pt x="1086" y="3222"/>
                        <a:pt x="1839" y="3222"/>
                      </a:cubicBezTo>
                      <a:cubicBezTo>
                        <a:pt x="1865" y="3222"/>
                        <a:pt x="1891" y="3223"/>
                        <a:pt x="1917" y="3224"/>
                      </a:cubicBezTo>
                      <a:cubicBezTo>
                        <a:pt x="1894" y="3248"/>
                        <a:pt x="1858" y="3296"/>
                        <a:pt x="1846" y="3343"/>
                      </a:cubicBezTo>
                      <a:cubicBezTo>
                        <a:pt x="1786" y="3462"/>
                        <a:pt x="1774" y="3605"/>
                        <a:pt x="1810" y="3736"/>
                      </a:cubicBezTo>
                      <a:cubicBezTo>
                        <a:pt x="1858" y="3879"/>
                        <a:pt x="1953" y="3974"/>
                        <a:pt x="2084" y="4034"/>
                      </a:cubicBezTo>
                      <a:cubicBezTo>
                        <a:pt x="2155" y="4070"/>
                        <a:pt x="2227" y="4093"/>
                        <a:pt x="2310" y="4093"/>
                      </a:cubicBezTo>
                      <a:cubicBezTo>
                        <a:pt x="2370" y="4093"/>
                        <a:pt x="2429" y="4082"/>
                        <a:pt x="2465" y="4070"/>
                      </a:cubicBezTo>
                      <a:cubicBezTo>
                        <a:pt x="2513" y="4058"/>
                        <a:pt x="2560" y="4022"/>
                        <a:pt x="2608" y="3998"/>
                      </a:cubicBezTo>
                      <a:cubicBezTo>
                        <a:pt x="2644" y="4082"/>
                        <a:pt x="2739" y="4153"/>
                        <a:pt x="2822" y="4201"/>
                      </a:cubicBezTo>
                      <a:cubicBezTo>
                        <a:pt x="2906" y="4236"/>
                        <a:pt x="2977" y="4260"/>
                        <a:pt x="3048" y="4260"/>
                      </a:cubicBezTo>
                      <a:cubicBezTo>
                        <a:pt x="3084" y="4260"/>
                        <a:pt x="3120" y="4260"/>
                        <a:pt x="3156" y="4248"/>
                      </a:cubicBezTo>
                      <a:lnTo>
                        <a:pt x="4692" y="4951"/>
                      </a:lnTo>
                      <a:lnTo>
                        <a:pt x="2406" y="4974"/>
                      </a:lnTo>
                      <a:cubicBezTo>
                        <a:pt x="2322" y="4974"/>
                        <a:pt x="2251" y="5046"/>
                        <a:pt x="2251" y="5141"/>
                      </a:cubicBezTo>
                      <a:cubicBezTo>
                        <a:pt x="2251" y="5225"/>
                        <a:pt x="2322" y="5308"/>
                        <a:pt x="2406" y="5308"/>
                      </a:cubicBezTo>
                      <a:lnTo>
                        <a:pt x="5049" y="5260"/>
                      </a:lnTo>
                      <a:lnTo>
                        <a:pt x="4275" y="7772"/>
                      </a:lnTo>
                      <a:lnTo>
                        <a:pt x="4275" y="7820"/>
                      </a:lnTo>
                      <a:cubicBezTo>
                        <a:pt x="4275" y="7892"/>
                        <a:pt x="4311" y="7951"/>
                        <a:pt x="4394" y="7963"/>
                      </a:cubicBezTo>
                      <a:lnTo>
                        <a:pt x="4430" y="7963"/>
                      </a:lnTo>
                      <a:cubicBezTo>
                        <a:pt x="4513" y="7963"/>
                        <a:pt x="4572" y="7927"/>
                        <a:pt x="4584" y="7844"/>
                      </a:cubicBezTo>
                      <a:lnTo>
                        <a:pt x="5358" y="5332"/>
                      </a:lnTo>
                      <a:lnTo>
                        <a:pt x="6668" y="6260"/>
                      </a:lnTo>
                      <a:cubicBezTo>
                        <a:pt x="6692" y="6272"/>
                        <a:pt x="6727" y="6284"/>
                        <a:pt x="6751" y="6284"/>
                      </a:cubicBezTo>
                      <a:cubicBezTo>
                        <a:pt x="6799" y="6284"/>
                        <a:pt x="6858" y="6260"/>
                        <a:pt x="6894" y="6213"/>
                      </a:cubicBezTo>
                      <a:cubicBezTo>
                        <a:pt x="6930" y="6141"/>
                        <a:pt x="6918" y="6034"/>
                        <a:pt x="6847" y="5987"/>
                      </a:cubicBezTo>
                      <a:lnTo>
                        <a:pt x="5537" y="5070"/>
                      </a:lnTo>
                      <a:lnTo>
                        <a:pt x="7644" y="3486"/>
                      </a:lnTo>
                      <a:cubicBezTo>
                        <a:pt x="7692" y="3462"/>
                        <a:pt x="7704" y="3415"/>
                        <a:pt x="7704" y="3355"/>
                      </a:cubicBezTo>
                      <a:cubicBezTo>
                        <a:pt x="7704" y="3331"/>
                        <a:pt x="7692" y="3284"/>
                        <a:pt x="7680" y="3248"/>
                      </a:cubicBezTo>
                      <a:cubicBezTo>
                        <a:pt x="7646" y="3208"/>
                        <a:pt x="7597" y="3186"/>
                        <a:pt x="7550" y="3186"/>
                      </a:cubicBezTo>
                      <a:cubicBezTo>
                        <a:pt x="7514" y="3186"/>
                        <a:pt x="7479" y="3199"/>
                        <a:pt x="7454" y="3224"/>
                      </a:cubicBezTo>
                      <a:lnTo>
                        <a:pt x="5346" y="4796"/>
                      </a:lnTo>
                      <a:lnTo>
                        <a:pt x="4775" y="3141"/>
                      </a:lnTo>
                      <a:cubicBezTo>
                        <a:pt x="4756" y="3077"/>
                        <a:pt x="4696" y="3034"/>
                        <a:pt x="4631" y="3034"/>
                      </a:cubicBezTo>
                      <a:cubicBezTo>
                        <a:pt x="4611" y="3034"/>
                        <a:pt x="4592" y="3037"/>
                        <a:pt x="4572" y="3046"/>
                      </a:cubicBezTo>
                      <a:cubicBezTo>
                        <a:pt x="4477" y="3069"/>
                        <a:pt x="4430" y="3165"/>
                        <a:pt x="4465" y="3248"/>
                      </a:cubicBezTo>
                      <a:lnTo>
                        <a:pt x="4882" y="4486"/>
                      </a:lnTo>
                      <a:lnTo>
                        <a:pt x="3298" y="3189"/>
                      </a:lnTo>
                      <a:cubicBezTo>
                        <a:pt x="3358" y="3069"/>
                        <a:pt x="3382" y="2927"/>
                        <a:pt x="3334" y="2784"/>
                      </a:cubicBezTo>
                      <a:cubicBezTo>
                        <a:pt x="3258" y="2575"/>
                        <a:pt x="3053" y="2434"/>
                        <a:pt x="2841" y="2434"/>
                      </a:cubicBezTo>
                      <a:cubicBezTo>
                        <a:pt x="2787" y="2434"/>
                        <a:pt x="2732" y="2443"/>
                        <a:pt x="2679" y="2462"/>
                      </a:cubicBezTo>
                      <a:cubicBezTo>
                        <a:pt x="2667" y="2462"/>
                        <a:pt x="2644" y="2474"/>
                        <a:pt x="2632" y="2474"/>
                      </a:cubicBezTo>
                      <a:cubicBezTo>
                        <a:pt x="2608" y="2415"/>
                        <a:pt x="2584" y="2367"/>
                        <a:pt x="2572" y="2331"/>
                      </a:cubicBezTo>
                      <a:cubicBezTo>
                        <a:pt x="2453" y="1950"/>
                        <a:pt x="2489" y="1557"/>
                        <a:pt x="2691" y="1200"/>
                      </a:cubicBezTo>
                      <a:cubicBezTo>
                        <a:pt x="2906" y="819"/>
                        <a:pt x="3239" y="545"/>
                        <a:pt x="3656" y="402"/>
                      </a:cubicBezTo>
                      <a:cubicBezTo>
                        <a:pt x="3848" y="337"/>
                        <a:pt x="4048" y="304"/>
                        <a:pt x="4245" y="304"/>
                      </a:cubicBezTo>
                      <a:close/>
                      <a:moveTo>
                        <a:pt x="6323" y="7677"/>
                      </a:moveTo>
                      <a:lnTo>
                        <a:pt x="6323" y="7677"/>
                      </a:lnTo>
                      <a:cubicBezTo>
                        <a:pt x="6620" y="8046"/>
                        <a:pt x="6978" y="8392"/>
                        <a:pt x="7311" y="8582"/>
                      </a:cubicBezTo>
                      <a:cubicBezTo>
                        <a:pt x="7501" y="8701"/>
                        <a:pt x="7704" y="8773"/>
                        <a:pt x="7930" y="8808"/>
                      </a:cubicBezTo>
                      <a:cubicBezTo>
                        <a:pt x="7930" y="9368"/>
                        <a:pt x="7704" y="9951"/>
                        <a:pt x="7263" y="10547"/>
                      </a:cubicBezTo>
                      <a:cubicBezTo>
                        <a:pt x="6454" y="10428"/>
                        <a:pt x="5787" y="9951"/>
                        <a:pt x="5442" y="9666"/>
                      </a:cubicBezTo>
                      <a:cubicBezTo>
                        <a:pt x="5608" y="9499"/>
                        <a:pt x="5739" y="9308"/>
                        <a:pt x="5846" y="9082"/>
                      </a:cubicBezTo>
                      <a:cubicBezTo>
                        <a:pt x="5965" y="8773"/>
                        <a:pt x="6037" y="8356"/>
                        <a:pt x="6037" y="7856"/>
                      </a:cubicBezTo>
                      <a:lnTo>
                        <a:pt x="6525" y="9308"/>
                      </a:lnTo>
                      <a:cubicBezTo>
                        <a:pt x="6561" y="9380"/>
                        <a:pt x="6620" y="9416"/>
                        <a:pt x="6680" y="9416"/>
                      </a:cubicBezTo>
                      <a:cubicBezTo>
                        <a:pt x="6692" y="9416"/>
                        <a:pt x="6716" y="9416"/>
                        <a:pt x="6739" y="9404"/>
                      </a:cubicBezTo>
                      <a:cubicBezTo>
                        <a:pt x="6823" y="9368"/>
                        <a:pt x="6870" y="9285"/>
                        <a:pt x="6847" y="9189"/>
                      </a:cubicBezTo>
                      <a:lnTo>
                        <a:pt x="6323" y="7677"/>
                      </a:lnTo>
                      <a:close/>
                      <a:moveTo>
                        <a:pt x="2096" y="8606"/>
                      </a:moveTo>
                      <a:cubicBezTo>
                        <a:pt x="2191" y="8987"/>
                        <a:pt x="2394" y="9332"/>
                        <a:pt x="2691" y="9618"/>
                      </a:cubicBezTo>
                      <a:lnTo>
                        <a:pt x="2572" y="9797"/>
                      </a:lnTo>
                      <a:cubicBezTo>
                        <a:pt x="2525" y="9880"/>
                        <a:pt x="2548" y="9975"/>
                        <a:pt x="2620" y="10023"/>
                      </a:cubicBezTo>
                      <a:cubicBezTo>
                        <a:pt x="2644" y="10035"/>
                        <a:pt x="2679" y="10058"/>
                        <a:pt x="2703" y="10058"/>
                      </a:cubicBezTo>
                      <a:cubicBezTo>
                        <a:pt x="2763" y="10058"/>
                        <a:pt x="2810" y="10023"/>
                        <a:pt x="2846" y="9975"/>
                      </a:cubicBezTo>
                      <a:lnTo>
                        <a:pt x="2941" y="9820"/>
                      </a:lnTo>
                      <a:cubicBezTo>
                        <a:pt x="3060" y="9892"/>
                        <a:pt x="3203" y="9963"/>
                        <a:pt x="3334" y="10023"/>
                      </a:cubicBezTo>
                      <a:cubicBezTo>
                        <a:pt x="3513" y="10094"/>
                        <a:pt x="3703" y="10142"/>
                        <a:pt x="3882" y="10154"/>
                      </a:cubicBezTo>
                      <a:cubicBezTo>
                        <a:pt x="3406" y="10570"/>
                        <a:pt x="2751" y="10832"/>
                        <a:pt x="2084" y="10856"/>
                      </a:cubicBezTo>
                      <a:cubicBezTo>
                        <a:pt x="1798" y="10118"/>
                        <a:pt x="1810" y="9308"/>
                        <a:pt x="2096" y="8606"/>
                      </a:cubicBezTo>
                      <a:close/>
                      <a:moveTo>
                        <a:pt x="4287" y="0"/>
                      </a:moveTo>
                      <a:cubicBezTo>
                        <a:pt x="4050" y="0"/>
                        <a:pt x="3812" y="39"/>
                        <a:pt x="3584" y="117"/>
                      </a:cubicBezTo>
                      <a:cubicBezTo>
                        <a:pt x="3096" y="272"/>
                        <a:pt x="2679" y="617"/>
                        <a:pt x="2441" y="1045"/>
                      </a:cubicBezTo>
                      <a:cubicBezTo>
                        <a:pt x="2191" y="1498"/>
                        <a:pt x="2144" y="1986"/>
                        <a:pt x="2286" y="2450"/>
                      </a:cubicBezTo>
                      <a:cubicBezTo>
                        <a:pt x="2322" y="2534"/>
                        <a:pt x="2370" y="2629"/>
                        <a:pt x="2406" y="2724"/>
                      </a:cubicBezTo>
                      <a:cubicBezTo>
                        <a:pt x="2406" y="2724"/>
                        <a:pt x="2406" y="2748"/>
                        <a:pt x="2394" y="2748"/>
                      </a:cubicBezTo>
                      <a:cubicBezTo>
                        <a:pt x="2358" y="2808"/>
                        <a:pt x="2346" y="2867"/>
                        <a:pt x="2346" y="2927"/>
                      </a:cubicBezTo>
                      <a:cubicBezTo>
                        <a:pt x="2227" y="2891"/>
                        <a:pt x="2108" y="2879"/>
                        <a:pt x="1989" y="2867"/>
                      </a:cubicBezTo>
                      <a:cubicBezTo>
                        <a:pt x="1949" y="2864"/>
                        <a:pt x="1909" y="2863"/>
                        <a:pt x="1869" y="2863"/>
                      </a:cubicBezTo>
                      <a:cubicBezTo>
                        <a:pt x="941" y="2863"/>
                        <a:pt x="128" y="3650"/>
                        <a:pt x="48" y="4701"/>
                      </a:cubicBezTo>
                      <a:cubicBezTo>
                        <a:pt x="0" y="5213"/>
                        <a:pt x="143" y="5725"/>
                        <a:pt x="465" y="6129"/>
                      </a:cubicBezTo>
                      <a:cubicBezTo>
                        <a:pt x="774" y="6522"/>
                        <a:pt x="1203" y="6760"/>
                        <a:pt x="1691" y="6808"/>
                      </a:cubicBezTo>
                      <a:lnTo>
                        <a:pt x="1858" y="6808"/>
                      </a:lnTo>
                      <a:cubicBezTo>
                        <a:pt x="2144" y="6808"/>
                        <a:pt x="2453" y="6749"/>
                        <a:pt x="2751" y="6677"/>
                      </a:cubicBezTo>
                      <a:lnTo>
                        <a:pt x="2751" y="6677"/>
                      </a:lnTo>
                      <a:cubicBezTo>
                        <a:pt x="2513" y="6939"/>
                        <a:pt x="2286" y="7260"/>
                        <a:pt x="2155" y="7570"/>
                      </a:cubicBezTo>
                      <a:cubicBezTo>
                        <a:pt x="2108" y="7677"/>
                        <a:pt x="2084" y="7796"/>
                        <a:pt x="2060" y="7892"/>
                      </a:cubicBezTo>
                      <a:cubicBezTo>
                        <a:pt x="1453" y="8820"/>
                        <a:pt x="1370" y="9999"/>
                        <a:pt x="1810" y="11035"/>
                      </a:cubicBezTo>
                      <a:cubicBezTo>
                        <a:pt x="1846" y="11094"/>
                        <a:pt x="1905" y="11142"/>
                        <a:pt x="1965" y="11142"/>
                      </a:cubicBezTo>
                      <a:cubicBezTo>
                        <a:pt x="2882" y="11130"/>
                        <a:pt x="3763" y="10749"/>
                        <a:pt x="4370" y="10118"/>
                      </a:cubicBezTo>
                      <a:cubicBezTo>
                        <a:pt x="4668" y="10082"/>
                        <a:pt x="4953" y="9975"/>
                        <a:pt x="5192" y="9832"/>
                      </a:cubicBezTo>
                      <a:cubicBezTo>
                        <a:pt x="5549" y="10142"/>
                        <a:pt x="6335" y="10725"/>
                        <a:pt x="7323" y="10844"/>
                      </a:cubicBezTo>
                      <a:lnTo>
                        <a:pt x="7335" y="10844"/>
                      </a:lnTo>
                      <a:cubicBezTo>
                        <a:pt x="7382" y="10844"/>
                        <a:pt x="7442" y="10809"/>
                        <a:pt x="7466" y="10785"/>
                      </a:cubicBezTo>
                      <a:cubicBezTo>
                        <a:pt x="7990" y="10118"/>
                        <a:pt x="8251" y="9439"/>
                        <a:pt x="8275" y="8773"/>
                      </a:cubicBezTo>
                      <a:cubicBezTo>
                        <a:pt x="8894" y="8749"/>
                        <a:pt x="9525" y="8368"/>
                        <a:pt x="9883" y="7761"/>
                      </a:cubicBezTo>
                      <a:cubicBezTo>
                        <a:pt x="10276" y="7082"/>
                        <a:pt x="10264" y="6272"/>
                        <a:pt x="9906" y="5689"/>
                      </a:cubicBezTo>
                      <a:cubicBezTo>
                        <a:pt x="10252" y="5439"/>
                        <a:pt x="10537" y="5117"/>
                        <a:pt x="10752" y="4724"/>
                      </a:cubicBezTo>
                      <a:cubicBezTo>
                        <a:pt x="10776" y="4701"/>
                        <a:pt x="10776" y="4617"/>
                        <a:pt x="10728" y="4582"/>
                      </a:cubicBezTo>
                      <a:cubicBezTo>
                        <a:pt x="10430" y="4189"/>
                        <a:pt x="10049" y="3891"/>
                        <a:pt x="9609" y="3689"/>
                      </a:cubicBezTo>
                      <a:cubicBezTo>
                        <a:pt x="9704" y="3474"/>
                        <a:pt x="9752" y="3248"/>
                        <a:pt x="9752" y="2998"/>
                      </a:cubicBezTo>
                      <a:cubicBezTo>
                        <a:pt x="9752" y="2498"/>
                        <a:pt x="9549" y="1998"/>
                        <a:pt x="9192" y="1617"/>
                      </a:cubicBezTo>
                      <a:cubicBezTo>
                        <a:pt x="8835" y="1224"/>
                        <a:pt x="8382" y="974"/>
                        <a:pt x="7870" y="926"/>
                      </a:cubicBezTo>
                      <a:cubicBezTo>
                        <a:pt x="7803" y="918"/>
                        <a:pt x="7736" y="914"/>
                        <a:pt x="7670" y="914"/>
                      </a:cubicBezTo>
                      <a:cubicBezTo>
                        <a:pt x="7244" y="914"/>
                        <a:pt x="6846" y="1075"/>
                        <a:pt x="6537" y="1343"/>
                      </a:cubicBezTo>
                      <a:cubicBezTo>
                        <a:pt x="6394" y="1462"/>
                        <a:pt x="6263" y="1617"/>
                        <a:pt x="6156" y="1772"/>
                      </a:cubicBezTo>
                      <a:cubicBezTo>
                        <a:pt x="6144" y="1557"/>
                        <a:pt x="6096" y="1367"/>
                        <a:pt x="6037" y="1176"/>
                      </a:cubicBezTo>
                      <a:cubicBezTo>
                        <a:pt x="5882" y="724"/>
                        <a:pt x="5537" y="367"/>
                        <a:pt x="5073" y="152"/>
                      </a:cubicBezTo>
                      <a:cubicBezTo>
                        <a:pt x="4825" y="51"/>
                        <a:pt x="4557" y="0"/>
                        <a:pt x="428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99" name="Google Shape;499;p20"/>
          <p:cNvGrpSpPr/>
          <p:nvPr/>
        </p:nvGrpSpPr>
        <p:grpSpPr>
          <a:xfrm>
            <a:off x="5282487" y="2441763"/>
            <a:ext cx="2891011" cy="777500"/>
            <a:chOff x="5282488" y="2441763"/>
            <a:chExt cx="2891011" cy="777500"/>
          </a:xfrm>
        </p:grpSpPr>
        <p:grpSp>
          <p:nvGrpSpPr>
            <p:cNvPr id="500" name="Google Shape;500;p20"/>
            <p:cNvGrpSpPr/>
            <p:nvPr/>
          </p:nvGrpSpPr>
          <p:grpSpPr>
            <a:xfrm>
              <a:off x="6365091" y="2500500"/>
              <a:ext cx="1808408" cy="660350"/>
              <a:chOff x="6625591" y="3123225"/>
              <a:chExt cx="1808408" cy="660350"/>
            </a:xfrm>
          </p:grpSpPr>
          <p:sp>
            <p:nvSpPr>
              <p:cNvPr id="501" name="Google Shape;501;p20"/>
              <p:cNvSpPr txBox="1"/>
              <p:nvPr/>
            </p:nvSpPr>
            <p:spPr>
              <a:xfrm>
                <a:off x="6625591" y="3123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02" name="Google Shape;502;p20"/>
              <p:cNvSpPr txBox="1"/>
              <p:nvPr/>
            </p:nvSpPr>
            <p:spPr>
              <a:xfrm>
                <a:off x="6625599" y="3470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503" name="Google Shape;503;p20"/>
            <p:cNvGrpSpPr/>
            <p:nvPr/>
          </p:nvGrpSpPr>
          <p:grpSpPr>
            <a:xfrm>
              <a:off x="5282488" y="2441763"/>
              <a:ext cx="777800" cy="777500"/>
              <a:chOff x="5282488" y="2365563"/>
              <a:chExt cx="777800" cy="777500"/>
            </a:xfrm>
          </p:grpSpPr>
          <p:sp>
            <p:nvSpPr>
              <p:cNvPr id="504" name="Google Shape;504;p20"/>
              <p:cNvSpPr/>
              <p:nvPr/>
            </p:nvSpPr>
            <p:spPr>
              <a:xfrm>
                <a:off x="5282488" y="2365563"/>
                <a:ext cx="777800" cy="777500"/>
              </a:xfrm>
              <a:custGeom>
                <a:avLst/>
                <a:gdLst/>
                <a:ahLst/>
                <a:cxnLst/>
                <a:rect l="l" t="t" r="r" b="b"/>
                <a:pathLst>
                  <a:path w="31112" h="31100" extrusionOk="0">
                    <a:moveTo>
                      <a:pt x="15550" y="0"/>
                    </a:moveTo>
                    <a:cubicBezTo>
                      <a:pt x="6966" y="0"/>
                      <a:pt x="1" y="6966"/>
                      <a:pt x="1" y="15550"/>
                    </a:cubicBezTo>
                    <a:cubicBezTo>
                      <a:pt x="1" y="24134"/>
                      <a:pt x="6966" y="31099"/>
                      <a:pt x="15550" y="31099"/>
                    </a:cubicBezTo>
                    <a:cubicBezTo>
                      <a:pt x="24146" y="31099"/>
                      <a:pt x="31112" y="24134"/>
                      <a:pt x="31112" y="15550"/>
                    </a:cubicBezTo>
                    <a:cubicBezTo>
                      <a:pt x="31112" y="6966"/>
                      <a:pt x="24146" y="0"/>
                      <a:pt x="15550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5324463" y="2407538"/>
                <a:ext cx="693850" cy="693550"/>
              </a:xfrm>
              <a:custGeom>
                <a:avLst/>
                <a:gdLst/>
                <a:ahLst/>
                <a:cxnLst/>
                <a:rect l="l" t="t" r="r" b="b"/>
                <a:pathLst>
                  <a:path w="27754" h="27742" extrusionOk="0">
                    <a:moveTo>
                      <a:pt x="13871" y="0"/>
                    </a:moveTo>
                    <a:cubicBezTo>
                      <a:pt x="6215" y="0"/>
                      <a:pt x="0" y="6203"/>
                      <a:pt x="0" y="13871"/>
                    </a:cubicBezTo>
                    <a:cubicBezTo>
                      <a:pt x="0" y="21538"/>
                      <a:pt x="6215" y="27742"/>
                      <a:pt x="13871" y="27742"/>
                    </a:cubicBezTo>
                    <a:cubicBezTo>
                      <a:pt x="21539" y="27742"/>
                      <a:pt x="27754" y="21538"/>
                      <a:pt x="27754" y="13871"/>
                    </a:cubicBezTo>
                    <a:cubicBezTo>
                      <a:pt x="27754" y="6203"/>
                      <a:pt x="21539" y="0"/>
                      <a:pt x="1387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5505472" y="2575424"/>
                <a:ext cx="331872" cy="357792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11181" extrusionOk="0">
                    <a:moveTo>
                      <a:pt x="5179" y="477"/>
                    </a:moveTo>
                    <a:lnTo>
                      <a:pt x="5513" y="1013"/>
                    </a:lnTo>
                    <a:cubicBezTo>
                      <a:pt x="5417" y="1132"/>
                      <a:pt x="5298" y="1263"/>
                      <a:pt x="5179" y="1417"/>
                    </a:cubicBezTo>
                    <a:cubicBezTo>
                      <a:pt x="5060" y="1263"/>
                      <a:pt x="4941" y="1132"/>
                      <a:pt x="4834" y="1013"/>
                    </a:cubicBezTo>
                    <a:lnTo>
                      <a:pt x="5179" y="477"/>
                    </a:lnTo>
                    <a:close/>
                    <a:moveTo>
                      <a:pt x="607" y="2775"/>
                    </a:moveTo>
                    <a:lnTo>
                      <a:pt x="1238" y="2918"/>
                    </a:lnTo>
                    <a:cubicBezTo>
                      <a:pt x="1250" y="3072"/>
                      <a:pt x="1250" y="3251"/>
                      <a:pt x="1274" y="3441"/>
                    </a:cubicBezTo>
                    <a:cubicBezTo>
                      <a:pt x="1084" y="3429"/>
                      <a:pt x="917" y="3406"/>
                      <a:pt x="750" y="3394"/>
                    </a:cubicBezTo>
                    <a:lnTo>
                      <a:pt x="607" y="2775"/>
                    </a:lnTo>
                    <a:close/>
                    <a:moveTo>
                      <a:pt x="9728" y="2775"/>
                    </a:moveTo>
                    <a:lnTo>
                      <a:pt x="9585" y="3394"/>
                    </a:lnTo>
                    <a:cubicBezTo>
                      <a:pt x="9430" y="3406"/>
                      <a:pt x="9251" y="3406"/>
                      <a:pt x="9061" y="3441"/>
                    </a:cubicBezTo>
                    <a:cubicBezTo>
                      <a:pt x="9096" y="3251"/>
                      <a:pt x="9108" y="3072"/>
                      <a:pt x="9108" y="2918"/>
                    </a:cubicBezTo>
                    <a:lnTo>
                      <a:pt x="9728" y="2775"/>
                    </a:lnTo>
                    <a:close/>
                    <a:moveTo>
                      <a:pt x="4346" y="965"/>
                    </a:moveTo>
                    <a:cubicBezTo>
                      <a:pt x="4536" y="1155"/>
                      <a:pt x="4870" y="1524"/>
                      <a:pt x="5167" y="1941"/>
                    </a:cubicBezTo>
                    <a:cubicBezTo>
                      <a:pt x="5203" y="1984"/>
                      <a:pt x="5247" y="2005"/>
                      <a:pt x="5293" y="2005"/>
                    </a:cubicBezTo>
                    <a:cubicBezTo>
                      <a:pt x="5323" y="2005"/>
                      <a:pt x="5353" y="1996"/>
                      <a:pt x="5382" y="1977"/>
                    </a:cubicBezTo>
                    <a:cubicBezTo>
                      <a:pt x="5465" y="1917"/>
                      <a:pt x="5477" y="1834"/>
                      <a:pt x="5429" y="1751"/>
                    </a:cubicBezTo>
                    <a:cubicBezTo>
                      <a:pt x="5417" y="1727"/>
                      <a:pt x="5406" y="1715"/>
                      <a:pt x="5370" y="1679"/>
                    </a:cubicBezTo>
                    <a:cubicBezTo>
                      <a:pt x="5608" y="1382"/>
                      <a:pt x="5846" y="1132"/>
                      <a:pt x="6001" y="977"/>
                    </a:cubicBezTo>
                    <a:cubicBezTo>
                      <a:pt x="6191" y="1394"/>
                      <a:pt x="6572" y="2334"/>
                      <a:pt x="6572" y="2977"/>
                    </a:cubicBezTo>
                    <a:cubicBezTo>
                      <a:pt x="6572" y="3346"/>
                      <a:pt x="6441" y="3691"/>
                      <a:pt x="6191" y="3941"/>
                    </a:cubicBezTo>
                    <a:cubicBezTo>
                      <a:pt x="6179" y="3918"/>
                      <a:pt x="6144" y="3882"/>
                      <a:pt x="6096" y="3870"/>
                    </a:cubicBezTo>
                    <a:cubicBezTo>
                      <a:pt x="6144" y="3715"/>
                      <a:pt x="6156" y="3572"/>
                      <a:pt x="6144" y="3406"/>
                    </a:cubicBezTo>
                    <a:cubicBezTo>
                      <a:pt x="6132" y="3108"/>
                      <a:pt x="6013" y="2751"/>
                      <a:pt x="5798" y="2382"/>
                    </a:cubicBezTo>
                    <a:cubicBezTo>
                      <a:pt x="5774" y="2333"/>
                      <a:pt x="5716" y="2301"/>
                      <a:pt x="5659" y="2301"/>
                    </a:cubicBezTo>
                    <a:cubicBezTo>
                      <a:pt x="5632" y="2301"/>
                      <a:pt x="5607" y="2307"/>
                      <a:pt x="5584" y="2322"/>
                    </a:cubicBezTo>
                    <a:cubicBezTo>
                      <a:pt x="5501" y="2370"/>
                      <a:pt x="5477" y="2465"/>
                      <a:pt x="5525" y="2548"/>
                    </a:cubicBezTo>
                    <a:cubicBezTo>
                      <a:pt x="5858" y="3179"/>
                      <a:pt x="5906" y="3680"/>
                      <a:pt x="5667" y="4013"/>
                    </a:cubicBezTo>
                    <a:lnTo>
                      <a:pt x="5298" y="3418"/>
                    </a:lnTo>
                    <a:cubicBezTo>
                      <a:pt x="5263" y="3382"/>
                      <a:pt x="5203" y="3346"/>
                      <a:pt x="5167" y="3346"/>
                    </a:cubicBezTo>
                    <a:cubicBezTo>
                      <a:pt x="5108" y="3346"/>
                      <a:pt x="5060" y="3382"/>
                      <a:pt x="5025" y="3418"/>
                    </a:cubicBezTo>
                    <a:lnTo>
                      <a:pt x="4596" y="4108"/>
                    </a:lnTo>
                    <a:lnTo>
                      <a:pt x="4405" y="3918"/>
                    </a:lnTo>
                    <a:cubicBezTo>
                      <a:pt x="4358" y="3882"/>
                      <a:pt x="4310" y="3870"/>
                      <a:pt x="4274" y="3870"/>
                    </a:cubicBezTo>
                    <a:cubicBezTo>
                      <a:pt x="4227" y="3882"/>
                      <a:pt x="4179" y="3918"/>
                      <a:pt x="4155" y="3965"/>
                    </a:cubicBezTo>
                    <a:cubicBezTo>
                      <a:pt x="3893" y="3691"/>
                      <a:pt x="3762" y="3346"/>
                      <a:pt x="3762" y="2989"/>
                    </a:cubicBezTo>
                    <a:cubicBezTo>
                      <a:pt x="3762" y="2322"/>
                      <a:pt x="4167" y="1382"/>
                      <a:pt x="4346" y="965"/>
                    </a:cubicBezTo>
                    <a:close/>
                    <a:moveTo>
                      <a:pt x="5179" y="3799"/>
                    </a:moveTo>
                    <a:lnTo>
                      <a:pt x="5513" y="4334"/>
                    </a:lnTo>
                    <a:cubicBezTo>
                      <a:pt x="5417" y="4453"/>
                      <a:pt x="5298" y="4584"/>
                      <a:pt x="5179" y="4739"/>
                    </a:cubicBezTo>
                    <a:cubicBezTo>
                      <a:pt x="5060" y="4584"/>
                      <a:pt x="4941" y="4453"/>
                      <a:pt x="4834" y="4334"/>
                    </a:cubicBezTo>
                    <a:lnTo>
                      <a:pt x="5179" y="3799"/>
                    </a:lnTo>
                    <a:close/>
                    <a:moveTo>
                      <a:pt x="1560" y="2537"/>
                    </a:moveTo>
                    <a:lnTo>
                      <a:pt x="1560" y="2537"/>
                    </a:lnTo>
                    <a:cubicBezTo>
                      <a:pt x="1988" y="2691"/>
                      <a:pt x="2929" y="3084"/>
                      <a:pt x="3381" y="3525"/>
                    </a:cubicBezTo>
                    <a:cubicBezTo>
                      <a:pt x="3643" y="3799"/>
                      <a:pt x="3798" y="4156"/>
                      <a:pt x="3798" y="4525"/>
                    </a:cubicBezTo>
                    <a:cubicBezTo>
                      <a:pt x="3798" y="4596"/>
                      <a:pt x="3798" y="4680"/>
                      <a:pt x="3774" y="4751"/>
                    </a:cubicBezTo>
                    <a:cubicBezTo>
                      <a:pt x="3762" y="4680"/>
                      <a:pt x="3739" y="4620"/>
                      <a:pt x="3703" y="4561"/>
                    </a:cubicBezTo>
                    <a:cubicBezTo>
                      <a:pt x="3524" y="4156"/>
                      <a:pt x="3084" y="3846"/>
                      <a:pt x="2405" y="3644"/>
                    </a:cubicBezTo>
                    <a:cubicBezTo>
                      <a:pt x="2392" y="3640"/>
                      <a:pt x="2379" y="3638"/>
                      <a:pt x="2366" y="3638"/>
                    </a:cubicBezTo>
                    <a:cubicBezTo>
                      <a:pt x="2294" y="3638"/>
                      <a:pt x="2223" y="3690"/>
                      <a:pt x="2203" y="3751"/>
                    </a:cubicBezTo>
                    <a:cubicBezTo>
                      <a:pt x="2167" y="3846"/>
                      <a:pt x="2227" y="3930"/>
                      <a:pt x="2310" y="3965"/>
                    </a:cubicBezTo>
                    <a:cubicBezTo>
                      <a:pt x="2881" y="4144"/>
                      <a:pt x="3239" y="4382"/>
                      <a:pt x="3393" y="4692"/>
                    </a:cubicBezTo>
                    <a:cubicBezTo>
                      <a:pt x="3501" y="4930"/>
                      <a:pt x="3477" y="5215"/>
                      <a:pt x="3346" y="5537"/>
                    </a:cubicBezTo>
                    <a:cubicBezTo>
                      <a:pt x="3084" y="5787"/>
                      <a:pt x="2739" y="5930"/>
                      <a:pt x="2369" y="5930"/>
                    </a:cubicBezTo>
                    <a:cubicBezTo>
                      <a:pt x="1988" y="5930"/>
                      <a:pt x="1631" y="5775"/>
                      <a:pt x="1369" y="5513"/>
                    </a:cubicBezTo>
                    <a:cubicBezTo>
                      <a:pt x="941" y="5073"/>
                      <a:pt x="548" y="4144"/>
                      <a:pt x="381" y="3703"/>
                    </a:cubicBezTo>
                    <a:cubicBezTo>
                      <a:pt x="655" y="3703"/>
                      <a:pt x="1143" y="3739"/>
                      <a:pt x="1655" y="3810"/>
                    </a:cubicBezTo>
                    <a:cubicBezTo>
                      <a:pt x="1662" y="3812"/>
                      <a:pt x="1669" y="3812"/>
                      <a:pt x="1677" y="3812"/>
                    </a:cubicBezTo>
                    <a:cubicBezTo>
                      <a:pt x="1754" y="3812"/>
                      <a:pt x="1835" y="3756"/>
                      <a:pt x="1846" y="3680"/>
                    </a:cubicBezTo>
                    <a:cubicBezTo>
                      <a:pt x="1857" y="3584"/>
                      <a:pt x="1798" y="3501"/>
                      <a:pt x="1715" y="3489"/>
                    </a:cubicBezTo>
                    <a:cubicBezTo>
                      <a:pt x="1679" y="3489"/>
                      <a:pt x="1655" y="3465"/>
                      <a:pt x="1619" y="3465"/>
                    </a:cubicBezTo>
                    <a:cubicBezTo>
                      <a:pt x="1572" y="3084"/>
                      <a:pt x="1560" y="2739"/>
                      <a:pt x="1560" y="2537"/>
                    </a:cubicBezTo>
                    <a:close/>
                    <a:moveTo>
                      <a:pt x="8787" y="2548"/>
                    </a:moveTo>
                    <a:cubicBezTo>
                      <a:pt x="8787" y="2751"/>
                      <a:pt x="8775" y="3096"/>
                      <a:pt x="8739" y="3477"/>
                    </a:cubicBezTo>
                    <a:cubicBezTo>
                      <a:pt x="8704" y="3477"/>
                      <a:pt x="8680" y="3501"/>
                      <a:pt x="8644" y="3501"/>
                    </a:cubicBezTo>
                    <a:cubicBezTo>
                      <a:pt x="8549" y="3513"/>
                      <a:pt x="8489" y="3608"/>
                      <a:pt x="8513" y="3691"/>
                    </a:cubicBezTo>
                    <a:cubicBezTo>
                      <a:pt x="8524" y="3768"/>
                      <a:pt x="8604" y="3824"/>
                      <a:pt x="8682" y="3824"/>
                    </a:cubicBezTo>
                    <a:cubicBezTo>
                      <a:pt x="8689" y="3824"/>
                      <a:pt x="8696" y="3823"/>
                      <a:pt x="8704" y="3822"/>
                    </a:cubicBezTo>
                    <a:cubicBezTo>
                      <a:pt x="9204" y="3739"/>
                      <a:pt x="9704" y="3715"/>
                      <a:pt x="9966" y="3715"/>
                    </a:cubicBezTo>
                    <a:cubicBezTo>
                      <a:pt x="9811" y="4144"/>
                      <a:pt x="9418" y="5073"/>
                      <a:pt x="8977" y="5537"/>
                    </a:cubicBezTo>
                    <a:cubicBezTo>
                      <a:pt x="8707" y="5808"/>
                      <a:pt x="8347" y="5945"/>
                      <a:pt x="7986" y="5945"/>
                    </a:cubicBezTo>
                    <a:cubicBezTo>
                      <a:pt x="7633" y="5945"/>
                      <a:pt x="7278" y="5814"/>
                      <a:pt x="7001" y="5549"/>
                    </a:cubicBezTo>
                    <a:cubicBezTo>
                      <a:pt x="6870" y="5227"/>
                      <a:pt x="6846" y="4930"/>
                      <a:pt x="6965" y="4703"/>
                    </a:cubicBezTo>
                    <a:cubicBezTo>
                      <a:pt x="7108" y="4394"/>
                      <a:pt x="7465" y="4144"/>
                      <a:pt x="8049" y="3977"/>
                    </a:cubicBezTo>
                    <a:cubicBezTo>
                      <a:pt x="8144" y="3941"/>
                      <a:pt x="8180" y="3858"/>
                      <a:pt x="8156" y="3763"/>
                    </a:cubicBezTo>
                    <a:cubicBezTo>
                      <a:pt x="8128" y="3699"/>
                      <a:pt x="8073" y="3656"/>
                      <a:pt x="8005" y="3656"/>
                    </a:cubicBezTo>
                    <a:cubicBezTo>
                      <a:pt x="7985" y="3656"/>
                      <a:pt x="7963" y="3659"/>
                      <a:pt x="7942" y="3668"/>
                    </a:cubicBezTo>
                    <a:cubicBezTo>
                      <a:pt x="7275" y="3870"/>
                      <a:pt x="6846" y="4168"/>
                      <a:pt x="6656" y="4572"/>
                    </a:cubicBezTo>
                    <a:cubicBezTo>
                      <a:pt x="6620" y="4632"/>
                      <a:pt x="6596" y="4703"/>
                      <a:pt x="6572" y="4763"/>
                    </a:cubicBezTo>
                    <a:cubicBezTo>
                      <a:pt x="6560" y="4692"/>
                      <a:pt x="6560" y="4620"/>
                      <a:pt x="6560" y="4537"/>
                    </a:cubicBezTo>
                    <a:cubicBezTo>
                      <a:pt x="6560" y="4168"/>
                      <a:pt x="6703" y="3810"/>
                      <a:pt x="6977" y="3549"/>
                    </a:cubicBezTo>
                    <a:cubicBezTo>
                      <a:pt x="7418" y="3096"/>
                      <a:pt x="8370" y="2703"/>
                      <a:pt x="8787" y="2548"/>
                    </a:cubicBezTo>
                    <a:close/>
                    <a:moveTo>
                      <a:pt x="3465" y="5882"/>
                    </a:moveTo>
                    <a:lnTo>
                      <a:pt x="3465" y="5882"/>
                    </a:lnTo>
                    <a:cubicBezTo>
                      <a:pt x="3429" y="6013"/>
                      <a:pt x="3429" y="6144"/>
                      <a:pt x="3429" y="6287"/>
                    </a:cubicBezTo>
                    <a:cubicBezTo>
                      <a:pt x="3441" y="6489"/>
                      <a:pt x="3477" y="6680"/>
                      <a:pt x="3536" y="6858"/>
                    </a:cubicBezTo>
                    <a:cubicBezTo>
                      <a:pt x="3227" y="6668"/>
                      <a:pt x="2858" y="6466"/>
                      <a:pt x="2429" y="6263"/>
                    </a:cubicBezTo>
                    <a:cubicBezTo>
                      <a:pt x="2810" y="6251"/>
                      <a:pt x="3167" y="6120"/>
                      <a:pt x="3465" y="5882"/>
                    </a:cubicBezTo>
                    <a:close/>
                    <a:moveTo>
                      <a:pt x="6870" y="5882"/>
                    </a:moveTo>
                    <a:lnTo>
                      <a:pt x="6870" y="5882"/>
                    </a:lnTo>
                    <a:cubicBezTo>
                      <a:pt x="7168" y="6120"/>
                      <a:pt x="7525" y="6251"/>
                      <a:pt x="7918" y="6263"/>
                    </a:cubicBezTo>
                    <a:cubicBezTo>
                      <a:pt x="7489" y="6466"/>
                      <a:pt x="7132" y="6668"/>
                      <a:pt x="6799" y="6858"/>
                    </a:cubicBezTo>
                    <a:cubicBezTo>
                      <a:pt x="6858" y="6680"/>
                      <a:pt x="6906" y="6477"/>
                      <a:pt x="6906" y="6287"/>
                    </a:cubicBezTo>
                    <a:cubicBezTo>
                      <a:pt x="6906" y="6168"/>
                      <a:pt x="6906" y="6013"/>
                      <a:pt x="6870" y="5882"/>
                    </a:cubicBezTo>
                    <a:close/>
                    <a:moveTo>
                      <a:pt x="4346" y="4287"/>
                    </a:moveTo>
                    <a:cubicBezTo>
                      <a:pt x="4536" y="4477"/>
                      <a:pt x="4870" y="4834"/>
                      <a:pt x="5167" y="5251"/>
                    </a:cubicBezTo>
                    <a:cubicBezTo>
                      <a:pt x="5204" y="5302"/>
                      <a:pt x="5250" y="5327"/>
                      <a:pt x="5296" y="5327"/>
                    </a:cubicBezTo>
                    <a:cubicBezTo>
                      <a:pt x="5325" y="5327"/>
                      <a:pt x="5354" y="5317"/>
                      <a:pt x="5382" y="5299"/>
                    </a:cubicBezTo>
                    <a:cubicBezTo>
                      <a:pt x="5465" y="5239"/>
                      <a:pt x="5477" y="5156"/>
                      <a:pt x="5429" y="5073"/>
                    </a:cubicBezTo>
                    <a:cubicBezTo>
                      <a:pt x="5417" y="5049"/>
                      <a:pt x="5406" y="5037"/>
                      <a:pt x="5370" y="5001"/>
                    </a:cubicBezTo>
                    <a:cubicBezTo>
                      <a:pt x="5608" y="4703"/>
                      <a:pt x="5846" y="4453"/>
                      <a:pt x="6001" y="4299"/>
                    </a:cubicBezTo>
                    <a:cubicBezTo>
                      <a:pt x="6191" y="4715"/>
                      <a:pt x="6572" y="5656"/>
                      <a:pt x="6572" y="6299"/>
                    </a:cubicBezTo>
                    <a:cubicBezTo>
                      <a:pt x="6572" y="6775"/>
                      <a:pt x="6334" y="7192"/>
                      <a:pt x="6001" y="7442"/>
                    </a:cubicBezTo>
                    <a:cubicBezTo>
                      <a:pt x="6025" y="7382"/>
                      <a:pt x="6060" y="7323"/>
                      <a:pt x="6084" y="7251"/>
                    </a:cubicBezTo>
                    <a:cubicBezTo>
                      <a:pt x="6251" y="6823"/>
                      <a:pt x="6156" y="6299"/>
                      <a:pt x="5822" y="5692"/>
                    </a:cubicBezTo>
                    <a:cubicBezTo>
                      <a:pt x="5791" y="5637"/>
                      <a:pt x="5734" y="5608"/>
                      <a:pt x="5678" y="5608"/>
                    </a:cubicBezTo>
                    <a:cubicBezTo>
                      <a:pt x="5649" y="5608"/>
                      <a:pt x="5621" y="5616"/>
                      <a:pt x="5596" y="5632"/>
                    </a:cubicBezTo>
                    <a:cubicBezTo>
                      <a:pt x="5525" y="5668"/>
                      <a:pt x="5489" y="5775"/>
                      <a:pt x="5537" y="5846"/>
                    </a:cubicBezTo>
                    <a:cubicBezTo>
                      <a:pt x="5822" y="6382"/>
                      <a:pt x="5906" y="6823"/>
                      <a:pt x="5787" y="7132"/>
                    </a:cubicBezTo>
                    <a:cubicBezTo>
                      <a:pt x="5703" y="7370"/>
                      <a:pt x="5489" y="7561"/>
                      <a:pt x="5144" y="7692"/>
                    </a:cubicBezTo>
                    <a:cubicBezTo>
                      <a:pt x="4394" y="7680"/>
                      <a:pt x="3762" y="7061"/>
                      <a:pt x="3762" y="6287"/>
                    </a:cubicBezTo>
                    <a:cubicBezTo>
                      <a:pt x="3762" y="5656"/>
                      <a:pt x="4167" y="4703"/>
                      <a:pt x="4346" y="4287"/>
                    </a:cubicBezTo>
                    <a:close/>
                    <a:moveTo>
                      <a:pt x="4917" y="7990"/>
                    </a:moveTo>
                    <a:lnTo>
                      <a:pt x="4917" y="7990"/>
                    </a:lnTo>
                    <a:cubicBezTo>
                      <a:pt x="5001" y="8013"/>
                      <a:pt x="5084" y="8013"/>
                      <a:pt x="5179" y="8013"/>
                    </a:cubicBezTo>
                    <a:cubicBezTo>
                      <a:pt x="5263" y="8013"/>
                      <a:pt x="5346" y="8013"/>
                      <a:pt x="5429" y="7990"/>
                    </a:cubicBezTo>
                    <a:lnTo>
                      <a:pt x="5429" y="7990"/>
                    </a:lnTo>
                    <a:cubicBezTo>
                      <a:pt x="5310" y="8109"/>
                      <a:pt x="5239" y="8204"/>
                      <a:pt x="5179" y="8275"/>
                    </a:cubicBezTo>
                    <a:cubicBezTo>
                      <a:pt x="5120" y="8204"/>
                      <a:pt x="5025" y="8097"/>
                      <a:pt x="4917" y="7990"/>
                    </a:cubicBezTo>
                    <a:close/>
                    <a:moveTo>
                      <a:pt x="9704" y="6001"/>
                    </a:moveTo>
                    <a:lnTo>
                      <a:pt x="9704" y="6001"/>
                    </a:lnTo>
                    <a:cubicBezTo>
                      <a:pt x="9537" y="6227"/>
                      <a:pt x="9275" y="6525"/>
                      <a:pt x="8882" y="6835"/>
                    </a:cubicBezTo>
                    <a:cubicBezTo>
                      <a:pt x="8263" y="7359"/>
                      <a:pt x="7191" y="8013"/>
                      <a:pt x="5584" y="8311"/>
                    </a:cubicBezTo>
                    <a:cubicBezTo>
                      <a:pt x="5763" y="8109"/>
                      <a:pt x="6037" y="7823"/>
                      <a:pt x="6418" y="7525"/>
                    </a:cubicBezTo>
                    <a:cubicBezTo>
                      <a:pt x="7072" y="7037"/>
                      <a:pt x="8144" y="6382"/>
                      <a:pt x="9704" y="6001"/>
                    </a:cubicBezTo>
                    <a:close/>
                    <a:moveTo>
                      <a:pt x="655" y="6013"/>
                    </a:moveTo>
                    <a:cubicBezTo>
                      <a:pt x="2203" y="6382"/>
                      <a:pt x="3286" y="7037"/>
                      <a:pt x="3929" y="7549"/>
                    </a:cubicBezTo>
                    <a:cubicBezTo>
                      <a:pt x="4310" y="7847"/>
                      <a:pt x="4596" y="8121"/>
                      <a:pt x="4775" y="8335"/>
                    </a:cubicBezTo>
                    <a:cubicBezTo>
                      <a:pt x="3167" y="8013"/>
                      <a:pt x="2096" y="7359"/>
                      <a:pt x="1476" y="6847"/>
                    </a:cubicBezTo>
                    <a:cubicBezTo>
                      <a:pt x="1084" y="6537"/>
                      <a:pt x="822" y="6227"/>
                      <a:pt x="655" y="6013"/>
                    </a:cubicBezTo>
                    <a:close/>
                    <a:moveTo>
                      <a:pt x="1969" y="7829"/>
                    </a:moveTo>
                    <a:cubicBezTo>
                      <a:pt x="2107" y="7829"/>
                      <a:pt x="2244" y="7834"/>
                      <a:pt x="2381" y="7847"/>
                    </a:cubicBezTo>
                    <a:cubicBezTo>
                      <a:pt x="3000" y="8168"/>
                      <a:pt x="3774" y="8466"/>
                      <a:pt x="4751" y="8644"/>
                    </a:cubicBezTo>
                    <a:cubicBezTo>
                      <a:pt x="4409" y="8708"/>
                      <a:pt x="4091" y="8735"/>
                      <a:pt x="3795" y="8735"/>
                    </a:cubicBezTo>
                    <a:cubicBezTo>
                      <a:pt x="3041" y="8735"/>
                      <a:pt x="2440" y="8559"/>
                      <a:pt x="2012" y="8371"/>
                    </a:cubicBezTo>
                    <a:cubicBezTo>
                      <a:pt x="1631" y="8204"/>
                      <a:pt x="1357" y="8013"/>
                      <a:pt x="1179" y="7871"/>
                    </a:cubicBezTo>
                    <a:cubicBezTo>
                      <a:pt x="1450" y="7847"/>
                      <a:pt x="1712" y="7829"/>
                      <a:pt x="1969" y="7829"/>
                    </a:cubicBezTo>
                    <a:close/>
                    <a:moveTo>
                      <a:pt x="8525" y="7824"/>
                    </a:moveTo>
                    <a:cubicBezTo>
                      <a:pt x="8741" y="7824"/>
                      <a:pt x="8954" y="7839"/>
                      <a:pt x="9168" y="7871"/>
                    </a:cubicBezTo>
                    <a:cubicBezTo>
                      <a:pt x="8989" y="8013"/>
                      <a:pt x="8715" y="8204"/>
                      <a:pt x="8346" y="8371"/>
                    </a:cubicBezTo>
                    <a:cubicBezTo>
                      <a:pt x="7909" y="8563"/>
                      <a:pt x="7285" y="8749"/>
                      <a:pt x="6498" y="8749"/>
                    </a:cubicBezTo>
                    <a:cubicBezTo>
                      <a:pt x="6214" y="8749"/>
                      <a:pt x="5909" y="8725"/>
                      <a:pt x="5584" y="8668"/>
                    </a:cubicBezTo>
                    <a:cubicBezTo>
                      <a:pt x="6549" y="8478"/>
                      <a:pt x="7334" y="8180"/>
                      <a:pt x="7942" y="7859"/>
                    </a:cubicBezTo>
                    <a:cubicBezTo>
                      <a:pt x="8138" y="7836"/>
                      <a:pt x="8332" y="7824"/>
                      <a:pt x="8525" y="7824"/>
                    </a:cubicBezTo>
                    <a:close/>
                    <a:moveTo>
                      <a:pt x="5179" y="8906"/>
                    </a:moveTo>
                    <a:cubicBezTo>
                      <a:pt x="5191" y="8906"/>
                      <a:pt x="5227" y="8918"/>
                      <a:pt x="5239" y="8918"/>
                    </a:cubicBezTo>
                    <a:lnTo>
                      <a:pt x="5310" y="9442"/>
                    </a:lnTo>
                    <a:lnTo>
                      <a:pt x="5048" y="9442"/>
                    </a:lnTo>
                    <a:lnTo>
                      <a:pt x="5120" y="8918"/>
                    </a:lnTo>
                    <a:cubicBezTo>
                      <a:pt x="5132" y="8918"/>
                      <a:pt x="5167" y="8906"/>
                      <a:pt x="5179" y="8906"/>
                    </a:cubicBezTo>
                    <a:close/>
                    <a:moveTo>
                      <a:pt x="5358" y="9764"/>
                    </a:moveTo>
                    <a:lnTo>
                      <a:pt x="5501" y="10835"/>
                    </a:lnTo>
                    <a:lnTo>
                      <a:pt x="4834" y="10835"/>
                    </a:lnTo>
                    <a:lnTo>
                      <a:pt x="4989" y="9764"/>
                    </a:lnTo>
                    <a:close/>
                    <a:moveTo>
                      <a:pt x="5191" y="0"/>
                    </a:moveTo>
                    <a:cubicBezTo>
                      <a:pt x="5132" y="0"/>
                      <a:pt x="5084" y="36"/>
                      <a:pt x="5060" y="72"/>
                    </a:cubicBezTo>
                    <a:lnTo>
                      <a:pt x="4632" y="762"/>
                    </a:lnTo>
                    <a:lnTo>
                      <a:pt x="4429" y="572"/>
                    </a:lnTo>
                    <a:cubicBezTo>
                      <a:pt x="4394" y="536"/>
                      <a:pt x="4346" y="524"/>
                      <a:pt x="4298" y="524"/>
                    </a:cubicBezTo>
                    <a:cubicBezTo>
                      <a:pt x="4251" y="536"/>
                      <a:pt x="4215" y="572"/>
                      <a:pt x="4179" y="608"/>
                    </a:cubicBezTo>
                    <a:cubicBezTo>
                      <a:pt x="4155" y="667"/>
                      <a:pt x="3465" y="2060"/>
                      <a:pt x="3465" y="2965"/>
                    </a:cubicBezTo>
                    <a:cubicBezTo>
                      <a:pt x="3465" y="3037"/>
                      <a:pt x="3465" y="3096"/>
                      <a:pt x="3477" y="3168"/>
                    </a:cubicBezTo>
                    <a:cubicBezTo>
                      <a:pt x="2786" y="2608"/>
                      <a:pt x="1536" y="2179"/>
                      <a:pt x="1476" y="2156"/>
                    </a:cubicBezTo>
                    <a:cubicBezTo>
                      <a:pt x="1459" y="2151"/>
                      <a:pt x="1440" y="2148"/>
                      <a:pt x="1421" y="2148"/>
                    </a:cubicBezTo>
                    <a:cubicBezTo>
                      <a:pt x="1387" y="2148"/>
                      <a:pt x="1352" y="2157"/>
                      <a:pt x="1322" y="2179"/>
                    </a:cubicBezTo>
                    <a:cubicBezTo>
                      <a:pt x="1274" y="2203"/>
                      <a:pt x="1250" y="2251"/>
                      <a:pt x="1250" y="2310"/>
                    </a:cubicBezTo>
                    <a:lnTo>
                      <a:pt x="1250" y="2572"/>
                    </a:lnTo>
                    <a:lnTo>
                      <a:pt x="464" y="2394"/>
                    </a:lnTo>
                    <a:cubicBezTo>
                      <a:pt x="450" y="2391"/>
                      <a:pt x="436" y="2389"/>
                      <a:pt x="423" y="2389"/>
                    </a:cubicBezTo>
                    <a:cubicBezTo>
                      <a:pt x="378" y="2389"/>
                      <a:pt x="337" y="2405"/>
                      <a:pt x="310" y="2441"/>
                    </a:cubicBezTo>
                    <a:cubicBezTo>
                      <a:pt x="262" y="2489"/>
                      <a:pt x="250" y="2548"/>
                      <a:pt x="262" y="2596"/>
                    </a:cubicBezTo>
                    <a:lnTo>
                      <a:pt x="441" y="3382"/>
                    </a:lnTo>
                    <a:lnTo>
                      <a:pt x="179" y="3382"/>
                    </a:lnTo>
                    <a:cubicBezTo>
                      <a:pt x="131" y="3382"/>
                      <a:pt x="72" y="3406"/>
                      <a:pt x="48" y="3453"/>
                    </a:cubicBezTo>
                    <a:cubicBezTo>
                      <a:pt x="12" y="3501"/>
                      <a:pt x="0" y="3549"/>
                      <a:pt x="24" y="3608"/>
                    </a:cubicBezTo>
                    <a:cubicBezTo>
                      <a:pt x="48" y="3668"/>
                      <a:pt x="548" y="5132"/>
                      <a:pt x="1179" y="5763"/>
                    </a:cubicBezTo>
                    <a:lnTo>
                      <a:pt x="1238" y="5823"/>
                    </a:lnTo>
                    <a:cubicBezTo>
                      <a:pt x="953" y="5727"/>
                      <a:pt x="655" y="5656"/>
                      <a:pt x="345" y="5596"/>
                    </a:cubicBezTo>
                    <a:cubicBezTo>
                      <a:pt x="335" y="5594"/>
                      <a:pt x="325" y="5593"/>
                      <a:pt x="315" y="5593"/>
                    </a:cubicBezTo>
                    <a:cubicBezTo>
                      <a:pt x="266" y="5593"/>
                      <a:pt x="218" y="5616"/>
                      <a:pt x="179" y="5656"/>
                    </a:cubicBezTo>
                    <a:cubicBezTo>
                      <a:pt x="131" y="5704"/>
                      <a:pt x="131" y="5775"/>
                      <a:pt x="167" y="5835"/>
                    </a:cubicBezTo>
                    <a:cubicBezTo>
                      <a:pt x="179" y="5870"/>
                      <a:pt x="488" y="6442"/>
                      <a:pt x="1274" y="7085"/>
                    </a:cubicBezTo>
                    <a:cubicBezTo>
                      <a:pt x="1441" y="7216"/>
                      <a:pt x="1619" y="7359"/>
                      <a:pt x="1846" y="7501"/>
                    </a:cubicBezTo>
                    <a:cubicBezTo>
                      <a:pt x="1500" y="7501"/>
                      <a:pt x="1155" y="7549"/>
                      <a:pt x="822" y="7609"/>
                    </a:cubicBezTo>
                    <a:cubicBezTo>
                      <a:pt x="762" y="7620"/>
                      <a:pt x="714" y="7656"/>
                      <a:pt x="679" y="7716"/>
                    </a:cubicBezTo>
                    <a:cubicBezTo>
                      <a:pt x="655" y="7775"/>
                      <a:pt x="679" y="7835"/>
                      <a:pt x="714" y="7871"/>
                    </a:cubicBezTo>
                    <a:cubicBezTo>
                      <a:pt x="726" y="7894"/>
                      <a:pt x="1131" y="8323"/>
                      <a:pt x="1893" y="8668"/>
                    </a:cubicBezTo>
                    <a:cubicBezTo>
                      <a:pt x="2346" y="8871"/>
                      <a:pt x="3024" y="9061"/>
                      <a:pt x="3858" y="9061"/>
                    </a:cubicBezTo>
                    <a:cubicBezTo>
                      <a:pt x="4155" y="9061"/>
                      <a:pt x="4465" y="9037"/>
                      <a:pt x="4786" y="8990"/>
                    </a:cubicBezTo>
                    <a:lnTo>
                      <a:pt x="4786" y="8990"/>
                    </a:lnTo>
                    <a:lnTo>
                      <a:pt x="4513" y="10990"/>
                    </a:lnTo>
                    <a:cubicBezTo>
                      <a:pt x="4513" y="11026"/>
                      <a:pt x="4513" y="11073"/>
                      <a:pt x="4548" y="11121"/>
                    </a:cubicBezTo>
                    <a:cubicBezTo>
                      <a:pt x="4584" y="11145"/>
                      <a:pt x="4632" y="11180"/>
                      <a:pt x="4667" y="11180"/>
                    </a:cubicBezTo>
                    <a:lnTo>
                      <a:pt x="5715" y="11180"/>
                    </a:lnTo>
                    <a:cubicBezTo>
                      <a:pt x="5763" y="11180"/>
                      <a:pt x="5798" y="11169"/>
                      <a:pt x="5834" y="11121"/>
                    </a:cubicBezTo>
                    <a:cubicBezTo>
                      <a:pt x="5858" y="11085"/>
                      <a:pt x="5882" y="11026"/>
                      <a:pt x="5882" y="10990"/>
                    </a:cubicBezTo>
                    <a:lnTo>
                      <a:pt x="5596" y="8990"/>
                    </a:lnTo>
                    <a:lnTo>
                      <a:pt x="5596" y="8990"/>
                    </a:lnTo>
                    <a:cubicBezTo>
                      <a:pt x="5918" y="9049"/>
                      <a:pt x="6251" y="9061"/>
                      <a:pt x="6537" y="9061"/>
                    </a:cubicBezTo>
                    <a:cubicBezTo>
                      <a:pt x="7370" y="9061"/>
                      <a:pt x="8037" y="8871"/>
                      <a:pt x="8501" y="8668"/>
                    </a:cubicBezTo>
                    <a:cubicBezTo>
                      <a:pt x="9251" y="8323"/>
                      <a:pt x="9656" y="7894"/>
                      <a:pt x="9668" y="7871"/>
                    </a:cubicBezTo>
                    <a:cubicBezTo>
                      <a:pt x="9716" y="7835"/>
                      <a:pt x="9728" y="7775"/>
                      <a:pt x="9704" y="7716"/>
                    </a:cubicBezTo>
                    <a:cubicBezTo>
                      <a:pt x="9668" y="7656"/>
                      <a:pt x="9632" y="7609"/>
                      <a:pt x="9573" y="7609"/>
                    </a:cubicBezTo>
                    <a:cubicBezTo>
                      <a:pt x="9227" y="7549"/>
                      <a:pt x="8882" y="7513"/>
                      <a:pt x="8537" y="7501"/>
                    </a:cubicBezTo>
                    <a:cubicBezTo>
                      <a:pt x="8751" y="7359"/>
                      <a:pt x="8942" y="7216"/>
                      <a:pt x="9108" y="7085"/>
                    </a:cubicBezTo>
                    <a:cubicBezTo>
                      <a:pt x="9882" y="6442"/>
                      <a:pt x="10204" y="5870"/>
                      <a:pt x="10228" y="5835"/>
                    </a:cubicBezTo>
                    <a:cubicBezTo>
                      <a:pt x="10251" y="5775"/>
                      <a:pt x="10251" y="5715"/>
                      <a:pt x="10204" y="5656"/>
                    </a:cubicBezTo>
                    <a:cubicBezTo>
                      <a:pt x="10174" y="5616"/>
                      <a:pt x="10128" y="5593"/>
                      <a:pt x="10079" y="5593"/>
                    </a:cubicBezTo>
                    <a:cubicBezTo>
                      <a:pt x="10069" y="5593"/>
                      <a:pt x="10059" y="5594"/>
                      <a:pt x="10049" y="5596"/>
                    </a:cubicBezTo>
                    <a:cubicBezTo>
                      <a:pt x="9728" y="5656"/>
                      <a:pt x="9430" y="5727"/>
                      <a:pt x="9156" y="5823"/>
                    </a:cubicBezTo>
                    <a:cubicBezTo>
                      <a:pt x="9168" y="5811"/>
                      <a:pt x="9192" y="5787"/>
                      <a:pt x="9216" y="5763"/>
                    </a:cubicBezTo>
                    <a:cubicBezTo>
                      <a:pt x="9835" y="5120"/>
                      <a:pt x="10323" y="3668"/>
                      <a:pt x="10359" y="3608"/>
                    </a:cubicBezTo>
                    <a:cubicBezTo>
                      <a:pt x="10370" y="3560"/>
                      <a:pt x="10370" y="3501"/>
                      <a:pt x="10347" y="3453"/>
                    </a:cubicBezTo>
                    <a:cubicBezTo>
                      <a:pt x="10311" y="3406"/>
                      <a:pt x="10263" y="3382"/>
                      <a:pt x="10204" y="3382"/>
                    </a:cubicBezTo>
                    <a:lnTo>
                      <a:pt x="9942" y="3382"/>
                    </a:lnTo>
                    <a:lnTo>
                      <a:pt x="10120" y="2596"/>
                    </a:lnTo>
                    <a:cubicBezTo>
                      <a:pt x="10132" y="2537"/>
                      <a:pt x="10120" y="2477"/>
                      <a:pt x="10073" y="2441"/>
                    </a:cubicBezTo>
                    <a:cubicBezTo>
                      <a:pt x="10036" y="2405"/>
                      <a:pt x="9993" y="2389"/>
                      <a:pt x="9959" y="2389"/>
                    </a:cubicBezTo>
                    <a:cubicBezTo>
                      <a:pt x="9948" y="2389"/>
                      <a:pt x="9938" y="2391"/>
                      <a:pt x="9930" y="2394"/>
                    </a:cubicBezTo>
                    <a:lnTo>
                      <a:pt x="9132" y="2572"/>
                    </a:lnTo>
                    <a:lnTo>
                      <a:pt x="9132" y="2310"/>
                    </a:lnTo>
                    <a:cubicBezTo>
                      <a:pt x="9132" y="2263"/>
                      <a:pt x="9108" y="2203"/>
                      <a:pt x="9061" y="2179"/>
                    </a:cubicBezTo>
                    <a:cubicBezTo>
                      <a:pt x="9030" y="2156"/>
                      <a:pt x="9004" y="2143"/>
                      <a:pt x="8974" y="2143"/>
                    </a:cubicBezTo>
                    <a:cubicBezTo>
                      <a:pt x="8957" y="2143"/>
                      <a:pt x="8939" y="2147"/>
                      <a:pt x="8918" y="2156"/>
                    </a:cubicBezTo>
                    <a:cubicBezTo>
                      <a:pt x="8858" y="2179"/>
                      <a:pt x="7608" y="2608"/>
                      <a:pt x="6906" y="3168"/>
                    </a:cubicBezTo>
                    <a:cubicBezTo>
                      <a:pt x="6918" y="3096"/>
                      <a:pt x="6918" y="3037"/>
                      <a:pt x="6918" y="2965"/>
                    </a:cubicBezTo>
                    <a:cubicBezTo>
                      <a:pt x="6918" y="2060"/>
                      <a:pt x="6239" y="667"/>
                      <a:pt x="6203" y="608"/>
                    </a:cubicBezTo>
                    <a:cubicBezTo>
                      <a:pt x="6179" y="572"/>
                      <a:pt x="6144" y="536"/>
                      <a:pt x="6084" y="524"/>
                    </a:cubicBezTo>
                    <a:cubicBezTo>
                      <a:pt x="6070" y="522"/>
                      <a:pt x="6057" y="520"/>
                      <a:pt x="6044" y="520"/>
                    </a:cubicBezTo>
                    <a:cubicBezTo>
                      <a:pt x="6004" y="520"/>
                      <a:pt x="5971" y="536"/>
                      <a:pt x="5953" y="572"/>
                    </a:cubicBezTo>
                    <a:lnTo>
                      <a:pt x="5763" y="762"/>
                    </a:lnTo>
                    <a:lnTo>
                      <a:pt x="5322" y="72"/>
                    </a:lnTo>
                    <a:cubicBezTo>
                      <a:pt x="5298" y="36"/>
                      <a:pt x="5239" y="0"/>
                      <a:pt x="5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7" name="Google Shape;507;p20"/>
          <p:cNvSpPr/>
          <p:nvPr/>
        </p:nvSpPr>
        <p:spPr>
          <a:xfrm>
            <a:off x="4067763" y="2326263"/>
            <a:ext cx="1008475" cy="1008775"/>
          </a:xfrm>
          <a:custGeom>
            <a:avLst/>
            <a:gdLst/>
            <a:ahLst/>
            <a:cxnLst/>
            <a:rect l="l" t="t" r="r" b="b"/>
            <a:pathLst>
              <a:path w="40339" h="40351" extrusionOk="0">
                <a:moveTo>
                  <a:pt x="20169" y="1"/>
                </a:moveTo>
                <a:cubicBezTo>
                  <a:pt x="9025" y="1"/>
                  <a:pt x="0" y="9038"/>
                  <a:pt x="0" y="20170"/>
                </a:cubicBezTo>
                <a:cubicBezTo>
                  <a:pt x="0" y="31314"/>
                  <a:pt x="9025" y="40351"/>
                  <a:pt x="20169" y="40351"/>
                </a:cubicBezTo>
                <a:cubicBezTo>
                  <a:pt x="31314" y="40351"/>
                  <a:pt x="40339" y="31314"/>
                  <a:pt x="40339" y="20170"/>
                </a:cubicBezTo>
                <a:cubicBezTo>
                  <a:pt x="40339" y="9038"/>
                  <a:pt x="31314" y="1"/>
                  <a:pt x="20169" y="1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8" name="Google Shape;508;p20"/>
          <p:cNvSpPr/>
          <p:nvPr/>
        </p:nvSpPr>
        <p:spPr>
          <a:xfrm>
            <a:off x="4067763" y="2326263"/>
            <a:ext cx="1008475" cy="1008775"/>
          </a:xfrm>
          <a:custGeom>
            <a:avLst/>
            <a:gdLst/>
            <a:ahLst/>
            <a:cxnLst/>
            <a:rect l="l" t="t" r="r" b="b"/>
            <a:pathLst>
              <a:path w="40339" h="40351" extrusionOk="0">
                <a:moveTo>
                  <a:pt x="20169" y="882"/>
                </a:moveTo>
                <a:cubicBezTo>
                  <a:pt x="30802" y="882"/>
                  <a:pt x="39457" y="9538"/>
                  <a:pt x="39457" y="20170"/>
                </a:cubicBezTo>
                <a:cubicBezTo>
                  <a:pt x="39457" y="30814"/>
                  <a:pt x="30802" y="39470"/>
                  <a:pt x="20169" y="39470"/>
                </a:cubicBezTo>
                <a:cubicBezTo>
                  <a:pt x="9525" y="39470"/>
                  <a:pt x="881" y="30814"/>
                  <a:pt x="881" y="20170"/>
                </a:cubicBezTo>
                <a:cubicBezTo>
                  <a:pt x="881" y="9538"/>
                  <a:pt x="9525" y="882"/>
                  <a:pt x="20169" y="882"/>
                </a:cubicBezTo>
                <a:close/>
                <a:moveTo>
                  <a:pt x="20169" y="1"/>
                </a:moveTo>
                <a:cubicBezTo>
                  <a:pt x="9049" y="1"/>
                  <a:pt x="0" y="9049"/>
                  <a:pt x="0" y="20170"/>
                </a:cubicBezTo>
                <a:cubicBezTo>
                  <a:pt x="0" y="31302"/>
                  <a:pt x="9049" y="40351"/>
                  <a:pt x="20169" y="40351"/>
                </a:cubicBezTo>
                <a:cubicBezTo>
                  <a:pt x="31290" y="40351"/>
                  <a:pt x="40339" y="31302"/>
                  <a:pt x="40339" y="20170"/>
                </a:cubicBezTo>
                <a:cubicBezTo>
                  <a:pt x="40339" y="9049"/>
                  <a:pt x="31290" y="1"/>
                  <a:pt x="20169" y="1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sp>
        <p:nvSpPr>
          <p:cNvPr id="514" name="Google Shape;514;p21"/>
          <p:cNvSpPr/>
          <p:nvPr/>
        </p:nvSpPr>
        <p:spPr>
          <a:xfrm>
            <a:off x="3341938" y="1676488"/>
            <a:ext cx="2460150" cy="2460425"/>
          </a:xfrm>
          <a:custGeom>
            <a:avLst/>
            <a:gdLst/>
            <a:ahLst/>
            <a:cxnLst/>
            <a:rect l="l" t="t" r="r" b="b"/>
            <a:pathLst>
              <a:path w="98406" h="98417" extrusionOk="0">
                <a:moveTo>
                  <a:pt x="69295" y="40823"/>
                </a:moveTo>
                <a:lnTo>
                  <a:pt x="69295" y="40823"/>
                </a:lnTo>
                <a:cubicBezTo>
                  <a:pt x="69310" y="40833"/>
                  <a:pt x="69325" y="40843"/>
                  <a:pt x="69340" y="40853"/>
                </a:cubicBezTo>
                <a:lnTo>
                  <a:pt x="69340" y="40853"/>
                </a:lnTo>
                <a:cubicBezTo>
                  <a:pt x="69325" y="40844"/>
                  <a:pt x="69310" y="40834"/>
                  <a:pt x="69295" y="40823"/>
                </a:cubicBezTo>
                <a:close/>
                <a:moveTo>
                  <a:pt x="29050" y="57418"/>
                </a:moveTo>
                <a:cubicBezTo>
                  <a:pt x="29068" y="57429"/>
                  <a:pt x="29086" y="57441"/>
                  <a:pt x="29104" y="57454"/>
                </a:cubicBezTo>
                <a:lnTo>
                  <a:pt x="29104" y="57454"/>
                </a:lnTo>
                <a:cubicBezTo>
                  <a:pt x="29086" y="57442"/>
                  <a:pt x="29068" y="57430"/>
                  <a:pt x="29050" y="57418"/>
                </a:cubicBezTo>
                <a:close/>
                <a:moveTo>
                  <a:pt x="57710" y="29063"/>
                </a:moveTo>
                <a:cubicBezTo>
                  <a:pt x="57663" y="29075"/>
                  <a:pt x="57603" y="29087"/>
                  <a:pt x="57556" y="29099"/>
                </a:cubicBezTo>
                <a:cubicBezTo>
                  <a:pt x="59068" y="31361"/>
                  <a:pt x="60818" y="33516"/>
                  <a:pt x="62818" y="35516"/>
                </a:cubicBezTo>
                <a:cubicBezTo>
                  <a:pt x="64836" y="37534"/>
                  <a:pt x="67002" y="39300"/>
                  <a:pt x="69283" y="40815"/>
                </a:cubicBezTo>
                <a:lnTo>
                  <a:pt x="69283" y="40815"/>
                </a:lnTo>
                <a:cubicBezTo>
                  <a:pt x="68747" y="43506"/>
                  <a:pt x="68462" y="46292"/>
                  <a:pt x="68462" y="49137"/>
                </a:cubicBezTo>
                <a:cubicBezTo>
                  <a:pt x="68462" y="49590"/>
                  <a:pt x="68474" y="50030"/>
                  <a:pt x="68486" y="50471"/>
                </a:cubicBezTo>
                <a:cubicBezTo>
                  <a:pt x="68557" y="52903"/>
                  <a:pt x="68841" y="55289"/>
                  <a:pt x="69314" y="57604"/>
                </a:cubicBezTo>
                <a:lnTo>
                  <a:pt x="69314" y="57604"/>
                </a:lnTo>
                <a:cubicBezTo>
                  <a:pt x="69304" y="57554"/>
                  <a:pt x="69294" y="57511"/>
                  <a:pt x="69283" y="57460"/>
                </a:cubicBezTo>
                <a:cubicBezTo>
                  <a:pt x="67009" y="58984"/>
                  <a:pt x="64842" y="60746"/>
                  <a:pt x="62818" y="62758"/>
                </a:cubicBezTo>
                <a:cubicBezTo>
                  <a:pt x="60759" y="64829"/>
                  <a:pt x="58947" y="67052"/>
                  <a:pt x="57405" y="69406"/>
                </a:cubicBezTo>
                <a:lnTo>
                  <a:pt x="57405" y="69406"/>
                </a:lnTo>
                <a:cubicBezTo>
                  <a:pt x="57427" y="69368"/>
                  <a:pt x="57447" y="69328"/>
                  <a:pt x="57472" y="69294"/>
                </a:cubicBezTo>
                <a:cubicBezTo>
                  <a:pt x="54793" y="68759"/>
                  <a:pt x="52031" y="68485"/>
                  <a:pt x="49197" y="68485"/>
                </a:cubicBezTo>
                <a:cubicBezTo>
                  <a:pt x="46317" y="68485"/>
                  <a:pt x="43497" y="68782"/>
                  <a:pt x="40771" y="69329"/>
                </a:cubicBezTo>
                <a:lnTo>
                  <a:pt x="40771" y="69329"/>
                </a:lnTo>
                <a:cubicBezTo>
                  <a:pt x="40829" y="69318"/>
                  <a:pt x="40876" y="69306"/>
                  <a:pt x="40935" y="69294"/>
                </a:cubicBezTo>
                <a:cubicBezTo>
                  <a:pt x="39399" y="66985"/>
                  <a:pt x="37613" y="64794"/>
                  <a:pt x="35577" y="62758"/>
                </a:cubicBezTo>
                <a:cubicBezTo>
                  <a:pt x="33571" y="60752"/>
                  <a:pt x="31404" y="58985"/>
                  <a:pt x="29112" y="57459"/>
                </a:cubicBezTo>
                <a:lnTo>
                  <a:pt x="29112" y="57459"/>
                </a:lnTo>
                <a:cubicBezTo>
                  <a:pt x="29659" y="54768"/>
                  <a:pt x="29945" y="51982"/>
                  <a:pt x="29945" y="49137"/>
                </a:cubicBezTo>
                <a:cubicBezTo>
                  <a:pt x="29945" y="48720"/>
                  <a:pt x="29933" y="48304"/>
                  <a:pt x="29921" y="47899"/>
                </a:cubicBezTo>
                <a:cubicBezTo>
                  <a:pt x="29850" y="45422"/>
                  <a:pt x="29564" y="43005"/>
                  <a:pt x="29076" y="40660"/>
                </a:cubicBezTo>
                <a:lnTo>
                  <a:pt x="29076" y="40660"/>
                </a:lnTo>
                <a:cubicBezTo>
                  <a:pt x="29088" y="40707"/>
                  <a:pt x="29100" y="40767"/>
                  <a:pt x="29112" y="40815"/>
                </a:cubicBezTo>
                <a:cubicBezTo>
                  <a:pt x="31398" y="39303"/>
                  <a:pt x="33565" y="37529"/>
                  <a:pt x="35577" y="35516"/>
                </a:cubicBezTo>
                <a:cubicBezTo>
                  <a:pt x="37594" y="33510"/>
                  <a:pt x="39358" y="31343"/>
                  <a:pt x="40867" y="29070"/>
                </a:cubicBezTo>
                <a:lnTo>
                  <a:pt x="40867" y="29070"/>
                </a:lnTo>
                <a:cubicBezTo>
                  <a:pt x="40861" y="29080"/>
                  <a:pt x="40856" y="29089"/>
                  <a:pt x="40851" y="29099"/>
                </a:cubicBezTo>
                <a:cubicBezTo>
                  <a:pt x="43554" y="29647"/>
                  <a:pt x="46340" y="29932"/>
                  <a:pt x="49197" y="29932"/>
                </a:cubicBezTo>
                <a:cubicBezTo>
                  <a:pt x="52115" y="29932"/>
                  <a:pt x="54960" y="29623"/>
                  <a:pt x="57710" y="29063"/>
                </a:cubicBezTo>
                <a:close/>
                <a:moveTo>
                  <a:pt x="49197" y="0"/>
                </a:moveTo>
                <a:cubicBezTo>
                  <a:pt x="48638" y="0"/>
                  <a:pt x="48066" y="12"/>
                  <a:pt x="47495" y="36"/>
                </a:cubicBezTo>
                <a:cubicBezTo>
                  <a:pt x="35172" y="453"/>
                  <a:pt x="23992" y="5406"/>
                  <a:pt x="15586" y="13276"/>
                </a:cubicBezTo>
                <a:cubicBezTo>
                  <a:pt x="15550" y="13311"/>
                  <a:pt x="15527" y="13335"/>
                  <a:pt x="15491" y="13359"/>
                </a:cubicBezTo>
                <a:cubicBezTo>
                  <a:pt x="15169" y="13668"/>
                  <a:pt x="14848" y="13990"/>
                  <a:pt x="14526" y="14299"/>
                </a:cubicBezTo>
                <a:cubicBezTo>
                  <a:pt x="14443" y="14383"/>
                  <a:pt x="14372" y="14454"/>
                  <a:pt x="14288" y="14538"/>
                </a:cubicBezTo>
                <a:cubicBezTo>
                  <a:pt x="13943" y="14895"/>
                  <a:pt x="13598" y="15240"/>
                  <a:pt x="13253" y="15609"/>
                </a:cubicBezTo>
                <a:cubicBezTo>
                  <a:pt x="7133" y="22158"/>
                  <a:pt x="2775" y="30373"/>
                  <a:pt x="953" y="39505"/>
                </a:cubicBezTo>
                <a:cubicBezTo>
                  <a:pt x="953" y="39517"/>
                  <a:pt x="953" y="39517"/>
                  <a:pt x="953" y="39517"/>
                </a:cubicBezTo>
                <a:cubicBezTo>
                  <a:pt x="894" y="39803"/>
                  <a:pt x="846" y="40088"/>
                  <a:pt x="787" y="40374"/>
                </a:cubicBezTo>
                <a:cubicBezTo>
                  <a:pt x="775" y="40457"/>
                  <a:pt x="763" y="40541"/>
                  <a:pt x="739" y="40636"/>
                </a:cubicBezTo>
                <a:cubicBezTo>
                  <a:pt x="703" y="40874"/>
                  <a:pt x="656" y="41124"/>
                  <a:pt x="620" y="41374"/>
                </a:cubicBezTo>
                <a:cubicBezTo>
                  <a:pt x="596" y="41505"/>
                  <a:pt x="572" y="41624"/>
                  <a:pt x="560" y="41755"/>
                </a:cubicBezTo>
                <a:cubicBezTo>
                  <a:pt x="525" y="41981"/>
                  <a:pt x="489" y="42208"/>
                  <a:pt x="465" y="42434"/>
                </a:cubicBezTo>
                <a:cubicBezTo>
                  <a:pt x="441" y="42589"/>
                  <a:pt x="418" y="42743"/>
                  <a:pt x="406" y="42886"/>
                </a:cubicBezTo>
                <a:cubicBezTo>
                  <a:pt x="370" y="43101"/>
                  <a:pt x="346" y="43315"/>
                  <a:pt x="322" y="43517"/>
                </a:cubicBezTo>
                <a:cubicBezTo>
                  <a:pt x="299" y="43696"/>
                  <a:pt x="287" y="43863"/>
                  <a:pt x="263" y="44041"/>
                </a:cubicBezTo>
                <a:cubicBezTo>
                  <a:pt x="251" y="44244"/>
                  <a:pt x="227" y="44434"/>
                  <a:pt x="203" y="44637"/>
                </a:cubicBezTo>
                <a:cubicBezTo>
                  <a:pt x="191" y="44827"/>
                  <a:pt x="179" y="45018"/>
                  <a:pt x="156" y="45208"/>
                </a:cubicBezTo>
                <a:cubicBezTo>
                  <a:pt x="144" y="45387"/>
                  <a:pt x="132" y="45577"/>
                  <a:pt x="120" y="45756"/>
                </a:cubicBezTo>
                <a:cubicBezTo>
                  <a:pt x="96" y="45970"/>
                  <a:pt x="84" y="46184"/>
                  <a:pt x="72" y="46399"/>
                </a:cubicBezTo>
                <a:cubicBezTo>
                  <a:pt x="72" y="46565"/>
                  <a:pt x="60" y="46732"/>
                  <a:pt x="48" y="46899"/>
                </a:cubicBezTo>
                <a:cubicBezTo>
                  <a:pt x="37" y="47149"/>
                  <a:pt x="37" y="47387"/>
                  <a:pt x="25" y="47637"/>
                </a:cubicBezTo>
                <a:cubicBezTo>
                  <a:pt x="25" y="47780"/>
                  <a:pt x="13" y="47911"/>
                  <a:pt x="13" y="48042"/>
                </a:cubicBezTo>
                <a:cubicBezTo>
                  <a:pt x="1" y="48435"/>
                  <a:pt x="1" y="48816"/>
                  <a:pt x="1" y="49209"/>
                </a:cubicBezTo>
                <a:cubicBezTo>
                  <a:pt x="1" y="49756"/>
                  <a:pt x="13" y="50304"/>
                  <a:pt x="25" y="50852"/>
                </a:cubicBezTo>
                <a:cubicBezTo>
                  <a:pt x="429" y="63222"/>
                  <a:pt x="5406" y="74426"/>
                  <a:pt x="13312" y="82856"/>
                </a:cubicBezTo>
                <a:cubicBezTo>
                  <a:pt x="13336" y="82891"/>
                  <a:pt x="13372" y="82915"/>
                  <a:pt x="13395" y="82951"/>
                </a:cubicBezTo>
                <a:cubicBezTo>
                  <a:pt x="13705" y="83272"/>
                  <a:pt x="14015" y="83594"/>
                  <a:pt x="14336" y="83915"/>
                </a:cubicBezTo>
                <a:cubicBezTo>
                  <a:pt x="14407" y="83987"/>
                  <a:pt x="14491" y="84070"/>
                  <a:pt x="14574" y="84153"/>
                </a:cubicBezTo>
                <a:cubicBezTo>
                  <a:pt x="14919" y="84499"/>
                  <a:pt x="15277" y="84844"/>
                  <a:pt x="15634" y="85177"/>
                </a:cubicBezTo>
                <a:cubicBezTo>
                  <a:pt x="15858" y="84894"/>
                  <a:pt x="16081" y="84600"/>
                  <a:pt x="16317" y="84317"/>
                </a:cubicBezTo>
                <a:lnTo>
                  <a:pt x="16317" y="84317"/>
                </a:lnTo>
                <a:cubicBezTo>
                  <a:pt x="16081" y="84600"/>
                  <a:pt x="15858" y="84895"/>
                  <a:pt x="15634" y="85189"/>
                </a:cubicBezTo>
                <a:cubicBezTo>
                  <a:pt x="20432" y="89666"/>
                  <a:pt x="26135" y="93190"/>
                  <a:pt x="32422" y="95476"/>
                </a:cubicBezTo>
                <a:cubicBezTo>
                  <a:pt x="34708" y="96298"/>
                  <a:pt x="37077" y="96964"/>
                  <a:pt x="39494" y="97453"/>
                </a:cubicBezTo>
                <a:lnTo>
                  <a:pt x="39530" y="97453"/>
                </a:lnTo>
                <a:cubicBezTo>
                  <a:pt x="39803" y="97512"/>
                  <a:pt x="40089" y="97572"/>
                  <a:pt x="40375" y="97619"/>
                </a:cubicBezTo>
                <a:cubicBezTo>
                  <a:pt x="40458" y="97631"/>
                  <a:pt x="40542" y="97655"/>
                  <a:pt x="40637" y="97667"/>
                </a:cubicBezTo>
                <a:cubicBezTo>
                  <a:pt x="40887" y="97714"/>
                  <a:pt x="41125" y="97750"/>
                  <a:pt x="41375" y="97786"/>
                </a:cubicBezTo>
                <a:cubicBezTo>
                  <a:pt x="41506" y="97810"/>
                  <a:pt x="41637" y="97834"/>
                  <a:pt x="41756" y="97845"/>
                </a:cubicBezTo>
                <a:cubicBezTo>
                  <a:pt x="41982" y="97881"/>
                  <a:pt x="42209" y="97917"/>
                  <a:pt x="42435" y="97953"/>
                </a:cubicBezTo>
                <a:cubicBezTo>
                  <a:pt x="42590" y="97965"/>
                  <a:pt x="42744" y="97988"/>
                  <a:pt x="42899" y="98012"/>
                </a:cubicBezTo>
                <a:cubicBezTo>
                  <a:pt x="43101" y="98036"/>
                  <a:pt x="43316" y="98060"/>
                  <a:pt x="43530" y="98084"/>
                </a:cubicBezTo>
                <a:cubicBezTo>
                  <a:pt x="43697" y="98107"/>
                  <a:pt x="43875" y="98119"/>
                  <a:pt x="44042" y="98143"/>
                </a:cubicBezTo>
                <a:cubicBezTo>
                  <a:pt x="44244" y="98167"/>
                  <a:pt x="44435" y="98179"/>
                  <a:pt x="44637" y="98203"/>
                </a:cubicBezTo>
                <a:cubicBezTo>
                  <a:pt x="44828" y="98215"/>
                  <a:pt x="45018" y="98238"/>
                  <a:pt x="45209" y="98250"/>
                </a:cubicBezTo>
                <a:cubicBezTo>
                  <a:pt x="45387" y="98262"/>
                  <a:pt x="45578" y="98274"/>
                  <a:pt x="45757" y="98286"/>
                </a:cubicBezTo>
                <a:cubicBezTo>
                  <a:pt x="45971" y="98310"/>
                  <a:pt x="46185" y="98322"/>
                  <a:pt x="46400" y="98334"/>
                </a:cubicBezTo>
                <a:cubicBezTo>
                  <a:pt x="46566" y="98334"/>
                  <a:pt x="46733" y="98346"/>
                  <a:pt x="46900" y="98357"/>
                </a:cubicBezTo>
                <a:cubicBezTo>
                  <a:pt x="47138" y="98369"/>
                  <a:pt x="47388" y="98381"/>
                  <a:pt x="47638" y="98381"/>
                </a:cubicBezTo>
                <a:cubicBezTo>
                  <a:pt x="47769" y="98393"/>
                  <a:pt x="47912" y="98393"/>
                  <a:pt x="48043" y="98393"/>
                </a:cubicBezTo>
                <a:cubicBezTo>
                  <a:pt x="48424" y="98405"/>
                  <a:pt x="48816" y="98417"/>
                  <a:pt x="49197" y="98417"/>
                </a:cubicBezTo>
                <a:cubicBezTo>
                  <a:pt x="49781" y="98417"/>
                  <a:pt x="50352" y="98393"/>
                  <a:pt x="50924" y="98381"/>
                </a:cubicBezTo>
                <a:cubicBezTo>
                  <a:pt x="62128" y="97988"/>
                  <a:pt x="72391" y="93857"/>
                  <a:pt x="80475" y="87189"/>
                </a:cubicBezTo>
                <a:cubicBezTo>
                  <a:pt x="81309" y="86499"/>
                  <a:pt x="82106" y="85796"/>
                  <a:pt x="82892" y="85058"/>
                </a:cubicBezTo>
                <a:cubicBezTo>
                  <a:pt x="82928" y="85034"/>
                  <a:pt x="82952" y="84999"/>
                  <a:pt x="82987" y="84975"/>
                </a:cubicBezTo>
                <a:cubicBezTo>
                  <a:pt x="83309" y="84665"/>
                  <a:pt x="83630" y="84356"/>
                  <a:pt x="83952" y="84034"/>
                </a:cubicBezTo>
                <a:cubicBezTo>
                  <a:pt x="84035" y="83951"/>
                  <a:pt x="84107" y="83879"/>
                  <a:pt x="84190" y="83796"/>
                </a:cubicBezTo>
                <a:cubicBezTo>
                  <a:pt x="84535" y="83439"/>
                  <a:pt x="84881" y="83094"/>
                  <a:pt x="85214" y="82725"/>
                </a:cubicBezTo>
                <a:cubicBezTo>
                  <a:pt x="91298" y="76200"/>
                  <a:pt x="95632" y="68008"/>
                  <a:pt x="97454" y="58912"/>
                </a:cubicBezTo>
                <a:cubicBezTo>
                  <a:pt x="97454" y="58900"/>
                  <a:pt x="97454" y="58888"/>
                  <a:pt x="97454" y="58876"/>
                </a:cubicBezTo>
                <a:cubicBezTo>
                  <a:pt x="97513" y="58591"/>
                  <a:pt x="97561" y="58317"/>
                  <a:pt x="97620" y="58031"/>
                </a:cubicBezTo>
                <a:cubicBezTo>
                  <a:pt x="97632" y="57936"/>
                  <a:pt x="97644" y="57852"/>
                  <a:pt x="97668" y="57757"/>
                </a:cubicBezTo>
                <a:cubicBezTo>
                  <a:pt x="97704" y="57519"/>
                  <a:pt x="97751" y="57269"/>
                  <a:pt x="97787" y="57019"/>
                </a:cubicBezTo>
                <a:cubicBezTo>
                  <a:pt x="97811" y="56900"/>
                  <a:pt x="97823" y="56769"/>
                  <a:pt x="97846" y="56638"/>
                </a:cubicBezTo>
                <a:cubicBezTo>
                  <a:pt x="97882" y="56412"/>
                  <a:pt x="97918" y="56186"/>
                  <a:pt x="97942" y="55959"/>
                </a:cubicBezTo>
                <a:cubicBezTo>
                  <a:pt x="97965" y="55805"/>
                  <a:pt x="97989" y="55662"/>
                  <a:pt x="98001" y="55507"/>
                </a:cubicBezTo>
                <a:cubicBezTo>
                  <a:pt x="98037" y="55293"/>
                  <a:pt x="98061" y="55090"/>
                  <a:pt x="98085" y="54876"/>
                </a:cubicBezTo>
                <a:cubicBezTo>
                  <a:pt x="98096" y="54697"/>
                  <a:pt x="98120" y="54531"/>
                  <a:pt x="98144" y="54364"/>
                </a:cubicBezTo>
                <a:cubicBezTo>
                  <a:pt x="98156" y="54162"/>
                  <a:pt x="98180" y="53959"/>
                  <a:pt x="98192" y="53769"/>
                </a:cubicBezTo>
                <a:cubicBezTo>
                  <a:pt x="98216" y="53578"/>
                  <a:pt x="98227" y="53388"/>
                  <a:pt x="98251" y="53197"/>
                </a:cubicBezTo>
                <a:cubicBezTo>
                  <a:pt x="98263" y="53007"/>
                  <a:pt x="98275" y="52828"/>
                  <a:pt x="98287" y="52649"/>
                </a:cubicBezTo>
                <a:cubicBezTo>
                  <a:pt x="98299" y="52435"/>
                  <a:pt x="98311" y="52221"/>
                  <a:pt x="98323" y="52006"/>
                </a:cubicBezTo>
                <a:cubicBezTo>
                  <a:pt x="98335" y="51840"/>
                  <a:pt x="98346" y="51673"/>
                  <a:pt x="98358" y="51506"/>
                </a:cubicBezTo>
                <a:cubicBezTo>
                  <a:pt x="98370" y="51268"/>
                  <a:pt x="98370" y="51018"/>
                  <a:pt x="98382" y="50768"/>
                </a:cubicBezTo>
                <a:cubicBezTo>
                  <a:pt x="98382" y="50637"/>
                  <a:pt x="98394" y="50494"/>
                  <a:pt x="98394" y="50363"/>
                </a:cubicBezTo>
                <a:cubicBezTo>
                  <a:pt x="98406" y="49982"/>
                  <a:pt x="98406" y="49590"/>
                  <a:pt x="98406" y="49209"/>
                </a:cubicBezTo>
                <a:cubicBezTo>
                  <a:pt x="98406" y="48613"/>
                  <a:pt x="98394" y="48018"/>
                  <a:pt x="98370" y="47434"/>
                </a:cubicBezTo>
                <a:cubicBezTo>
                  <a:pt x="98001" y="47482"/>
                  <a:pt x="97644" y="47530"/>
                  <a:pt x="97275" y="47565"/>
                </a:cubicBezTo>
                <a:cubicBezTo>
                  <a:pt x="97644" y="47530"/>
                  <a:pt x="98001" y="47482"/>
                  <a:pt x="98370" y="47423"/>
                </a:cubicBezTo>
                <a:cubicBezTo>
                  <a:pt x="97977" y="36255"/>
                  <a:pt x="93858" y="26039"/>
                  <a:pt x="87214" y="17978"/>
                </a:cubicBezTo>
                <a:cubicBezTo>
                  <a:pt x="86535" y="17145"/>
                  <a:pt x="85833" y="16335"/>
                  <a:pt x="85095" y="15550"/>
                </a:cubicBezTo>
                <a:cubicBezTo>
                  <a:pt x="85071" y="15526"/>
                  <a:pt x="85035" y="15490"/>
                  <a:pt x="85011" y="15466"/>
                </a:cubicBezTo>
                <a:cubicBezTo>
                  <a:pt x="84702" y="15133"/>
                  <a:pt x="84392" y="14811"/>
                  <a:pt x="84071" y="14502"/>
                </a:cubicBezTo>
                <a:cubicBezTo>
                  <a:pt x="83988" y="14419"/>
                  <a:pt x="83916" y="14335"/>
                  <a:pt x="83833" y="14252"/>
                </a:cubicBezTo>
                <a:cubicBezTo>
                  <a:pt x="83487" y="13907"/>
                  <a:pt x="83130" y="13561"/>
                  <a:pt x="82761" y="13228"/>
                </a:cubicBezTo>
                <a:cubicBezTo>
                  <a:pt x="77963" y="8751"/>
                  <a:pt x="72272" y="5215"/>
                  <a:pt x="65973" y="2941"/>
                </a:cubicBezTo>
                <a:cubicBezTo>
                  <a:pt x="63699" y="2107"/>
                  <a:pt x="61330" y="1441"/>
                  <a:pt x="58901" y="953"/>
                </a:cubicBezTo>
                <a:lnTo>
                  <a:pt x="58877" y="953"/>
                </a:lnTo>
                <a:cubicBezTo>
                  <a:pt x="58603" y="893"/>
                  <a:pt x="58318" y="845"/>
                  <a:pt x="58032" y="798"/>
                </a:cubicBezTo>
                <a:cubicBezTo>
                  <a:pt x="57949" y="774"/>
                  <a:pt x="57853" y="762"/>
                  <a:pt x="57770" y="750"/>
                </a:cubicBezTo>
                <a:cubicBezTo>
                  <a:pt x="57520" y="703"/>
                  <a:pt x="57270" y="667"/>
                  <a:pt x="57032" y="619"/>
                </a:cubicBezTo>
                <a:cubicBezTo>
                  <a:pt x="56901" y="595"/>
                  <a:pt x="56770" y="583"/>
                  <a:pt x="56639" y="560"/>
                </a:cubicBezTo>
                <a:cubicBezTo>
                  <a:pt x="56425" y="524"/>
                  <a:pt x="56198" y="500"/>
                  <a:pt x="55972" y="464"/>
                </a:cubicBezTo>
                <a:cubicBezTo>
                  <a:pt x="55817" y="441"/>
                  <a:pt x="55663" y="417"/>
                  <a:pt x="55508" y="405"/>
                </a:cubicBezTo>
                <a:cubicBezTo>
                  <a:pt x="55293" y="381"/>
                  <a:pt x="55091" y="345"/>
                  <a:pt x="54877" y="322"/>
                </a:cubicBezTo>
                <a:cubicBezTo>
                  <a:pt x="54710" y="310"/>
                  <a:pt x="54531" y="286"/>
                  <a:pt x="54365" y="274"/>
                </a:cubicBezTo>
                <a:cubicBezTo>
                  <a:pt x="54162" y="250"/>
                  <a:pt x="53972" y="226"/>
                  <a:pt x="53769" y="214"/>
                </a:cubicBezTo>
                <a:cubicBezTo>
                  <a:pt x="53579" y="191"/>
                  <a:pt x="53388" y="179"/>
                  <a:pt x="53198" y="167"/>
                </a:cubicBezTo>
                <a:cubicBezTo>
                  <a:pt x="53019" y="143"/>
                  <a:pt x="52829" y="131"/>
                  <a:pt x="52650" y="119"/>
                </a:cubicBezTo>
                <a:cubicBezTo>
                  <a:pt x="52436" y="107"/>
                  <a:pt x="52222" y="95"/>
                  <a:pt x="52007" y="83"/>
                </a:cubicBezTo>
                <a:cubicBezTo>
                  <a:pt x="51841" y="72"/>
                  <a:pt x="51674" y="60"/>
                  <a:pt x="51507" y="48"/>
                </a:cubicBezTo>
                <a:cubicBezTo>
                  <a:pt x="51257" y="36"/>
                  <a:pt x="51019" y="36"/>
                  <a:pt x="50769" y="24"/>
                </a:cubicBezTo>
                <a:cubicBezTo>
                  <a:pt x="50626" y="24"/>
                  <a:pt x="50495" y="12"/>
                  <a:pt x="50364" y="12"/>
                </a:cubicBezTo>
                <a:cubicBezTo>
                  <a:pt x="49971" y="0"/>
                  <a:pt x="49590" y="0"/>
                  <a:pt x="49197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21"/>
          <p:cNvGrpSpPr/>
          <p:nvPr/>
        </p:nvGrpSpPr>
        <p:grpSpPr>
          <a:xfrm>
            <a:off x="1611950" y="1315975"/>
            <a:ext cx="2960838" cy="1359762"/>
            <a:chOff x="1611950" y="1315975"/>
            <a:chExt cx="2960838" cy="1359762"/>
          </a:xfrm>
        </p:grpSpPr>
        <p:sp>
          <p:nvSpPr>
            <p:cNvPr id="516" name="Google Shape;516;p21"/>
            <p:cNvSpPr txBox="1"/>
            <p:nvPr/>
          </p:nvSpPr>
          <p:spPr>
            <a:xfrm>
              <a:off x="1611953" y="131597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7" name="Google Shape;517;p21"/>
            <p:cNvSpPr txBox="1"/>
            <p:nvPr/>
          </p:nvSpPr>
          <p:spPr>
            <a:xfrm>
              <a:off x="1611950" y="166282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3582463" y="1552963"/>
              <a:ext cx="990325" cy="1122775"/>
            </a:xfrm>
            <a:custGeom>
              <a:avLst/>
              <a:gdLst/>
              <a:ahLst/>
              <a:cxnLst/>
              <a:rect l="l" t="t" r="r" b="b"/>
              <a:pathLst>
                <a:path w="39613" h="44911" extrusionOk="0">
                  <a:moveTo>
                    <a:pt x="37707" y="0"/>
                  </a:moveTo>
                  <a:cubicBezTo>
                    <a:pt x="22836" y="512"/>
                    <a:pt x="9489" y="7001"/>
                    <a:pt x="0" y="17157"/>
                  </a:cubicBezTo>
                  <a:cubicBezTo>
                    <a:pt x="8846" y="23848"/>
                    <a:pt x="15204" y="33635"/>
                    <a:pt x="17467" y="44910"/>
                  </a:cubicBezTo>
                  <a:cubicBezTo>
                    <a:pt x="19979" y="43243"/>
                    <a:pt x="22360" y="41291"/>
                    <a:pt x="24587" y="39076"/>
                  </a:cubicBezTo>
                  <a:cubicBezTo>
                    <a:pt x="35493" y="28265"/>
                    <a:pt x="39612" y="13859"/>
                    <a:pt x="37707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3864638" y="1422900"/>
              <a:ext cx="446500" cy="446500"/>
            </a:xfrm>
            <a:custGeom>
              <a:avLst/>
              <a:gdLst/>
              <a:ahLst/>
              <a:cxnLst/>
              <a:rect l="l" t="t" r="r" b="b"/>
              <a:pathLst>
                <a:path w="17860" h="17860" extrusionOk="0">
                  <a:moveTo>
                    <a:pt x="8930" y="0"/>
                  </a:moveTo>
                  <a:cubicBezTo>
                    <a:pt x="4001" y="0"/>
                    <a:pt x="0" y="4001"/>
                    <a:pt x="0" y="8930"/>
                  </a:cubicBezTo>
                  <a:cubicBezTo>
                    <a:pt x="0" y="13859"/>
                    <a:pt x="4001" y="17860"/>
                    <a:pt x="8930" y="17860"/>
                  </a:cubicBezTo>
                  <a:cubicBezTo>
                    <a:pt x="13859" y="17860"/>
                    <a:pt x="17860" y="13859"/>
                    <a:pt x="17860" y="8930"/>
                  </a:cubicBezTo>
                  <a:cubicBezTo>
                    <a:pt x="17860" y="4001"/>
                    <a:pt x="13859" y="0"/>
                    <a:pt x="8930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/>
            </a:p>
          </p:txBody>
        </p:sp>
      </p:grpSp>
      <p:sp>
        <p:nvSpPr>
          <p:cNvPr id="520" name="Google Shape;520;p21"/>
          <p:cNvSpPr/>
          <p:nvPr/>
        </p:nvSpPr>
        <p:spPr>
          <a:xfrm>
            <a:off x="3989027" y="2010793"/>
            <a:ext cx="262316" cy="260906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21"/>
          <p:cNvGrpSpPr/>
          <p:nvPr/>
        </p:nvGrpSpPr>
        <p:grpSpPr>
          <a:xfrm>
            <a:off x="4801963" y="1916388"/>
            <a:ext cx="3523810" cy="952400"/>
            <a:chOff x="4801963" y="1916388"/>
            <a:chExt cx="3523810" cy="952400"/>
          </a:xfrm>
        </p:grpSpPr>
        <p:grpSp>
          <p:nvGrpSpPr>
            <p:cNvPr id="522" name="Google Shape;522;p21"/>
            <p:cNvGrpSpPr/>
            <p:nvPr/>
          </p:nvGrpSpPr>
          <p:grpSpPr>
            <a:xfrm>
              <a:off x="6517366" y="2155618"/>
              <a:ext cx="1808406" cy="660350"/>
              <a:chOff x="6625591" y="2271725"/>
              <a:chExt cx="1808406" cy="660350"/>
            </a:xfrm>
          </p:grpSpPr>
          <p:sp>
            <p:nvSpPr>
              <p:cNvPr id="523" name="Google Shape;523;p21"/>
              <p:cNvSpPr txBox="1"/>
              <p:nvPr/>
            </p:nvSpPr>
            <p:spPr>
              <a:xfrm>
                <a:off x="6625591" y="22717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24" name="Google Shape;524;p21"/>
              <p:cNvSpPr txBox="1"/>
              <p:nvPr/>
            </p:nvSpPr>
            <p:spPr>
              <a:xfrm>
                <a:off x="6625597" y="26185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Mars is a cold place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25" name="Google Shape;525;p21"/>
            <p:cNvSpPr/>
            <p:nvPr/>
          </p:nvSpPr>
          <p:spPr>
            <a:xfrm>
              <a:off x="4801963" y="1916388"/>
              <a:ext cx="1123375" cy="952400"/>
            </a:xfrm>
            <a:custGeom>
              <a:avLst/>
              <a:gdLst/>
              <a:ahLst/>
              <a:cxnLst/>
              <a:rect l="l" t="t" r="r" b="b"/>
              <a:pathLst>
                <a:path w="44935" h="38096" extrusionOk="0">
                  <a:moveTo>
                    <a:pt x="27753" y="1"/>
                  </a:moveTo>
                  <a:cubicBezTo>
                    <a:pt x="21062" y="8835"/>
                    <a:pt x="11275" y="15205"/>
                    <a:pt x="0" y="17467"/>
                  </a:cubicBezTo>
                  <a:cubicBezTo>
                    <a:pt x="1667" y="19967"/>
                    <a:pt x="3596" y="22337"/>
                    <a:pt x="5798" y="24539"/>
                  </a:cubicBezTo>
                  <a:cubicBezTo>
                    <a:pt x="14826" y="33577"/>
                    <a:pt x="26667" y="38096"/>
                    <a:pt x="38501" y="38096"/>
                  </a:cubicBezTo>
                  <a:cubicBezTo>
                    <a:pt x="40651" y="38096"/>
                    <a:pt x="42801" y="37946"/>
                    <a:pt x="44934" y="37648"/>
                  </a:cubicBezTo>
                  <a:cubicBezTo>
                    <a:pt x="44410" y="22801"/>
                    <a:pt x="37910" y="9466"/>
                    <a:pt x="2775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5613663" y="2262543"/>
              <a:ext cx="446500" cy="446500"/>
            </a:xfrm>
            <a:custGeom>
              <a:avLst/>
              <a:gdLst/>
              <a:ahLst/>
              <a:cxnLst/>
              <a:rect l="l" t="t" r="r" b="b"/>
              <a:pathLst>
                <a:path w="17860" h="17860" extrusionOk="0">
                  <a:moveTo>
                    <a:pt x="8930" y="0"/>
                  </a:moveTo>
                  <a:cubicBezTo>
                    <a:pt x="4001" y="0"/>
                    <a:pt x="0" y="4001"/>
                    <a:pt x="0" y="8930"/>
                  </a:cubicBezTo>
                  <a:cubicBezTo>
                    <a:pt x="0" y="13859"/>
                    <a:pt x="4001" y="17860"/>
                    <a:pt x="8930" y="17860"/>
                  </a:cubicBezTo>
                  <a:cubicBezTo>
                    <a:pt x="13859" y="17860"/>
                    <a:pt x="17860" y="13859"/>
                    <a:pt x="17860" y="8930"/>
                  </a:cubicBezTo>
                  <a:cubicBezTo>
                    <a:pt x="17860" y="4001"/>
                    <a:pt x="13859" y="0"/>
                    <a:pt x="8930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/>
            </a:p>
          </p:txBody>
        </p:sp>
      </p:grpSp>
      <p:grpSp>
        <p:nvGrpSpPr>
          <p:cNvPr id="527" name="Google Shape;527;p21"/>
          <p:cNvGrpSpPr/>
          <p:nvPr/>
        </p:nvGrpSpPr>
        <p:grpSpPr>
          <a:xfrm>
            <a:off x="5232497" y="2319912"/>
            <a:ext cx="262316" cy="261622"/>
            <a:chOff x="-34005425" y="3945575"/>
            <a:chExt cx="293025" cy="292250"/>
          </a:xfrm>
        </p:grpSpPr>
        <p:sp>
          <p:nvSpPr>
            <p:cNvPr id="528" name="Google Shape;528;p21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21"/>
          <p:cNvGrpSpPr/>
          <p:nvPr/>
        </p:nvGrpSpPr>
        <p:grpSpPr>
          <a:xfrm>
            <a:off x="831200" y="1981863"/>
            <a:ext cx="3210563" cy="1151950"/>
            <a:chOff x="831200" y="1981863"/>
            <a:chExt cx="3210563" cy="1151950"/>
          </a:xfrm>
        </p:grpSpPr>
        <p:grpSp>
          <p:nvGrpSpPr>
            <p:cNvPr id="532" name="Google Shape;532;p21"/>
            <p:cNvGrpSpPr/>
            <p:nvPr/>
          </p:nvGrpSpPr>
          <p:grpSpPr>
            <a:xfrm>
              <a:off x="831200" y="2155618"/>
              <a:ext cx="1795503" cy="660350"/>
              <a:chOff x="710275" y="2271725"/>
              <a:chExt cx="1795503" cy="660350"/>
            </a:xfrm>
          </p:grpSpPr>
          <p:sp>
            <p:nvSpPr>
              <p:cNvPr id="533" name="Google Shape;533;p21"/>
              <p:cNvSpPr txBox="1"/>
              <p:nvPr/>
            </p:nvSpPr>
            <p:spPr>
              <a:xfrm>
                <a:off x="710278" y="22717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4" name="Google Shape;534;p21"/>
              <p:cNvSpPr txBox="1"/>
              <p:nvPr/>
            </p:nvSpPr>
            <p:spPr>
              <a:xfrm>
                <a:off x="710275" y="26185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35" name="Google Shape;535;p21"/>
            <p:cNvSpPr/>
            <p:nvPr/>
          </p:nvSpPr>
          <p:spPr>
            <a:xfrm>
              <a:off x="3217538" y="1981863"/>
              <a:ext cx="824225" cy="1151950"/>
            </a:xfrm>
            <a:custGeom>
              <a:avLst/>
              <a:gdLst/>
              <a:ahLst/>
              <a:cxnLst/>
              <a:rect l="l" t="t" r="r" b="b"/>
              <a:pathLst>
                <a:path w="32969" h="46078" extrusionOk="0">
                  <a:moveTo>
                    <a:pt x="14597" y="1"/>
                  </a:moveTo>
                  <a:cubicBezTo>
                    <a:pt x="5548" y="9681"/>
                    <a:pt x="0" y="22682"/>
                    <a:pt x="0" y="36994"/>
                  </a:cubicBezTo>
                  <a:cubicBezTo>
                    <a:pt x="0" y="37601"/>
                    <a:pt x="12" y="38196"/>
                    <a:pt x="36" y="38803"/>
                  </a:cubicBezTo>
                  <a:cubicBezTo>
                    <a:pt x="2165" y="38506"/>
                    <a:pt x="4312" y="38357"/>
                    <a:pt x="6459" y="38357"/>
                  </a:cubicBezTo>
                  <a:cubicBezTo>
                    <a:pt x="15393" y="38357"/>
                    <a:pt x="24336" y="40933"/>
                    <a:pt x="32064" y="46078"/>
                  </a:cubicBezTo>
                  <a:cubicBezTo>
                    <a:pt x="32659" y="43113"/>
                    <a:pt x="32968" y="40053"/>
                    <a:pt x="32968" y="36922"/>
                  </a:cubicBezTo>
                  <a:cubicBezTo>
                    <a:pt x="32968" y="21837"/>
                    <a:pt x="25765" y="8454"/>
                    <a:pt x="1459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3083888" y="2262530"/>
              <a:ext cx="446200" cy="446525"/>
            </a:xfrm>
            <a:custGeom>
              <a:avLst/>
              <a:gdLst/>
              <a:ahLst/>
              <a:cxnLst/>
              <a:rect l="l" t="t" r="r" b="b"/>
              <a:pathLst>
                <a:path w="17848" h="17861" extrusionOk="0">
                  <a:moveTo>
                    <a:pt x="8918" y="1"/>
                  </a:moveTo>
                  <a:cubicBezTo>
                    <a:pt x="3989" y="1"/>
                    <a:pt x="0" y="4001"/>
                    <a:pt x="0" y="8931"/>
                  </a:cubicBezTo>
                  <a:cubicBezTo>
                    <a:pt x="0" y="13872"/>
                    <a:pt x="3989" y="17860"/>
                    <a:pt x="8918" y="17860"/>
                  </a:cubicBezTo>
                  <a:cubicBezTo>
                    <a:pt x="13859" y="17860"/>
                    <a:pt x="17848" y="13872"/>
                    <a:pt x="17848" y="8931"/>
                  </a:cubicBezTo>
                  <a:cubicBezTo>
                    <a:pt x="17848" y="4001"/>
                    <a:pt x="13859" y="1"/>
                    <a:pt x="8918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/>
            </a:p>
          </p:txBody>
        </p:sp>
      </p:grpSp>
      <p:grpSp>
        <p:nvGrpSpPr>
          <p:cNvPr id="537" name="Google Shape;537;p21"/>
          <p:cNvGrpSpPr/>
          <p:nvPr/>
        </p:nvGrpSpPr>
        <p:grpSpPr>
          <a:xfrm>
            <a:off x="3604457" y="2556674"/>
            <a:ext cx="260190" cy="262182"/>
            <a:chOff x="-31809525" y="3192625"/>
            <a:chExt cx="290650" cy="292875"/>
          </a:xfrm>
        </p:grpSpPr>
        <p:sp>
          <p:nvSpPr>
            <p:cNvPr id="538" name="Google Shape;538;p21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21"/>
          <p:cNvGrpSpPr/>
          <p:nvPr/>
        </p:nvGrpSpPr>
        <p:grpSpPr>
          <a:xfrm>
            <a:off x="4342063" y="1315975"/>
            <a:ext cx="3271135" cy="1060012"/>
            <a:chOff x="4342063" y="1315975"/>
            <a:chExt cx="3271135" cy="1060012"/>
          </a:xfrm>
        </p:grpSpPr>
        <p:grpSp>
          <p:nvGrpSpPr>
            <p:cNvPr id="543" name="Google Shape;543;p21"/>
            <p:cNvGrpSpPr/>
            <p:nvPr/>
          </p:nvGrpSpPr>
          <p:grpSpPr>
            <a:xfrm>
              <a:off x="5804791" y="1315975"/>
              <a:ext cx="1808406" cy="660350"/>
              <a:chOff x="6625591" y="1420225"/>
              <a:chExt cx="1808406" cy="660350"/>
            </a:xfrm>
          </p:grpSpPr>
          <p:sp>
            <p:nvSpPr>
              <p:cNvPr id="544" name="Google Shape;544;p21"/>
              <p:cNvSpPr txBox="1"/>
              <p:nvPr/>
            </p:nvSpPr>
            <p:spPr>
              <a:xfrm>
                <a:off x="6625597" y="1767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5" name="Google Shape;545;p21"/>
              <p:cNvSpPr txBox="1"/>
              <p:nvPr/>
            </p:nvSpPr>
            <p:spPr>
              <a:xfrm>
                <a:off x="6625591" y="1420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546" name="Google Shape;546;p21"/>
            <p:cNvSpPr/>
            <p:nvPr/>
          </p:nvSpPr>
          <p:spPr>
            <a:xfrm>
              <a:off x="4342063" y="1552063"/>
              <a:ext cx="1153750" cy="823925"/>
            </a:xfrm>
            <a:custGeom>
              <a:avLst/>
              <a:gdLst/>
              <a:ahLst/>
              <a:cxnLst/>
              <a:rect l="l" t="t" r="r" b="b"/>
              <a:pathLst>
                <a:path w="46150" h="32957" extrusionOk="0">
                  <a:moveTo>
                    <a:pt x="9192" y="0"/>
                  </a:moveTo>
                  <a:cubicBezTo>
                    <a:pt x="8573" y="0"/>
                    <a:pt x="7942" y="24"/>
                    <a:pt x="7323" y="36"/>
                  </a:cubicBezTo>
                  <a:cubicBezTo>
                    <a:pt x="8835" y="11037"/>
                    <a:pt x="6395" y="22467"/>
                    <a:pt x="1" y="32040"/>
                  </a:cubicBezTo>
                  <a:cubicBezTo>
                    <a:pt x="2977" y="32647"/>
                    <a:pt x="6049" y="32957"/>
                    <a:pt x="9192" y="32957"/>
                  </a:cubicBezTo>
                  <a:cubicBezTo>
                    <a:pt x="24290" y="32957"/>
                    <a:pt x="37696" y="25742"/>
                    <a:pt x="46149" y="14574"/>
                  </a:cubicBezTo>
                  <a:cubicBezTo>
                    <a:pt x="36470" y="5537"/>
                    <a:pt x="23480" y="0"/>
                    <a:pt x="919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4901063" y="1422900"/>
              <a:ext cx="446525" cy="446500"/>
            </a:xfrm>
            <a:custGeom>
              <a:avLst/>
              <a:gdLst/>
              <a:ahLst/>
              <a:cxnLst/>
              <a:rect l="l" t="t" r="r" b="b"/>
              <a:pathLst>
                <a:path w="17861" h="17860" extrusionOk="0">
                  <a:moveTo>
                    <a:pt x="8930" y="0"/>
                  </a:moveTo>
                  <a:cubicBezTo>
                    <a:pt x="4001" y="0"/>
                    <a:pt x="1" y="4001"/>
                    <a:pt x="1" y="8930"/>
                  </a:cubicBezTo>
                  <a:cubicBezTo>
                    <a:pt x="1" y="13859"/>
                    <a:pt x="4001" y="17860"/>
                    <a:pt x="8930" y="17860"/>
                  </a:cubicBezTo>
                  <a:cubicBezTo>
                    <a:pt x="13860" y="17860"/>
                    <a:pt x="17860" y="13859"/>
                    <a:pt x="17860" y="8930"/>
                  </a:cubicBezTo>
                  <a:cubicBezTo>
                    <a:pt x="17860" y="4001"/>
                    <a:pt x="13860" y="0"/>
                    <a:pt x="8930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/>
            </a:p>
          </p:txBody>
        </p:sp>
      </p:grpSp>
      <p:grpSp>
        <p:nvGrpSpPr>
          <p:cNvPr id="548" name="Google Shape;548;p21"/>
          <p:cNvGrpSpPr/>
          <p:nvPr/>
        </p:nvGrpSpPr>
        <p:grpSpPr>
          <a:xfrm>
            <a:off x="4632634" y="1916408"/>
            <a:ext cx="248217" cy="261264"/>
            <a:chOff x="-33277650" y="3226875"/>
            <a:chExt cx="277275" cy="291850"/>
          </a:xfrm>
        </p:grpSpPr>
        <p:sp>
          <p:nvSpPr>
            <p:cNvPr id="549" name="Google Shape;549;p21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1"/>
          <p:cNvGrpSpPr/>
          <p:nvPr/>
        </p:nvGrpSpPr>
        <p:grpSpPr>
          <a:xfrm>
            <a:off x="1543771" y="3437113"/>
            <a:ext cx="3255816" cy="1064813"/>
            <a:chOff x="1543771" y="3437113"/>
            <a:chExt cx="3255816" cy="1064813"/>
          </a:xfrm>
        </p:grpSpPr>
        <p:grpSp>
          <p:nvGrpSpPr>
            <p:cNvPr id="557" name="Google Shape;557;p21"/>
            <p:cNvGrpSpPr/>
            <p:nvPr/>
          </p:nvGrpSpPr>
          <p:grpSpPr>
            <a:xfrm>
              <a:off x="1543771" y="3841575"/>
              <a:ext cx="1795504" cy="660350"/>
              <a:chOff x="723021" y="3855450"/>
              <a:chExt cx="1795504" cy="660350"/>
            </a:xfrm>
          </p:grpSpPr>
          <p:sp>
            <p:nvSpPr>
              <p:cNvPr id="558" name="Google Shape;558;p21"/>
              <p:cNvSpPr txBox="1"/>
              <p:nvPr/>
            </p:nvSpPr>
            <p:spPr>
              <a:xfrm>
                <a:off x="723021" y="3855450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Moon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9" name="Google Shape;559;p21"/>
              <p:cNvSpPr txBox="1"/>
              <p:nvPr/>
            </p:nvSpPr>
            <p:spPr>
              <a:xfrm>
                <a:off x="723025" y="4202300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Moon is a satellite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60" name="Google Shape;560;p21"/>
            <p:cNvSpPr/>
            <p:nvPr/>
          </p:nvSpPr>
          <p:spPr>
            <a:xfrm>
              <a:off x="3648238" y="3437113"/>
              <a:ext cx="1151350" cy="823925"/>
            </a:xfrm>
            <a:custGeom>
              <a:avLst/>
              <a:gdLst/>
              <a:ahLst/>
              <a:cxnLst/>
              <a:rect l="l" t="t" r="r" b="b"/>
              <a:pathLst>
                <a:path w="46054" h="32957" extrusionOk="0">
                  <a:moveTo>
                    <a:pt x="36945" y="0"/>
                  </a:moveTo>
                  <a:cubicBezTo>
                    <a:pt x="21860" y="0"/>
                    <a:pt x="8454" y="7227"/>
                    <a:pt x="0" y="18396"/>
                  </a:cubicBezTo>
                  <a:cubicBezTo>
                    <a:pt x="9680" y="27432"/>
                    <a:pt x="22670" y="32957"/>
                    <a:pt x="36945" y="32957"/>
                  </a:cubicBezTo>
                  <a:cubicBezTo>
                    <a:pt x="37588" y="32957"/>
                    <a:pt x="38219" y="32945"/>
                    <a:pt x="38839" y="32921"/>
                  </a:cubicBezTo>
                  <a:cubicBezTo>
                    <a:pt x="37303" y="21932"/>
                    <a:pt x="39708" y="10490"/>
                    <a:pt x="46054" y="905"/>
                  </a:cubicBezTo>
                  <a:cubicBezTo>
                    <a:pt x="43113" y="310"/>
                    <a:pt x="40065" y="0"/>
                    <a:pt x="3694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796463" y="3948500"/>
              <a:ext cx="446525" cy="446500"/>
            </a:xfrm>
            <a:custGeom>
              <a:avLst/>
              <a:gdLst/>
              <a:ahLst/>
              <a:cxnLst/>
              <a:rect l="l" t="t" r="r" b="b"/>
              <a:pathLst>
                <a:path w="17861" h="17860" extrusionOk="0">
                  <a:moveTo>
                    <a:pt x="8930" y="0"/>
                  </a:moveTo>
                  <a:cubicBezTo>
                    <a:pt x="4001" y="0"/>
                    <a:pt x="1" y="4001"/>
                    <a:pt x="1" y="8930"/>
                  </a:cubicBezTo>
                  <a:cubicBezTo>
                    <a:pt x="1" y="13859"/>
                    <a:pt x="4001" y="17860"/>
                    <a:pt x="8930" y="17860"/>
                  </a:cubicBezTo>
                  <a:cubicBezTo>
                    <a:pt x="13860" y="17860"/>
                    <a:pt x="17860" y="13859"/>
                    <a:pt x="17860" y="8930"/>
                  </a:cubicBezTo>
                  <a:cubicBezTo>
                    <a:pt x="17860" y="4001"/>
                    <a:pt x="13860" y="0"/>
                    <a:pt x="8930" y="0"/>
                  </a:cubicBez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/>
            </a:p>
          </p:txBody>
        </p:sp>
      </p:grpSp>
      <p:grpSp>
        <p:nvGrpSpPr>
          <p:cNvPr id="562" name="Google Shape;562;p21"/>
          <p:cNvGrpSpPr/>
          <p:nvPr/>
        </p:nvGrpSpPr>
        <p:grpSpPr>
          <a:xfrm>
            <a:off x="4165712" y="3604782"/>
            <a:ext cx="260906" cy="261309"/>
            <a:chOff x="-31093575" y="3552550"/>
            <a:chExt cx="291450" cy="291900"/>
          </a:xfrm>
        </p:grpSpPr>
        <p:sp>
          <p:nvSpPr>
            <p:cNvPr id="563" name="Google Shape;563;p21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1"/>
          <p:cNvGrpSpPr/>
          <p:nvPr/>
        </p:nvGrpSpPr>
        <p:grpSpPr>
          <a:xfrm>
            <a:off x="4570363" y="3133788"/>
            <a:ext cx="2974361" cy="1368138"/>
            <a:chOff x="4570363" y="3133788"/>
            <a:chExt cx="2974361" cy="1368138"/>
          </a:xfrm>
        </p:grpSpPr>
        <p:grpSp>
          <p:nvGrpSpPr>
            <p:cNvPr id="568" name="Google Shape;568;p21"/>
            <p:cNvGrpSpPr/>
            <p:nvPr/>
          </p:nvGrpSpPr>
          <p:grpSpPr>
            <a:xfrm>
              <a:off x="5736316" y="3841575"/>
              <a:ext cx="1808408" cy="660350"/>
              <a:chOff x="6625591" y="3855450"/>
              <a:chExt cx="1808408" cy="660350"/>
            </a:xfrm>
          </p:grpSpPr>
          <p:sp>
            <p:nvSpPr>
              <p:cNvPr id="569" name="Google Shape;569;p21"/>
              <p:cNvSpPr txBox="1"/>
              <p:nvPr/>
            </p:nvSpPr>
            <p:spPr>
              <a:xfrm>
                <a:off x="6625591" y="3855450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0" name="Google Shape;570;p21"/>
              <p:cNvSpPr txBox="1"/>
              <p:nvPr/>
            </p:nvSpPr>
            <p:spPr>
              <a:xfrm>
                <a:off x="6625599" y="4202300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71" name="Google Shape;571;p21"/>
            <p:cNvSpPr/>
            <p:nvPr/>
          </p:nvSpPr>
          <p:spPr>
            <a:xfrm>
              <a:off x="4570363" y="3133788"/>
              <a:ext cx="993025" cy="1126375"/>
            </a:xfrm>
            <a:custGeom>
              <a:avLst/>
              <a:gdLst/>
              <a:ahLst/>
              <a:cxnLst/>
              <a:rect l="l" t="t" r="r" b="b"/>
              <a:pathLst>
                <a:path w="39721" h="45055" extrusionOk="0">
                  <a:moveTo>
                    <a:pt x="22182" y="1"/>
                  </a:moveTo>
                  <a:cubicBezTo>
                    <a:pt x="19670" y="1680"/>
                    <a:pt x="17277" y="3620"/>
                    <a:pt x="15062" y="5835"/>
                  </a:cubicBezTo>
                  <a:cubicBezTo>
                    <a:pt x="4371" y="16527"/>
                    <a:pt x="1" y="31148"/>
                    <a:pt x="1954" y="45054"/>
                  </a:cubicBezTo>
                  <a:cubicBezTo>
                    <a:pt x="16860" y="44542"/>
                    <a:pt x="30231" y="38018"/>
                    <a:pt x="39720" y="27826"/>
                  </a:cubicBezTo>
                  <a:cubicBezTo>
                    <a:pt x="30838" y="21123"/>
                    <a:pt x="24456" y="11312"/>
                    <a:pt x="22182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4832913" y="3948500"/>
              <a:ext cx="446200" cy="446500"/>
            </a:xfrm>
            <a:custGeom>
              <a:avLst/>
              <a:gdLst/>
              <a:ahLst/>
              <a:cxnLst/>
              <a:rect l="l" t="t" r="r" b="b"/>
              <a:pathLst>
                <a:path w="17848" h="17860" extrusionOk="0">
                  <a:moveTo>
                    <a:pt x="8918" y="0"/>
                  </a:moveTo>
                  <a:cubicBezTo>
                    <a:pt x="3989" y="0"/>
                    <a:pt x="0" y="3989"/>
                    <a:pt x="0" y="8930"/>
                  </a:cubicBezTo>
                  <a:cubicBezTo>
                    <a:pt x="0" y="13859"/>
                    <a:pt x="3989" y="17860"/>
                    <a:pt x="8918" y="17860"/>
                  </a:cubicBezTo>
                  <a:cubicBezTo>
                    <a:pt x="13859" y="17860"/>
                    <a:pt x="17848" y="13859"/>
                    <a:pt x="17848" y="8930"/>
                  </a:cubicBezTo>
                  <a:cubicBezTo>
                    <a:pt x="17848" y="3989"/>
                    <a:pt x="13859" y="0"/>
                    <a:pt x="8918" y="0"/>
                  </a:cubicBez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/>
            </a:p>
          </p:txBody>
        </p:sp>
      </p:grpSp>
      <p:grpSp>
        <p:nvGrpSpPr>
          <p:cNvPr id="573" name="Google Shape;573;p21"/>
          <p:cNvGrpSpPr/>
          <p:nvPr/>
        </p:nvGrpSpPr>
        <p:grpSpPr>
          <a:xfrm>
            <a:off x="4880862" y="3566546"/>
            <a:ext cx="260906" cy="260884"/>
            <a:chOff x="-31093575" y="3911725"/>
            <a:chExt cx="291450" cy="291425"/>
          </a:xfrm>
        </p:grpSpPr>
        <p:sp>
          <p:nvSpPr>
            <p:cNvPr id="574" name="Google Shape;574;p21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21"/>
          <p:cNvGrpSpPr/>
          <p:nvPr/>
        </p:nvGrpSpPr>
        <p:grpSpPr>
          <a:xfrm>
            <a:off x="831199" y="2940863"/>
            <a:ext cx="3512988" cy="956150"/>
            <a:chOff x="831199" y="2940863"/>
            <a:chExt cx="3512988" cy="956150"/>
          </a:xfrm>
        </p:grpSpPr>
        <p:grpSp>
          <p:nvGrpSpPr>
            <p:cNvPr id="577" name="Google Shape;577;p21"/>
            <p:cNvGrpSpPr/>
            <p:nvPr/>
          </p:nvGrpSpPr>
          <p:grpSpPr>
            <a:xfrm>
              <a:off x="831199" y="2990832"/>
              <a:ext cx="1795504" cy="660350"/>
              <a:chOff x="723021" y="3123225"/>
              <a:chExt cx="1795504" cy="660350"/>
            </a:xfrm>
          </p:grpSpPr>
          <p:sp>
            <p:nvSpPr>
              <p:cNvPr id="578" name="Google Shape;578;p21"/>
              <p:cNvSpPr txBox="1"/>
              <p:nvPr/>
            </p:nvSpPr>
            <p:spPr>
              <a:xfrm>
                <a:off x="723021" y="3123225"/>
                <a:ext cx="179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Earth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79" name="Google Shape;579;p21"/>
              <p:cNvSpPr txBox="1"/>
              <p:nvPr/>
            </p:nvSpPr>
            <p:spPr>
              <a:xfrm>
                <a:off x="723025" y="3470075"/>
                <a:ext cx="17955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80" name="Google Shape;580;p21"/>
            <p:cNvSpPr/>
            <p:nvPr/>
          </p:nvSpPr>
          <p:spPr>
            <a:xfrm>
              <a:off x="3218413" y="2940863"/>
              <a:ext cx="1125775" cy="956150"/>
            </a:xfrm>
            <a:custGeom>
              <a:avLst/>
              <a:gdLst/>
              <a:ahLst/>
              <a:cxnLst/>
              <a:rect l="l" t="t" r="r" b="b"/>
              <a:pathLst>
                <a:path w="45031" h="38246" extrusionOk="0">
                  <a:moveTo>
                    <a:pt x="6411" y="0"/>
                  </a:moveTo>
                  <a:cubicBezTo>
                    <a:pt x="4269" y="0"/>
                    <a:pt x="2126" y="148"/>
                    <a:pt x="1" y="443"/>
                  </a:cubicBezTo>
                  <a:cubicBezTo>
                    <a:pt x="489" y="15350"/>
                    <a:pt x="7002" y="28732"/>
                    <a:pt x="17193" y="38246"/>
                  </a:cubicBezTo>
                  <a:cubicBezTo>
                    <a:pt x="23897" y="29375"/>
                    <a:pt x="33719" y="23006"/>
                    <a:pt x="45030" y="20755"/>
                  </a:cubicBezTo>
                  <a:cubicBezTo>
                    <a:pt x="43351" y="18207"/>
                    <a:pt x="41387" y="15790"/>
                    <a:pt x="39149" y="13552"/>
                  </a:cubicBezTo>
                  <a:cubicBezTo>
                    <a:pt x="30104" y="4518"/>
                    <a:pt x="18258" y="0"/>
                    <a:pt x="641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083888" y="3097757"/>
              <a:ext cx="446200" cy="446500"/>
            </a:xfrm>
            <a:custGeom>
              <a:avLst/>
              <a:gdLst/>
              <a:ahLst/>
              <a:cxnLst/>
              <a:rect l="l" t="t" r="r" b="b"/>
              <a:pathLst>
                <a:path w="17848" h="17860" extrusionOk="0">
                  <a:moveTo>
                    <a:pt x="8918" y="0"/>
                  </a:moveTo>
                  <a:cubicBezTo>
                    <a:pt x="3989" y="0"/>
                    <a:pt x="0" y="4001"/>
                    <a:pt x="0" y="8930"/>
                  </a:cubicBezTo>
                  <a:cubicBezTo>
                    <a:pt x="0" y="13859"/>
                    <a:pt x="3989" y="17860"/>
                    <a:pt x="8918" y="17860"/>
                  </a:cubicBezTo>
                  <a:cubicBezTo>
                    <a:pt x="13859" y="17860"/>
                    <a:pt x="17848" y="13859"/>
                    <a:pt x="17848" y="8930"/>
                  </a:cubicBezTo>
                  <a:cubicBezTo>
                    <a:pt x="17848" y="4001"/>
                    <a:pt x="13859" y="0"/>
                    <a:pt x="8918" y="0"/>
                  </a:cubicBez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/>
            </a:p>
          </p:txBody>
        </p:sp>
      </p:grpSp>
      <p:grpSp>
        <p:nvGrpSpPr>
          <p:cNvPr id="582" name="Google Shape;582;p21"/>
          <p:cNvGrpSpPr/>
          <p:nvPr/>
        </p:nvGrpSpPr>
        <p:grpSpPr>
          <a:xfrm>
            <a:off x="3650509" y="3216372"/>
            <a:ext cx="261600" cy="260906"/>
            <a:chOff x="-32569575" y="3586425"/>
            <a:chExt cx="292225" cy="291450"/>
          </a:xfrm>
        </p:grpSpPr>
        <p:sp>
          <p:nvSpPr>
            <p:cNvPr id="583" name="Google Shape;583;p21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1"/>
          <p:cNvGrpSpPr/>
          <p:nvPr/>
        </p:nvGrpSpPr>
        <p:grpSpPr>
          <a:xfrm>
            <a:off x="5102287" y="2675713"/>
            <a:ext cx="3223486" cy="1153725"/>
            <a:chOff x="5102288" y="2675713"/>
            <a:chExt cx="3223486" cy="1153725"/>
          </a:xfrm>
        </p:grpSpPr>
        <p:grpSp>
          <p:nvGrpSpPr>
            <p:cNvPr id="586" name="Google Shape;586;p21"/>
            <p:cNvGrpSpPr/>
            <p:nvPr/>
          </p:nvGrpSpPr>
          <p:grpSpPr>
            <a:xfrm>
              <a:off x="6517366" y="2990832"/>
              <a:ext cx="1808408" cy="660350"/>
              <a:chOff x="6625591" y="3123225"/>
              <a:chExt cx="1808408" cy="660350"/>
            </a:xfrm>
          </p:grpSpPr>
          <p:sp>
            <p:nvSpPr>
              <p:cNvPr id="587" name="Google Shape;587;p21"/>
              <p:cNvSpPr txBox="1"/>
              <p:nvPr/>
            </p:nvSpPr>
            <p:spPr>
              <a:xfrm>
                <a:off x="6625591" y="3123225"/>
                <a:ext cx="1808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88" name="Google Shape;588;p21"/>
              <p:cNvSpPr txBox="1"/>
              <p:nvPr/>
            </p:nvSpPr>
            <p:spPr>
              <a:xfrm>
                <a:off x="6625599" y="3470075"/>
                <a:ext cx="18084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89" name="Google Shape;589;p21"/>
            <p:cNvSpPr/>
            <p:nvPr/>
          </p:nvSpPr>
          <p:spPr>
            <a:xfrm>
              <a:off x="5102288" y="2675713"/>
              <a:ext cx="824225" cy="1153725"/>
            </a:xfrm>
            <a:custGeom>
              <a:avLst/>
              <a:gdLst/>
              <a:ahLst/>
              <a:cxnLst/>
              <a:rect l="l" t="t" r="r" b="b"/>
              <a:pathLst>
                <a:path w="32969" h="46149" extrusionOk="0">
                  <a:moveTo>
                    <a:pt x="905" y="0"/>
                  </a:moveTo>
                  <a:cubicBezTo>
                    <a:pt x="310" y="2965"/>
                    <a:pt x="0" y="6025"/>
                    <a:pt x="0" y="9168"/>
                  </a:cubicBezTo>
                  <a:cubicBezTo>
                    <a:pt x="0" y="24277"/>
                    <a:pt x="7239" y="37695"/>
                    <a:pt x="18443" y="46149"/>
                  </a:cubicBezTo>
                  <a:cubicBezTo>
                    <a:pt x="27456" y="36469"/>
                    <a:pt x="32969" y="23503"/>
                    <a:pt x="32969" y="9240"/>
                  </a:cubicBezTo>
                  <a:cubicBezTo>
                    <a:pt x="32969" y="8585"/>
                    <a:pt x="32945" y="7930"/>
                    <a:pt x="32921" y="7275"/>
                  </a:cubicBezTo>
                  <a:cubicBezTo>
                    <a:pt x="30792" y="7573"/>
                    <a:pt x="28646" y="7721"/>
                    <a:pt x="26499" y="7721"/>
                  </a:cubicBezTo>
                  <a:cubicBezTo>
                    <a:pt x="17568" y="7721"/>
                    <a:pt x="8633" y="5146"/>
                    <a:pt x="905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3663" y="3097745"/>
              <a:ext cx="446500" cy="446525"/>
            </a:xfrm>
            <a:custGeom>
              <a:avLst/>
              <a:gdLst/>
              <a:ahLst/>
              <a:cxnLst/>
              <a:rect l="l" t="t" r="r" b="b"/>
              <a:pathLst>
                <a:path w="17860" h="17861" extrusionOk="0">
                  <a:moveTo>
                    <a:pt x="8930" y="1"/>
                  </a:moveTo>
                  <a:cubicBezTo>
                    <a:pt x="4001" y="1"/>
                    <a:pt x="0" y="4001"/>
                    <a:pt x="0" y="8931"/>
                  </a:cubicBezTo>
                  <a:cubicBezTo>
                    <a:pt x="0" y="13860"/>
                    <a:pt x="4001" y="17860"/>
                    <a:pt x="8930" y="17860"/>
                  </a:cubicBezTo>
                  <a:cubicBezTo>
                    <a:pt x="13859" y="17860"/>
                    <a:pt x="17860" y="13860"/>
                    <a:pt x="17860" y="8931"/>
                  </a:cubicBezTo>
                  <a:cubicBezTo>
                    <a:pt x="17860" y="4001"/>
                    <a:pt x="13859" y="1"/>
                    <a:pt x="8930" y="1"/>
                  </a:cubicBez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/>
            </a:p>
          </p:txBody>
        </p:sp>
      </p:grpSp>
      <p:grpSp>
        <p:nvGrpSpPr>
          <p:cNvPr id="591" name="Google Shape;591;p21"/>
          <p:cNvGrpSpPr/>
          <p:nvPr/>
        </p:nvGrpSpPr>
        <p:grpSpPr>
          <a:xfrm>
            <a:off x="5279132" y="3032031"/>
            <a:ext cx="261600" cy="260436"/>
            <a:chOff x="-30735200" y="3552550"/>
            <a:chExt cx="292225" cy="290925"/>
          </a:xfrm>
        </p:grpSpPr>
        <p:sp>
          <p:nvSpPr>
            <p:cNvPr id="592" name="Google Shape;592;p21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2"/>
          <p:cNvGrpSpPr/>
          <p:nvPr/>
        </p:nvGrpSpPr>
        <p:grpSpPr>
          <a:xfrm>
            <a:off x="3139813" y="1379450"/>
            <a:ext cx="5294185" cy="3015537"/>
            <a:chOff x="3139813" y="1227050"/>
            <a:chExt cx="5294185" cy="3015537"/>
          </a:xfrm>
        </p:grpSpPr>
        <p:sp>
          <p:nvSpPr>
            <p:cNvPr id="599" name="Google Shape;599;p22"/>
            <p:cNvSpPr/>
            <p:nvPr/>
          </p:nvSpPr>
          <p:spPr>
            <a:xfrm>
              <a:off x="3139813" y="1266013"/>
              <a:ext cx="3254900" cy="2976575"/>
            </a:xfrm>
            <a:custGeom>
              <a:avLst/>
              <a:gdLst/>
              <a:ahLst/>
              <a:cxnLst/>
              <a:rect l="l" t="t" r="r" b="b"/>
              <a:pathLst>
                <a:path w="130196" h="119063" extrusionOk="0">
                  <a:moveTo>
                    <a:pt x="59532" y="0"/>
                  </a:moveTo>
                  <a:cubicBezTo>
                    <a:pt x="26659" y="0"/>
                    <a:pt x="1" y="26647"/>
                    <a:pt x="1" y="59532"/>
                  </a:cubicBezTo>
                  <a:cubicBezTo>
                    <a:pt x="1" y="92405"/>
                    <a:pt x="26659" y="119063"/>
                    <a:pt x="59532" y="119063"/>
                  </a:cubicBezTo>
                  <a:cubicBezTo>
                    <a:pt x="92405" y="119063"/>
                    <a:pt x="119063" y="92405"/>
                    <a:pt x="119063" y="59532"/>
                  </a:cubicBezTo>
                  <a:cubicBezTo>
                    <a:pt x="119063" y="45411"/>
                    <a:pt x="114146" y="32433"/>
                    <a:pt x="105930" y="22229"/>
                  </a:cubicBezTo>
                  <a:lnTo>
                    <a:pt x="119075" y="22229"/>
                  </a:lnTo>
                  <a:cubicBezTo>
                    <a:pt x="125195" y="22229"/>
                    <a:pt x="130195" y="17229"/>
                    <a:pt x="130195" y="11109"/>
                  </a:cubicBezTo>
                  <a:cubicBezTo>
                    <a:pt x="130195" y="5001"/>
                    <a:pt x="125195" y="0"/>
                    <a:pt x="119075" y="0"/>
                  </a:cubicBezTo>
                  <a:lnTo>
                    <a:pt x="62044" y="0"/>
                  </a:lnTo>
                  <a:cubicBezTo>
                    <a:pt x="61794" y="0"/>
                    <a:pt x="61544" y="12"/>
                    <a:pt x="61294" y="24"/>
                  </a:cubicBezTo>
                  <a:cubicBezTo>
                    <a:pt x="60711" y="12"/>
                    <a:pt x="60115" y="0"/>
                    <a:pt x="5953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27963" y="1349363"/>
              <a:ext cx="382500" cy="382500"/>
            </a:xfrm>
            <a:custGeom>
              <a:avLst/>
              <a:gdLst/>
              <a:ahLst/>
              <a:cxnLst/>
              <a:rect l="l" t="t" r="r" b="b"/>
              <a:pathLst>
                <a:path w="15300" h="15300" extrusionOk="0">
                  <a:moveTo>
                    <a:pt x="7644" y="0"/>
                  </a:moveTo>
                  <a:cubicBezTo>
                    <a:pt x="3429" y="0"/>
                    <a:pt x="0" y="3429"/>
                    <a:pt x="0" y="7644"/>
                  </a:cubicBezTo>
                  <a:cubicBezTo>
                    <a:pt x="0" y="11871"/>
                    <a:pt x="3429" y="15300"/>
                    <a:pt x="7644" y="15300"/>
                  </a:cubicBezTo>
                  <a:cubicBezTo>
                    <a:pt x="11871" y="15300"/>
                    <a:pt x="15300" y="11871"/>
                    <a:pt x="15300" y="7644"/>
                  </a:cubicBezTo>
                  <a:cubicBezTo>
                    <a:pt x="15300" y="3429"/>
                    <a:pt x="11871" y="0"/>
                    <a:pt x="7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1" name="Google Shape;601;p22"/>
            <p:cNvSpPr txBox="1"/>
            <p:nvPr/>
          </p:nvSpPr>
          <p:spPr>
            <a:xfrm>
              <a:off x="6625597" y="1573900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2" name="Google Shape;602;p22"/>
            <p:cNvSpPr txBox="1"/>
            <p:nvPr/>
          </p:nvSpPr>
          <p:spPr>
            <a:xfrm>
              <a:off x="6625591" y="1227050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10275" y="1597013"/>
            <a:ext cx="5227538" cy="2658012"/>
            <a:chOff x="710275" y="1444613"/>
            <a:chExt cx="5227538" cy="2658012"/>
          </a:xfrm>
        </p:grpSpPr>
        <p:sp>
          <p:nvSpPr>
            <p:cNvPr id="604" name="Google Shape;604;p22"/>
            <p:cNvSpPr/>
            <p:nvPr/>
          </p:nvSpPr>
          <p:spPr>
            <a:xfrm>
              <a:off x="2749288" y="1444613"/>
              <a:ext cx="3188525" cy="2619375"/>
            </a:xfrm>
            <a:custGeom>
              <a:avLst/>
              <a:gdLst/>
              <a:ahLst/>
              <a:cxnLst/>
              <a:rect l="l" t="t" r="r" b="b"/>
              <a:pathLst>
                <a:path w="127541" h="104775" extrusionOk="0">
                  <a:moveTo>
                    <a:pt x="75153" y="0"/>
                  </a:moveTo>
                  <a:cubicBezTo>
                    <a:pt x="46221" y="0"/>
                    <a:pt x="22765" y="23455"/>
                    <a:pt x="22765" y="52388"/>
                  </a:cubicBezTo>
                  <a:cubicBezTo>
                    <a:pt x="22765" y="63448"/>
                    <a:pt x="26194" y="73700"/>
                    <a:pt x="32040" y="82153"/>
                  </a:cubicBezTo>
                  <a:lnTo>
                    <a:pt x="11121" y="82153"/>
                  </a:lnTo>
                  <a:cubicBezTo>
                    <a:pt x="5013" y="82153"/>
                    <a:pt x="1" y="87154"/>
                    <a:pt x="1" y="93274"/>
                  </a:cubicBezTo>
                  <a:cubicBezTo>
                    <a:pt x="1" y="99381"/>
                    <a:pt x="5013" y="104394"/>
                    <a:pt x="11121" y="104394"/>
                  </a:cubicBezTo>
                  <a:lnTo>
                    <a:pt x="68164" y="104394"/>
                  </a:lnTo>
                  <a:cubicBezTo>
                    <a:pt x="68331" y="104394"/>
                    <a:pt x="68509" y="104382"/>
                    <a:pt x="68676" y="104370"/>
                  </a:cubicBezTo>
                  <a:cubicBezTo>
                    <a:pt x="70807" y="104632"/>
                    <a:pt x="72962" y="104775"/>
                    <a:pt x="75153" y="104775"/>
                  </a:cubicBezTo>
                  <a:cubicBezTo>
                    <a:pt x="104085" y="104775"/>
                    <a:pt x="127540" y="81320"/>
                    <a:pt x="127540" y="52388"/>
                  </a:cubicBezTo>
                  <a:cubicBezTo>
                    <a:pt x="127540" y="23455"/>
                    <a:pt x="104085" y="0"/>
                    <a:pt x="751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2832038" y="3581188"/>
              <a:ext cx="382500" cy="382500"/>
            </a:xfrm>
            <a:custGeom>
              <a:avLst/>
              <a:gdLst/>
              <a:ahLst/>
              <a:cxnLst/>
              <a:rect l="l" t="t" r="r" b="b"/>
              <a:pathLst>
                <a:path w="15300" h="15300" extrusionOk="0">
                  <a:moveTo>
                    <a:pt x="7656" y="0"/>
                  </a:moveTo>
                  <a:cubicBezTo>
                    <a:pt x="3429" y="0"/>
                    <a:pt x="0" y="3429"/>
                    <a:pt x="0" y="7644"/>
                  </a:cubicBezTo>
                  <a:cubicBezTo>
                    <a:pt x="0" y="11871"/>
                    <a:pt x="3429" y="15300"/>
                    <a:pt x="7656" y="15300"/>
                  </a:cubicBezTo>
                  <a:cubicBezTo>
                    <a:pt x="11871" y="15300"/>
                    <a:pt x="15300" y="11871"/>
                    <a:pt x="15300" y="7644"/>
                  </a:cubicBezTo>
                  <a:cubicBezTo>
                    <a:pt x="15300" y="3429"/>
                    <a:pt x="11871" y="0"/>
                    <a:pt x="7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06" name="Google Shape;606;p22"/>
            <p:cNvSpPr txBox="1"/>
            <p:nvPr/>
          </p:nvSpPr>
          <p:spPr>
            <a:xfrm>
              <a:off x="710278" y="344227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7" name="Google Shape;607;p22"/>
            <p:cNvSpPr txBox="1"/>
            <p:nvPr/>
          </p:nvSpPr>
          <p:spPr>
            <a:xfrm>
              <a:off x="710275" y="378912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8" name="Google Shape;608;p22"/>
          <p:cNvGrpSpPr/>
          <p:nvPr/>
        </p:nvGrpSpPr>
        <p:grpSpPr>
          <a:xfrm>
            <a:off x="710275" y="1756538"/>
            <a:ext cx="5067688" cy="2300025"/>
            <a:chOff x="710275" y="1604138"/>
            <a:chExt cx="5067688" cy="2300025"/>
          </a:xfrm>
        </p:grpSpPr>
        <p:sp>
          <p:nvSpPr>
            <p:cNvPr id="609" name="Google Shape;609;p22"/>
            <p:cNvSpPr/>
            <p:nvPr/>
          </p:nvSpPr>
          <p:spPr>
            <a:xfrm>
              <a:off x="2749288" y="1604138"/>
              <a:ext cx="3028675" cy="2300025"/>
            </a:xfrm>
            <a:custGeom>
              <a:avLst/>
              <a:gdLst/>
              <a:ahLst/>
              <a:cxnLst/>
              <a:rect l="l" t="t" r="r" b="b"/>
              <a:pathLst>
                <a:path w="121147" h="92001" extrusionOk="0">
                  <a:moveTo>
                    <a:pt x="75153" y="1"/>
                  </a:moveTo>
                  <a:cubicBezTo>
                    <a:pt x="61270" y="1"/>
                    <a:pt x="48816" y="6156"/>
                    <a:pt x="40387" y="15884"/>
                  </a:cubicBezTo>
                  <a:lnTo>
                    <a:pt x="11121" y="15884"/>
                  </a:lnTo>
                  <a:cubicBezTo>
                    <a:pt x="5013" y="15884"/>
                    <a:pt x="1" y="20884"/>
                    <a:pt x="1" y="27004"/>
                  </a:cubicBezTo>
                  <a:cubicBezTo>
                    <a:pt x="1" y="33112"/>
                    <a:pt x="5013" y="38113"/>
                    <a:pt x="11121" y="38113"/>
                  </a:cubicBezTo>
                  <a:lnTo>
                    <a:pt x="29826" y="38113"/>
                  </a:lnTo>
                  <a:cubicBezTo>
                    <a:pt x="29385" y="40684"/>
                    <a:pt x="29147" y="43316"/>
                    <a:pt x="29147" y="46007"/>
                  </a:cubicBezTo>
                  <a:cubicBezTo>
                    <a:pt x="29147" y="71403"/>
                    <a:pt x="49745" y="92000"/>
                    <a:pt x="75153" y="92000"/>
                  </a:cubicBezTo>
                  <a:cubicBezTo>
                    <a:pt x="100561" y="92000"/>
                    <a:pt x="121147" y="71403"/>
                    <a:pt x="121147" y="46007"/>
                  </a:cubicBezTo>
                  <a:cubicBezTo>
                    <a:pt x="121147" y="20599"/>
                    <a:pt x="100561" y="1"/>
                    <a:pt x="75153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2832338" y="2092888"/>
              <a:ext cx="382500" cy="382225"/>
            </a:xfrm>
            <a:custGeom>
              <a:avLst/>
              <a:gdLst/>
              <a:ahLst/>
              <a:cxnLst/>
              <a:rect l="l" t="t" r="r" b="b"/>
              <a:pathLst>
                <a:path w="15300" h="15289" extrusionOk="0">
                  <a:moveTo>
                    <a:pt x="7656" y="1"/>
                  </a:moveTo>
                  <a:cubicBezTo>
                    <a:pt x="3429" y="1"/>
                    <a:pt x="0" y="3418"/>
                    <a:pt x="0" y="7645"/>
                  </a:cubicBezTo>
                  <a:cubicBezTo>
                    <a:pt x="0" y="11871"/>
                    <a:pt x="3429" y="15289"/>
                    <a:pt x="7656" y="15289"/>
                  </a:cubicBezTo>
                  <a:cubicBezTo>
                    <a:pt x="11871" y="15289"/>
                    <a:pt x="15300" y="11871"/>
                    <a:pt x="15300" y="7645"/>
                  </a:cubicBezTo>
                  <a:cubicBezTo>
                    <a:pt x="15300" y="3418"/>
                    <a:pt x="11871" y="1"/>
                    <a:pt x="7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1" name="Google Shape;611;p22"/>
            <p:cNvSpPr txBox="1"/>
            <p:nvPr/>
          </p:nvSpPr>
          <p:spPr>
            <a:xfrm>
              <a:off x="710278" y="1953838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2" name="Google Shape;612;p22"/>
            <p:cNvSpPr txBox="1"/>
            <p:nvPr/>
          </p:nvSpPr>
          <p:spPr>
            <a:xfrm>
              <a:off x="710275" y="2300687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3" name="Google Shape;613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614" name="Google Shape;614;p22"/>
          <p:cNvGrpSpPr/>
          <p:nvPr/>
        </p:nvGrpSpPr>
        <p:grpSpPr>
          <a:xfrm>
            <a:off x="3605938" y="1884538"/>
            <a:ext cx="4828060" cy="2044325"/>
            <a:chOff x="3605938" y="1732138"/>
            <a:chExt cx="4828060" cy="2044325"/>
          </a:xfrm>
        </p:grpSpPr>
        <p:sp>
          <p:nvSpPr>
            <p:cNvPr id="615" name="Google Shape;615;p22"/>
            <p:cNvSpPr/>
            <p:nvPr/>
          </p:nvSpPr>
          <p:spPr>
            <a:xfrm>
              <a:off x="3605938" y="1732138"/>
              <a:ext cx="2788775" cy="2044325"/>
            </a:xfrm>
            <a:custGeom>
              <a:avLst/>
              <a:gdLst/>
              <a:ahLst/>
              <a:cxnLst/>
              <a:rect l="l" t="t" r="r" b="b"/>
              <a:pathLst>
                <a:path w="111551" h="81773" extrusionOk="0">
                  <a:moveTo>
                    <a:pt x="40887" y="1"/>
                  </a:moveTo>
                  <a:cubicBezTo>
                    <a:pt x="18301" y="1"/>
                    <a:pt x="1" y="18300"/>
                    <a:pt x="1" y="40887"/>
                  </a:cubicBezTo>
                  <a:cubicBezTo>
                    <a:pt x="1" y="63461"/>
                    <a:pt x="18301" y="81773"/>
                    <a:pt x="40887" y="81773"/>
                  </a:cubicBezTo>
                  <a:cubicBezTo>
                    <a:pt x="55341" y="81773"/>
                    <a:pt x="68045" y="74272"/>
                    <a:pt x="75320" y="62937"/>
                  </a:cubicBezTo>
                  <a:lnTo>
                    <a:pt x="100430" y="62937"/>
                  </a:lnTo>
                  <a:cubicBezTo>
                    <a:pt x="106550" y="62937"/>
                    <a:pt x="111550" y="57936"/>
                    <a:pt x="111550" y="51828"/>
                  </a:cubicBezTo>
                  <a:cubicBezTo>
                    <a:pt x="111550" y="45709"/>
                    <a:pt x="106550" y="40708"/>
                    <a:pt x="100430" y="40708"/>
                  </a:cubicBezTo>
                  <a:lnTo>
                    <a:pt x="81773" y="40708"/>
                  </a:lnTo>
                  <a:cubicBezTo>
                    <a:pt x="81678" y="18205"/>
                    <a:pt x="63413" y="1"/>
                    <a:pt x="40887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5927963" y="2827213"/>
              <a:ext cx="382500" cy="382225"/>
            </a:xfrm>
            <a:custGeom>
              <a:avLst/>
              <a:gdLst/>
              <a:ahLst/>
              <a:cxnLst/>
              <a:rect l="l" t="t" r="r" b="b"/>
              <a:pathLst>
                <a:path w="15300" h="15289" extrusionOk="0">
                  <a:moveTo>
                    <a:pt x="7644" y="1"/>
                  </a:moveTo>
                  <a:cubicBezTo>
                    <a:pt x="3429" y="1"/>
                    <a:pt x="0" y="3418"/>
                    <a:pt x="0" y="7644"/>
                  </a:cubicBezTo>
                  <a:cubicBezTo>
                    <a:pt x="0" y="11871"/>
                    <a:pt x="3429" y="15288"/>
                    <a:pt x="7644" y="15288"/>
                  </a:cubicBezTo>
                  <a:cubicBezTo>
                    <a:pt x="11871" y="15288"/>
                    <a:pt x="15300" y="11871"/>
                    <a:pt x="15300" y="7644"/>
                  </a:cubicBezTo>
                  <a:cubicBezTo>
                    <a:pt x="15300" y="3418"/>
                    <a:pt x="11871" y="1"/>
                    <a:pt x="7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617" name="Google Shape;617;p22"/>
            <p:cNvSpPr txBox="1"/>
            <p:nvPr/>
          </p:nvSpPr>
          <p:spPr>
            <a:xfrm>
              <a:off x="6625591" y="2688163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8" name="Google Shape;618;p22"/>
            <p:cNvSpPr txBox="1"/>
            <p:nvPr/>
          </p:nvSpPr>
          <p:spPr>
            <a:xfrm>
              <a:off x="6625597" y="3035012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9" name="Google Shape;619;p22"/>
          <p:cNvGrpSpPr/>
          <p:nvPr/>
        </p:nvGrpSpPr>
        <p:grpSpPr>
          <a:xfrm>
            <a:off x="3844674" y="2122963"/>
            <a:ext cx="1566902" cy="1567175"/>
            <a:chOff x="3844674" y="1970563"/>
            <a:chExt cx="1566902" cy="1567175"/>
          </a:xfrm>
        </p:grpSpPr>
        <p:sp>
          <p:nvSpPr>
            <p:cNvPr id="620" name="Google Shape;620;p22"/>
            <p:cNvSpPr/>
            <p:nvPr/>
          </p:nvSpPr>
          <p:spPr>
            <a:xfrm>
              <a:off x="3844687" y="1970563"/>
              <a:ext cx="1566875" cy="1567175"/>
            </a:xfrm>
            <a:custGeom>
              <a:avLst/>
              <a:gdLst/>
              <a:ahLst/>
              <a:cxnLst/>
              <a:rect l="l" t="t" r="r" b="b"/>
              <a:pathLst>
                <a:path w="62675" h="62687" extrusionOk="0">
                  <a:moveTo>
                    <a:pt x="62675" y="31350"/>
                  </a:moveTo>
                  <a:cubicBezTo>
                    <a:pt x="62675" y="48649"/>
                    <a:pt x="48649" y="62687"/>
                    <a:pt x="31338" y="62687"/>
                  </a:cubicBezTo>
                  <a:cubicBezTo>
                    <a:pt x="14026" y="62687"/>
                    <a:pt x="1" y="48649"/>
                    <a:pt x="1" y="31350"/>
                  </a:cubicBezTo>
                  <a:cubicBezTo>
                    <a:pt x="1" y="14038"/>
                    <a:pt x="14026" y="0"/>
                    <a:pt x="31338" y="0"/>
                  </a:cubicBezTo>
                  <a:cubicBezTo>
                    <a:pt x="48649" y="0"/>
                    <a:pt x="62675" y="14038"/>
                    <a:pt x="62675" y="31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621" name="Google Shape;621;p22"/>
            <p:cNvGrpSpPr/>
            <p:nvPr/>
          </p:nvGrpSpPr>
          <p:grpSpPr>
            <a:xfrm>
              <a:off x="3844674" y="2423982"/>
              <a:ext cx="1566902" cy="660337"/>
              <a:chOff x="824586" y="1420400"/>
              <a:chExt cx="1566902" cy="660337"/>
            </a:xfrm>
          </p:grpSpPr>
          <p:sp>
            <p:nvSpPr>
              <p:cNvPr id="622" name="Google Shape;622;p22"/>
              <p:cNvSpPr txBox="1"/>
              <p:nvPr/>
            </p:nvSpPr>
            <p:spPr>
              <a:xfrm>
                <a:off x="824589" y="1420400"/>
                <a:ext cx="15669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23" name="Google Shape;623;p22"/>
              <p:cNvSpPr txBox="1"/>
              <p:nvPr/>
            </p:nvSpPr>
            <p:spPr>
              <a:xfrm>
                <a:off x="824586" y="1767237"/>
                <a:ext cx="1566900" cy="31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first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 Infographics</a:t>
            </a:r>
            <a:endParaRPr/>
          </a:p>
        </p:txBody>
      </p:sp>
      <p:grpSp>
        <p:nvGrpSpPr>
          <p:cNvPr id="629" name="Google Shape;629;p23"/>
          <p:cNvGrpSpPr/>
          <p:nvPr/>
        </p:nvGrpSpPr>
        <p:grpSpPr>
          <a:xfrm>
            <a:off x="710275" y="1266050"/>
            <a:ext cx="4722888" cy="1047750"/>
            <a:chOff x="710275" y="1266050"/>
            <a:chExt cx="4722888" cy="1047750"/>
          </a:xfrm>
        </p:grpSpPr>
        <p:sp>
          <p:nvSpPr>
            <p:cNvPr id="630" name="Google Shape;630;p23"/>
            <p:cNvSpPr txBox="1"/>
            <p:nvPr/>
          </p:nvSpPr>
          <p:spPr>
            <a:xfrm>
              <a:off x="710278" y="13424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1" name="Google Shape;631;p23"/>
            <p:cNvSpPr txBox="1"/>
            <p:nvPr/>
          </p:nvSpPr>
          <p:spPr>
            <a:xfrm>
              <a:off x="710275" y="16892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32" name="Google Shape;632;p23"/>
            <p:cNvCxnSpPr>
              <a:stCxn id="630" idx="3"/>
            </p:cNvCxnSpPr>
            <p:nvPr/>
          </p:nvCxnSpPr>
          <p:spPr>
            <a:xfrm>
              <a:off x="2505778" y="1557225"/>
              <a:ext cx="1316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33" name="Google Shape;633;p23"/>
            <p:cNvSpPr/>
            <p:nvPr/>
          </p:nvSpPr>
          <p:spPr>
            <a:xfrm>
              <a:off x="3659988" y="1266050"/>
              <a:ext cx="1773175" cy="1047750"/>
            </a:xfrm>
            <a:custGeom>
              <a:avLst/>
              <a:gdLst/>
              <a:ahLst/>
              <a:cxnLst/>
              <a:rect l="l" t="t" r="r" b="b"/>
              <a:pathLst>
                <a:path w="70927" h="41910" extrusionOk="0">
                  <a:moveTo>
                    <a:pt x="31105" y="1"/>
                  </a:moveTo>
                  <a:cubicBezTo>
                    <a:pt x="13584" y="1"/>
                    <a:pt x="1" y="16846"/>
                    <a:pt x="1" y="16846"/>
                  </a:cubicBezTo>
                  <a:cubicBezTo>
                    <a:pt x="1" y="16846"/>
                    <a:pt x="7397" y="14388"/>
                    <a:pt x="17711" y="14388"/>
                  </a:cubicBezTo>
                  <a:cubicBezTo>
                    <a:pt x="26170" y="14388"/>
                    <a:pt x="36592" y="16042"/>
                    <a:pt x="46507" y="22061"/>
                  </a:cubicBezTo>
                  <a:cubicBezTo>
                    <a:pt x="60282" y="30420"/>
                    <a:pt x="70926" y="41909"/>
                    <a:pt x="70926" y="41909"/>
                  </a:cubicBezTo>
                  <a:cubicBezTo>
                    <a:pt x="70926" y="41909"/>
                    <a:pt x="65485" y="6464"/>
                    <a:pt x="36505" y="547"/>
                  </a:cubicBezTo>
                  <a:cubicBezTo>
                    <a:pt x="34672" y="171"/>
                    <a:pt x="32869" y="1"/>
                    <a:pt x="3110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 txBox="1"/>
            <p:nvPr/>
          </p:nvSpPr>
          <p:spPr>
            <a:xfrm>
              <a:off x="4295788" y="1296775"/>
              <a:ext cx="5016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35" name="Google Shape;635;p23"/>
          <p:cNvGrpSpPr/>
          <p:nvPr/>
        </p:nvGrpSpPr>
        <p:grpSpPr>
          <a:xfrm>
            <a:off x="5040238" y="1430925"/>
            <a:ext cx="3393760" cy="1848750"/>
            <a:chOff x="5040238" y="1430925"/>
            <a:chExt cx="3393760" cy="1848750"/>
          </a:xfrm>
        </p:grpSpPr>
        <p:sp>
          <p:nvSpPr>
            <p:cNvPr id="636" name="Google Shape;636;p23"/>
            <p:cNvSpPr txBox="1"/>
            <p:nvPr/>
          </p:nvSpPr>
          <p:spPr>
            <a:xfrm>
              <a:off x="6625597" y="22226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7" name="Google Shape;637;p23"/>
            <p:cNvSpPr txBox="1"/>
            <p:nvPr/>
          </p:nvSpPr>
          <p:spPr>
            <a:xfrm>
              <a:off x="6625591" y="18758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638" name="Google Shape;638;p23"/>
            <p:cNvCxnSpPr>
              <a:stCxn id="637" idx="1"/>
            </p:cNvCxnSpPr>
            <p:nvPr/>
          </p:nvCxnSpPr>
          <p:spPr>
            <a:xfrm rot="10800000">
              <a:off x="5775991" y="2090625"/>
              <a:ext cx="849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39" name="Google Shape;639;p23"/>
            <p:cNvSpPr/>
            <p:nvPr/>
          </p:nvSpPr>
          <p:spPr>
            <a:xfrm>
              <a:off x="5040238" y="1430925"/>
              <a:ext cx="1043000" cy="1848750"/>
            </a:xfrm>
            <a:custGeom>
              <a:avLst/>
              <a:gdLst/>
              <a:ahLst/>
              <a:cxnLst/>
              <a:rect l="l" t="t" r="r" b="b"/>
              <a:pathLst>
                <a:path w="41720" h="73950" extrusionOk="0">
                  <a:moveTo>
                    <a:pt x="0" y="0"/>
                  </a:moveTo>
                  <a:cubicBezTo>
                    <a:pt x="0" y="0"/>
                    <a:pt x="19300" y="17145"/>
                    <a:pt x="18729" y="42886"/>
                  </a:cubicBezTo>
                  <a:cubicBezTo>
                    <a:pt x="18383" y="58996"/>
                    <a:pt x="13752" y="73950"/>
                    <a:pt x="13752" y="73950"/>
                  </a:cubicBezTo>
                  <a:cubicBezTo>
                    <a:pt x="13752" y="73950"/>
                    <a:pt x="41720" y="51518"/>
                    <a:pt x="32373" y="23467"/>
                  </a:cubicBezTo>
                  <a:cubicBezTo>
                    <a:pt x="25896" y="404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 txBox="1"/>
            <p:nvPr/>
          </p:nvSpPr>
          <p:spPr>
            <a:xfrm>
              <a:off x="5433163" y="2096025"/>
              <a:ext cx="5016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41" name="Google Shape;641;p23"/>
          <p:cNvGrpSpPr/>
          <p:nvPr/>
        </p:nvGrpSpPr>
        <p:grpSpPr>
          <a:xfrm>
            <a:off x="4522913" y="2498025"/>
            <a:ext cx="3911085" cy="1317200"/>
            <a:chOff x="4522913" y="2498025"/>
            <a:chExt cx="3911085" cy="1317200"/>
          </a:xfrm>
        </p:grpSpPr>
        <p:sp>
          <p:nvSpPr>
            <p:cNvPr id="642" name="Google Shape;642;p23"/>
            <p:cNvSpPr txBox="1"/>
            <p:nvPr/>
          </p:nvSpPr>
          <p:spPr>
            <a:xfrm>
              <a:off x="6625591" y="28797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3" name="Google Shape;643;p23"/>
            <p:cNvSpPr txBox="1"/>
            <p:nvPr/>
          </p:nvSpPr>
          <p:spPr>
            <a:xfrm>
              <a:off x="6625597" y="32265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44" name="Google Shape;644;p23"/>
            <p:cNvCxnSpPr>
              <a:stCxn id="642" idx="1"/>
            </p:cNvCxnSpPr>
            <p:nvPr/>
          </p:nvCxnSpPr>
          <p:spPr>
            <a:xfrm rot="10800000">
              <a:off x="5957491" y="3094525"/>
              <a:ext cx="668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45" name="Google Shape;645;p23"/>
            <p:cNvSpPr/>
            <p:nvPr/>
          </p:nvSpPr>
          <p:spPr>
            <a:xfrm>
              <a:off x="4522913" y="2498025"/>
              <a:ext cx="1665400" cy="1317200"/>
            </a:xfrm>
            <a:custGeom>
              <a:avLst/>
              <a:gdLst/>
              <a:ahLst/>
              <a:cxnLst/>
              <a:rect l="l" t="t" r="r" b="b"/>
              <a:pathLst>
                <a:path w="66616" h="52688" extrusionOk="0">
                  <a:moveTo>
                    <a:pt x="57174" y="0"/>
                  </a:moveTo>
                  <a:cubicBezTo>
                    <a:pt x="57174" y="1"/>
                    <a:pt x="51970" y="25289"/>
                    <a:pt x="29397" y="37671"/>
                  </a:cubicBezTo>
                  <a:cubicBezTo>
                    <a:pt x="15276" y="45422"/>
                    <a:pt x="0" y="48887"/>
                    <a:pt x="0" y="48887"/>
                  </a:cubicBezTo>
                  <a:cubicBezTo>
                    <a:pt x="0" y="48887"/>
                    <a:pt x="9761" y="52688"/>
                    <a:pt x="21829" y="52688"/>
                  </a:cubicBezTo>
                  <a:cubicBezTo>
                    <a:pt x="32092" y="52688"/>
                    <a:pt x="44025" y="49939"/>
                    <a:pt x="53042" y="39767"/>
                  </a:cubicBezTo>
                  <a:cubicBezTo>
                    <a:pt x="66615" y="24444"/>
                    <a:pt x="57174" y="1"/>
                    <a:pt x="57174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 txBox="1"/>
            <p:nvPr/>
          </p:nvSpPr>
          <p:spPr>
            <a:xfrm>
              <a:off x="5310938" y="3279675"/>
              <a:ext cx="5016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47" name="Google Shape;647;p23"/>
          <p:cNvGrpSpPr/>
          <p:nvPr/>
        </p:nvGrpSpPr>
        <p:grpSpPr>
          <a:xfrm>
            <a:off x="3710888" y="3194825"/>
            <a:ext cx="4723111" cy="1349150"/>
            <a:chOff x="3710888" y="3194825"/>
            <a:chExt cx="4723111" cy="1349150"/>
          </a:xfrm>
        </p:grpSpPr>
        <p:sp>
          <p:nvSpPr>
            <p:cNvPr id="648" name="Google Shape;648;p23"/>
            <p:cNvSpPr txBox="1"/>
            <p:nvPr/>
          </p:nvSpPr>
          <p:spPr>
            <a:xfrm>
              <a:off x="6625591" y="3883625"/>
              <a:ext cx="1808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9" name="Google Shape;649;p23"/>
            <p:cNvSpPr txBox="1"/>
            <p:nvPr/>
          </p:nvSpPr>
          <p:spPr>
            <a:xfrm>
              <a:off x="6625599" y="4230475"/>
              <a:ext cx="18084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50" name="Google Shape;650;p23"/>
            <p:cNvCxnSpPr>
              <a:stCxn id="648" idx="1"/>
            </p:cNvCxnSpPr>
            <p:nvPr/>
          </p:nvCxnSpPr>
          <p:spPr>
            <a:xfrm rot="10800000">
              <a:off x="5089591" y="4098425"/>
              <a:ext cx="1536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51" name="Google Shape;651;p23"/>
            <p:cNvSpPr/>
            <p:nvPr/>
          </p:nvSpPr>
          <p:spPr>
            <a:xfrm>
              <a:off x="3710888" y="3194825"/>
              <a:ext cx="1773175" cy="1047725"/>
            </a:xfrm>
            <a:custGeom>
              <a:avLst/>
              <a:gdLst/>
              <a:ahLst/>
              <a:cxnLst/>
              <a:rect l="l" t="t" r="r" b="b"/>
              <a:pathLst>
                <a:path w="70927" h="41909" extrusionOk="0">
                  <a:moveTo>
                    <a:pt x="1" y="1"/>
                  </a:moveTo>
                  <a:cubicBezTo>
                    <a:pt x="1" y="2"/>
                    <a:pt x="5442" y="35445"/>
                    <a:pt x="34422" y="41363"/>
                  </a:cubicBezTo>
                  <a:cubicBezTo>
                    <a:pt x="36255" y="41738"/>
                    <a:pt x="38058" y="41909"/>
                    <a:pt x="39822" y="41909"/>
                  </a:cubicBezTo>
                  <a:cubicBezTo>
                    <a:pt x="57343" y="41909"/>
                    <a:pt x="70926" y="25063"/>
                    <a:pt x="70926" y="25063"/>
                  </a:cubicBezTo>
                  <a:lnTo>
                    <a:pt x="70926" y="25063"/>
                  </a:lnTo>
                  <a:cubicBezTo>
                    <a:pt x="70926" y="25063"/>
                    <a:pt x="63530" y="27521"/>
                    <a:pt x="53216" y="27521"/>
                  </a:cubicBezTo>
                  <a:cubicBezTo>
                    <a:pt x="44757" y="27521"/>
                    <a:pt x="34335" y="25868"/>
                    <a:pt x="24420" y="19848"/>
                  </a:cubicBezTo>
                  <a:cubicBezTo>
                    <a:pt x="10645" y="1149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 txBox="1"/>
            <p:nvPr/>
          </p:nvSpPr>
          <p:spPr>
            <a:xfrm>
              <a:off x="4295788" y="3815225"/>
              <a:ext cx="5016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53" name="Google Shape;653;p23"/>
          <p:cNvGrpSpPr/>
          <p:nvPr/>
        </p:nvGrpSpPr>
        <p:grpSpPr>
          <a:xfrm>
            <a:off x="710275" y="1693375"/>
            <a:ext cx="3910888" cy="1317225"/>
            <a:chOff x="710275" y="1693375"/>
            <a:chExt cx="3910888" cy="1317225"/>
          </a:xfrm>
        </p:grpSpPr>
        <p:sp>
          <p:nvSpPr>
            <p:cNvPr id="654" name="Google Shape;654;p23"/>
            <p:cNvSpPr txBox="1"/>
            <p:nvPr/>
          </p:nvSpPr>
          <p:spPr>
            <a:xfrm>
              <a:off x="710278" y="23463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5" name="Google Shape;655;p23"/>
            <p:cNvSpPr txBox="1"/>
            <p:nvPr/>
          </p:nvSpPr>
          <p:spPr>
            <a:xfrm>
              <a:off x="710275" y="26931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56" name="Google Shape;656;p23"/>
            <p:cNvCxnSpPr>
              <a:stCxn id="654" idx="3"/>
            </p:cNvCxnSpPr>
            <p:nvPr/>
          </p:nvCxnSpPr>
          <p:spPr>
            <a:xfrm>
              <a:off x="2505778" y="2561125"/>
              <a:ext cx="66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57" name="Google Shape;657;p23"/>
            <p:cNvSpPr/>
            <p:nvPr/>
          </p:nvSpPr>
          <p:spPr>
            <a:xfrm>
              <a:off x="2955738" y="1693375"/>
              <a:ext cx="1665425" cy="1317225"/>
            </a:xfrm>
            <a:custGeom>
              <a:avLst/>
              <a:gdLst/>
              <a:ahLst/>
              <a:cxnLst/>
              <a:rect l="l" t="t" r="r" b="b"/>
              <a:pathLst>
                <a:path w="66617" h="52689" extrusionOk="0">
                  <a:moveTo>
                    <a:pt x="44789" y="1"/>
                  </a:moveTo>
                  <a:cubicBezTo>
                    <a:pt x="34527" y="1"/>
                    <a:pt x="22598" y="2750"/>
                    <a:pt x="13586" y="12922"/>
                  </a:cubicBezTo>
                  <a:cubicBezTo>
                    <a:pt x="1" y="28245"/>
                    <a:pt x="9442" y="52689"/>
                    <a:pt x="9442" y="52689"/>
                  </a:cubicBezTo>
                  <a:cubicBezTo>
                    <a:pt x="9442" y="52689"/>
                    <a:pt x="14645" y="27400"/>
                    <a:pt x="37220" y="15017"/>
                  </a:cubicBezTo>
                  <a:cubicBezTo>
                    <a:pt x="51352" y="7266"/>
                    <a:pt x="66616" y="3802"/>
                    <a:pt x="66616" y="3802"/>
                  </a:cubicBezTo>
                  <a:cubicBezTo>
                    <a:pt x="66616" y="3802"/>
                    <a:pt x="56855" y="1"/>
                    <a:pt x="4478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 txBox="1"/>
            <p:nvPr/>
          </p:nvSpPr>
          <p:spPr>
            <a:xfrm>
              <a:off x="3288188" y="1842875"/>
              <a:ext cx="5016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659" name="Google Shape;659;p23"/>
          <p:cNvGrpSpPr/>
          <p:nvPr/>
        </p:nvGrpSpPr>
        <p:grpSpPr>
          <a:xfrm>
            <a:off x="723021" y="2228925"/>
            <a:ext cx="3380791" cy="1848775"/>
            <a:chOff x="723021" y="2228925"/>
            <a:chExt cx="3380791" cy="1848775"/>
          </a:xfrm>
        </p:grpSpPr>
        <p:sp>
          <p:nvSpPr>
            <p:cNvPr id="660" name="Google Shape;660;p23"/>
            <p:cNvSpPr txBox="1"/>
            <p:nvPr/>
          </p:nvSpPr>
          <p:spPr>
            <a:xfrm>
              <a:off x="723021" y="3350225"/>
              <a:ext cx="17955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1" name="Google Shape;661;p23"/>
            <p:cNvSpPr txBox="1"/>
            <p:nvPr/>
          </p:nvSpPr>
          <p:spPr>
            <a:xfrm>
              <a:off x="723025" y="3697075"/>
              <a:ext cx="1795500" cy="3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62" name="Google Shape;662;p23"/>
            <p:cNvCxnSpPr>
              <a:stCxn id="660" idx="3"/>
            </p:cNvCxnSpPr>
            <p:nvPr/>
          </p:nvCxnSpPr>
          <p:spPr>
            <a:xfrm>
              <a:off x="2518521" y="3565025"/>
              <a:ext cx="972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63" name="Google Shape;663;p23"/>
            <p:cNvSpPr/>
            <p:nvPr/>
          </p:nvSpPr>
          <p:spPr>
            <a:xfrm>
              <a:off x="3060813" y="2228925"/>
              <a:ext cx="1043000" cy="1848775"/>
            </a:xfrm>
            <a:custGeom>
              <a:avLst/>
              <a:gdLst/>
              <a:ahLst/>
              <a:cxnLst/>
              <a:rect l="l" t="t" r="r" b="b"/>
              <a:pathLst>
                <a:path w="41720" h="73951" extrusionOk="0">
                  <a:moveTo>
                    <a:pt x="27968" y="1"/>
                  </a:moveTo>
                  <a:cubicBezTo>
                    <a:pt x="27967" y="2"/>
                    <a:pt x="1" y="22433"/>
                    <a:pt x="9347" y="50483"/>
                  </a:cubicBezTo>
                  <a:cubicBezTo>
                    <a:pt x="15836" y="69902"/>
                    <a:pt x="41720" y="73950"/>
                    <a:pt x="41720" y="73950"/>
                  </a:cubicBezTo>
                  <a:cubicBezTo>
                    <a:pt x="41720" y="73950"/>
                    <a:pt x="22432" y="56805"/>
                    <a:pt x="22991" y="31064"/>
                  </a:cubicBezTo>
                  <a:cubicBezTo>
                    <a:pt x="23337" y="14955"/>
                    <a:pt x="27968" y="1"/>
                    <a:pt x="2796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 txBox="1"/>
            <p:nvPr/>
          </p:nvSpPr>
          <p:spPr>
            <a:xfrm>
              <a:off x="3209288" y="3064513"/>
              <a:ext cx="501600" cy="3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ircl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Microsoft Office PowerPoint</Application>
  <PresentationFormat>全屏显示(16:9)</PresentationFormat>
  <Paragraphs>462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Proxima Nova Semibold</vt:lpstr>
      <vt:lpstr>Fira Sans Extra Condensed Medium</vt:lpstr>
      <vt:lpstr>Roboto</vt:lpstr>
      <vt:lpstr>Proxima Nova</vt:lpstr>
      <vt:lpstr>Arial</vt:lpstr>
      <vt:lpstr>Fira Sans Extra Condensed</vt:lpstr>
      <vt:lpstr>Circle Infographics by Slidesgo</vt:lpstr>
      <vt:lpstr>1_Slidesgo Final Pages</vt:lpstr>
      <vt:lpstr>Slidesgo Final Pages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Circle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 Infographics</dc:title>
  <cp:lastModifiedBy>刘 龙</cp:lastModifiedBy>
  <cp:revision>1</cp:revision>
  <dcterms:modified xsi:type="dcterms:W3CDTF">2020-08-05T03:13:01Z</dcterms:modified>
</cp:coreProperties>
</file>