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Lst>
  <p:notesMasterIdLst>
    <p:notesMasterId r:id="rId4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81"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295" r:id="rId38"/>
    <p:sldId id="308" r:id="rId39"/>
  </p:sldIdLst>
  <p:sldSz cx="9144000" cy="5143500" type="screen16x9"/>
  <p:notesSz cx="6858000" cy="9144000"/>
  <p:embeddedFontLst>
    <p:embeddedFont>
      <p:font typeface="Amatic SC" panose="02010600030101010101" charset="-79"/>
      <p:regular r:id="rId41"/>
      <p:bold r:id="rId42"/>
    </p:embeddedFont>
    <p:embeddedFont>
      <p:font typeface="Calibri" panose="020F0502020204030204" pitchFamily="34" charset="0"/>
      <p:regular r:id="rId43"/>
      <p:bold r:id="rId44"/>
      <p:italic r:id="rId45"/>
      <p:boldItalic r:id="rId46"/>
    </p:embeddedFont>
    <p:embeddedFont>
      <p:font typeface="Proxima Nova" panose="02010600030101010101" charset="0"/>
      <p:regular r:id="rId47"/>
      <p:bold r:id="rId48"/>
      <p:italic r:id="rId49"/>
      <p:boldItalic r:id="rId50"/>
    </p:embeddedFont>
    <p:embeddedFont>
      <p:font typeface="Proxima Nova Semibold" panose="02010600030101010101" charset="0"/>
      <p:regular r:id="rId51"/>
      <p:bold r:id="rId52"/>
      <p:boldItalic r:id="rId53"/>
    </p:embeddedFont>
    <p:embeddedFont>
      <p:font typeface="Roboto Condensed" panose="02010600030101010101" charset="0"/>
      <p:regular r:id="rId54"/>
      <p:bold r:id="rId55"/>
      <p:italic r:id="rId56"/>
      <p:boldItalic r:id="rId57"/>
    </p:embeddedFont>
    <p:embeddedFont>
      <p:font typeface="Roboto Medium" panose="02010600030101010101" charset="0"/>
      <p:regular r:id="rId58"/>
      <p:bold r:id="rId59"/>
      <p:italic r:id="rId60"/>
      <p:boldItalic r:id="rId61"/>
    </p:embeddedFont>
    <p:embeddedFont>
      <p:font typeface="Rubik" panose="02010600030101010101" charset="-79"/>
      <p:regular r:id="rId62"/>
      <p:bold r:id="rId63"/>
      <p:italic r:id="rId64"/>
      <p:boldItalic r:id="rId65"/>
    </p:embeddedFont>
    <p:embeddedFont>
      <p:font typeface="Rubik Light" panose="02010600030101010101" charset="-79"/>
      <p:regular r:id="rId66"/>
      <p:bold r:id="rId67"/>
      <p:italic r:id="rId68"/>
      <p:boldItalic r:id="rId69"/>
    </p:embeddedFont>
    <p:embeddedFont>
      <p:font typeface="Work Sans" panose="02010600030101010101"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93A74D8-493A-4E79-87F7-FCE51A4FF060}">
  <a:tblStyle styleId="{893A74D8-493A-4E79-87F7-FCE51A4FF06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2.fntdata"/><Relationship Id="rId47" Type="http://schemas.openxmlformats.org/officeDocument/2006/relationships/font" Target="fonts/font7.fntdata"/><Relationship Id="rId63" Type="http://schemas.openxmlformats.org/officeDocument/2006/relationships/font" Target="fonts/font23.fntdata"/><Relationship Id="rId68" Type="http://schemas.openxmlformats.org/officeDocument/2006/relationships/font" Target="fonts/font28.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45" Type="http://schemas.openxmlformats.org/officeDocument/2006/relationships/font" Target="fonts/font5.fntdata"/><Relationship Id="rId53" Type="http://schemas.openxmlformats.org/officeDocument/2006/relationships/font" Target="fonts/font13.fntdata"/><Relationship Id="rId58" Type="http://schemas.openxmlformats.org/officeDocument/2006/relationships/font" Target="fonts/font18.fntdata"/><Relationship Id="rId66" Type="http://schemas.openxmlformats.org/officeDocument/2006/relationships/font" Target="fonts/font26.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2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3.fntdata"/><Relationship Id="rId48" Type="http://schemas.openxmlformats.org/officeDocument/2006/relationships/font" Target="fonts/font8.fntdata"/><Relationship Id="rId56" Type="http://schemas.openxmlformats.org/officeDocument/2006/relationships/font" Target="fonts/font16.fntdata"/><Relationship Id="rId64" Type="http://schemas.openxmlformats.org/officeDocument/2006/relationships/font" Target="fonts/font24.fntdata"/><Relationship Id="rId69" Type="http://schemas.openxmlformats.org/officeDocument/2006/relationships/font" Target="fonts/font29.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11.fntdata"/><Relationship Id="rId72" Type="http://schemas.openxmlformats.org/officeDocument/2006/relationships/font" Target="fonts/font3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6.fntdata"/><Relationship Id="rId59" Type="http://schemas.openxmlformats.org/officeDocument/2006/relationships/font" Target="fonts/font19.fntdata"/><Relationship Id="rId67" Type="http://schemas.openxmlformats.org/officeDocument/2006/relationships/font" Target="fonts/font27.fntdata"/><Relationship Id="rId20" Type="http://schemas.openxmlformats.org/officeDocument/2006/relationships/slide" Target="slides/slide18.xml"/><Relationship Id="rId41" Type="http://schemas.openxmlformats.org/officeDocument/2006/relationships/font" Target="fonts/font1.fntdata"/><Relationship Id="rId54" Type="http://schemas.openxmlformats.org/officeDocument/2006/relationships/font" Target="fonts/font14.fntdata"/><Relationship Id="rId62" Type="http://schemas.openxmlformats.org/officeDocument/2006/relationships/font" Target="fonts/font22.fntdata"/><Relationship Id="rId70" Type="http://schemas.openxmlformats.org/officeDocument/2006/relationships/font" Target="fonts/font30.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9.fntdata"/><Relationship Id="rId57" Type="http://schemas.openxmlformats.org/officeDocument/2006/relationships/font" Target="fonts/font1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4.fntdata"/><Relationship Id="rId52" Type="http://schemas.openxmlformats.org/officeDocument/2006/relationships/font" Target="fonts/font12.fntdata"/><Relationship Id="rId60" Type="http://schemas.openxmlformats.org/officeDocument/2006/relationships/font" Target="fonts/font20.fntdata"/><Relationship Id="rId65" Type="http://schemas.openxmlformats.org/officeDocument/2006/relationships/font" Target="fonts/font25.fntdata"/><Relationship Id="rId73" Type="http://schemas.openxmlformats.org/officeDocument/2006/relationships/font" Target="fonts/font33.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10.fntdata"/><Relationship Id="rId55" Type="http://schemas.openxmlformats.org/officeDocument/2006/relationships/font" Target="fonts/font15.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31.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6"/>
        <p:cNvGrpSpPr/>
        <p:nvPr/>
      </p:nvGrpSpPr>
      <p:grpSpPr>
        <a:xfrm>
          <a:off x="0" y="0"/>
          <a:ext cx="0" cy="0"/>
          <a:chOff x="0" y="0"/>
          <a:chExt cx="0" cy="0"/>
        </a:xfrm>
      </p:grpSpPr>
      <p:sp>
        <p:nvSpPr>
          <p:cNvPr id="4817" name="Google Shape;481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8" name="Google Shape;481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1"/>
        <p:cNvGrpSpPr/>
        <p:nvPr/>
      </p:nvGrpSpPr>
      <p:grpSpPr>
        <a:xfrm>
          <a:off x="0" y="0"/>
          <a:ext cx="0" cy="0"/>
          <a:chOff x="0" y="0"/>
          <a:chExt cx="0" cy="0"/>
        </a:xfrm>
      </p:grpSpPr>
      <p:sp>
        <p:nvSpPr>
          <p:cNvPr id="5292" name="Google Shape;5292;g8c1df3fad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3" name="Google Shape;5293;g8c1df3fad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8"/>
        <p:cNvGrpSpPr/>
        <p:nvPr/>
      </p:nvGrpSpPr>
      <p:grpSpPr>
        <a:xfrm>
          <a:off x="0" y="0"/>
          <a:ext cx="0" cy="0"/>
          <a:chOff x="0" y="0"/>
          <a:chExt cx="0" cy="0"/>
        </a:xfrm>
      </p:grpSpPr>
      <p:sp>
        <p:nvSpPr>
          <p:cNvPr id="5309" name="Google Shape;5309;g8c1df3fad7_1_61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0" name="Google Shape;5310;g8c1df3fad7_1_61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7"/>
        <p:cNvGrpSpPr/>
        <p:nvPr/>
      </p:nvGrpSpPr>
      <p:grpSpPr>
        <a:xfrm>
          <a:off x="0" y="0"/>
          <a:ext cx="0" cy="0"/>
          <a:chOff x="0" y="0"/>
          <a:chExt cx="0" cy="0"/>
        </a:xfrm>
      </p:grpSpPr>
      <p:sp>
        <p:nvSpPr>
          <p:cNvPr id="5328" name="Google Shape;5328;g86a1e365aa_0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9" name="Google Shape;5329;g86a1e365aa_0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7"/>
        <p:cNvGrpSpPr/>
        <p:nvPr/>
      </p:nvGrpSpPr>
      <p:grpSpPr>
        <a:xfrm>
          <a:off x="0" y="0"/>
          <a:ext cx="0" cy="0"/>
          <a:chOff x="0" y="0"/>
          <a:chExt cx="0" cy="0"/>
        </a:xfrm>
      </p:grpSpPr>
      <p:sp>
        <p:nvSpPr>
          <p:cNvPr id="5358" name="Google Shape;5358;g8e9baec741_0_10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9" name="Google Shape;5359;g8e9baec741_0_10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7"/>
        <p:cNvGrpSpPr/>
        <p:nvPr/>
      </p:nvGrpSpPr>
      <p:grpSpPr>
        <a:xfrm>
          <a:off x="0" y="0"/>
          <a:ext cx="0" cy="0"/>
          <a:chOff x="0" y="0"/>
          <a:chExt cx="0" cy="0"/>
        </a:xfrm>
      </p:grpSpPr>
      <p:sp>
        <p:nvSpPr>
          <p:cNvPr id="5408" name="Google Shape;5408;g8bb4445d4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9" name="Google Shape;5409;g8bb4445d4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7"/>
        <p:cNvGrpSpPr/>
        <p:nvPr/>
      </p:nvGrpSpPr>
      <p:grpSpPr>
        <a:xfrm>
          <a:off x="0" y="0"/>
          <a:ext cx="0" cy="0"/>
          <a:chOff x="0" y="0"/>
          <a:chExt cx="0" cy="0"/>
        </a:xfrm>
      </p:grpSpPr>
      <p:sp>
        <p:nvSpPr>
          <p:cNvPr id="5478" name="Google Shape;5478;g8c0aa086ff_1_2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9" name="Google Shape;5479;g8c0aa086ff_1_2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1"/>
        <p:cNvGrpSpPr/>
        <p:nvPr/>
      </p:nvGrpSpPr>
      <p:grpSpPr>
        <a:xfrm>
          <a:off x="0" y="0"/>
          <a:ext cx="0" cy="0"/>
          <a:chOff x="0" y="0"/>
          <a:chExt cx="0" cy="0"/>
        </a:xfrm>
      </p:grpSpPr>
      <p:sp>
        <p:nvSpPr>
          <p:cNvPr id="5512" name="Google Shape;5512;g8c0aa086ff_1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3" name="Google Shape;5513;g8c0aa086ff_1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6"/>
        <p:cNvGrpSpPr/>
        <p:nvPr/>
      </p:nvGrpSpPr>
      <p:grpSpPr>
        <a:xfrm>
          <a:off x="0" y="0"/>
          <a:ext cx="0" cy="0"/>
          <a:chOff x="0" y="0"/>
          <a:chExt cx="0" cy="0"/>
        </a:xfrm>
      </p:grpSpPr>
      <p:sp>
        <p:nvSpPr>
          <p:cNvPr id="5607" name="Google Shape;5607;g8d82d2cba7_0_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8" name="Google Shape;5608;g8d82d2cba7_0_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3"/>
        <p:cNvGrpSpPr/>
        <p:nvPr/>
      </p:nvGrpSpPr>
      <p:grpSpPr>
        <a:xfrm>
          <a:off x="0" y="0"/>
          <a:ext cx="0" cy="0"/>
          <a:chOff x="0" y="0"/>
          <a:chExt cx="0" cy="0"/>
        </a:xfrm>
      </p:grpSpPr>
      <p:sp>
        <p:nvSpPr>
          <p:cNvPr id="5624" name="Google Shape;5624;g8c0aa086ff_1_1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5" name="Google Shape;5625;g8c0aa086ff_1_1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3"/>
        <p:cNvGrpSpPr/>
        <p:nvPr/>
      </p:nvGrpSpPr>
      <p:grpSpPr>
        <a:xfrm>
          <a:off x="0" y="0"/>
          <a:ext cx="0" cy="0"/>
          <a:chOff x="0" y="0"/>
          <a:chExt cx="0" cy="0"/>
        </a:xfrm>
      </p:grpSpPr>
      <p:sp>
        <p:nvSpPr>
          <p:cNvPr id="5644" name="Google Shape;5644;g8c1df3fad7_0_4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5" name="Google Shape;5645;g8c1df3fad7_0_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1"/>
        <p:cNvGrpSpPr/>
        <p:nvPr/>
      </p:nvGrpSpPr>
      <p:grpSpPr>
        <a:xfrm>
          <a:off x="0" y="0"/>
          <a:ext cx="0" cy="0"/>
          <a:chOff x="0" y="0"/>
          <a:chExt cx="0" cy="0"/>
        </a:xfrm>
      </p:grpSpPr>
      <p:sp>
        <p:nvSpPr>
          <p:cNvPr id="4962" name="Google Shape;4962;g8afe377032_2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3" name="Google Shape;4963;g8afe377032_2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4"/>
        <p:cNvGrpSpPr/>
        <p:nvPr/>
      </p:nvGrpSpPr>
      <p:grpSpPr>
        <a:xfrm>
          <a:off x="0" y="0"/>
          <a:ext cx="0" cy="0"/>
          <a:chOff x="0" y="0"/>
          <a:chExt cx="0" cy="0"/>
        </a:xfrm>
      </p:grpSpPr>
      <p:sp>
        <p:nvSpPr>
          <p:cNvPr id="5685" name="Google Shape;5685;g8ebdaa39c6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6" name="Google Shape;5686;g8ebdaa39c6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3"/>
        <p:cNvGrpSpPr/>
        <p:nvPr/>
      </p:nvGrpSpPr>
      <p:grpSpPr>
        <a:xfrm>
          <a:off x="0" y="0"/>
          <a:ext cx="0" cy="0"/>
          <a:chOff x="0" y="0"/>
          <a:chExt cx="0" cy="0"/>
        </a:xfrm>
      </p:grpSpPr>
      <p:sp>
        <p:nvSpPr>
          <p:cNvPr id="5764" name="Google Shape;5764;g8d82d2cba7_0_1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5" name="Google Shape;5765;g8d82d2cba7_0_1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0"/>
        <p:cNvGrpSpPr/>
        <p:nvPr/>
      </p:nvGrpSpPr>
      <p:grpSpPr>
        <a:xfrm>
          <a:off x="0" y="0"/>
          <a:ext cx="0" cy="0"/>
          <a:chOff x="0" y="0"/>
          <a:chExt cx="0" cy="0"/>
        </a:xfrm>
      </p:grpSpPr>
      <p:sp>
        <p:nvSpPr>
          <p:cNvPr id="5791" name="Google Shape;5791;g8c1df3fad7_0_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2" name="Google Shape;5792;g8c1df3fad7_0_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1"/>
        <p:cNvGrpSpPr/>
        <p:nvPr/>
      </p:nvGrpSpPr>
      <p:grpSpPr>
        <a:xfrm>
          <a:off x="0" y="0"/>
          <a:ext cx="0" cy="0"/>
          <a:chOff x="0" y="0"/>
          <a:chExt cx="0" cy="0"/>
        </a:xfrm>
      </p:grpSpPr>
      <p:sp>
        <p:nvSpPr>
          <p:cNvPr id="6022" name="Google Shape;6022;g8e9baec741_0_14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3" name="Google Shape;6023;g8e9baec741_0_14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8"/>
        <p:cNvGrpSpPr/>
        <p:nvPr/>
      </p:nvGrpSpPr>
      <p:grpSpPr>
        <a:xfrm>
          <a:off x="0" y="0"/>
          <a:ext cx="0" cy="0"/>
          <a:chOff x="0" y="0"/>
          <a:chExt cx="0" cy="0"/>
        </a:xfrm>
      </p:grpSpPr>
      <p:sp>
        <p:nvSpPr>
          <p:cNvPr id="6059" name="Google Shape;6059;g8d1c23864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0" name="Google Shape;6060;g8d1c23864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5"/>
        <p:cNvGrpSpPr/>
        <p:nvPr/>
      </p:nvGrpSpPr>
      <p:grpSpPr>
        <a:xfrm>
          <a:off x="0" y="0"/>
          <a:ext cx="0" cy="0"/>
          <a:chOff x="0" y="0"/>
          <a:chExt cx="0" cy="0"/>
        </a:xfrm>
      </p:grpSpPr>
      <p:sp>
        <p:nvSpPr>
          <p:cNvPr id="6396" name="Google Shape;6396;g8d1c238648_0_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7" name="Google Shape;6397;g8d1c238648_0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2"/>
        <p:cNvGrpSpPr/>
        <p:nvPr/>
      </p:nvGrpSpPr>
      <p:grpSpPr>
        <a:xfrm>
          <a:off x="0" y="0"/>
          <a:ext cx="0" cy="0"/>
          <a:chOff x="0" y="0"/>
          <a:chExt cx="0" cy="0"/>
        </a:xfrm>
      </p:grpSpPr>
      <p:sp>
        <p:nvSpPr>
          <p:cNvPr id="9183" name="Google Shape;9183;g8d1c238648_0_3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4" name="Google Shape;9184;g8d1c238648_0_3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1"/>
        <p:cNvGrpSpPr/>
        <p:nvPr/>
      </p:nvGrpSpPr>
      <p:grpSpPr>
        <a:xfrm>
          <a:off x="0" y="0"/>
          <a:ext cx="0" cy="0"/>
          <a:chOff x="0" y="0"/>
          <a:chExt cx="0" cy="0"/>
        </a:xfrm>
      </p:grpSpPr>
      <p:sp>
        <p:nvSpPr>
          <p:cNvPr id="9602" name="Google Shape;9602;g8d1c238648_0_35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3" name="Google Shape;9603;g8d1c238648_0_3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1"/>
        <p:cNvGrpSpPr/>
        <p:nvPr/>
      </p:nvGrpSpPr>
      <p:grpSpPr>
        <a:xfrm>
          <a:off x="0" y="0"/>
          <a:ext cx="0" cy="0"/>
          <a:chOff x="0" y="0"/>
          <a:chExt cx="0" cy="0"/>
        </a:xfrm>
      </p:grpSpPr>
      <p:sp>
        <p:nvSpPr>
          <p:cNvPr id="9772" name="Google Shape;9772;g8d1c238648_0_3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3" name="Google Shape;9773;g8d1c238648_0_3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6"/>
        <p:cNvGrpSpPr/>
        <p:nvPr/>
      </p:nvGrpSpPr>
      <p:grpSpPr>
        <a:xfrm>
          <a:off x="0" y="0"/>
          <a:ext cx="0" cy="0"/>
          <a:chOff x="0" y="0"/>
          <a:chExt cx="0" cy="0"/>
        </a:xfrm>
      </p:grpSpPr>
      <p:sp>
        <p:nvSpPr>
          <p:cNvPr id="10177" name="Google Shape;10177;g8d1c238648_0_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8" name="Google Shape;10178;g8d1c238648_0_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8afe377032_2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8afe377032_2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6"/>
        <p:cNvGrpSpPr/>
        <p:nvPr/>
      </p:nvGrpSpPr>
      <p:grpSpPr>
        <a:xfrm>
          <a:off x="0" y="0"/>
          <a:ext cx="0" cy="0"/>
          <a:chOff x="0" y="0"/>
          <a:chExt cx="0" cy="0"/>
        </a:xfrm>
      </p:grpSpPr>
      <p:sp>
        <p:nvSpPr>
          <p:cNvPr id="10557" name="Google Shape;10557;g8d1c238648_0_44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8" name="Google Shape;10558;g8d1c238648_0_4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4"/>
        <p:cNvGrpSpPr/>
        <p:nvPr/>
      </p:nvGrpSpPr>
      <p:grpSpPr>
        <a:xfrm>
          <a:off x="0" y="0"/>
          <a:ext cx="0" cy="0"/>
          <a:chOff x="0" y="0"/>
          <a:chExt cx="0" cy="0"/>
        </a:xfrm>
      </p:grpSpPr>
      <p:sp>
        <p:nvSpPr>
          <p:cNvPr id="11325" name="Google Shape;11325;g8d1c238648_0_52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26" name="Google Shape;11326;g8d1c238648_0_5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1"/>
        <p:cNvGrpSpPr/>
        <p:nvPr/>
      </p:nvGrpSpPr>
      <p:grpSpPr>
        <a:xfrm>
          <a:off x="0" y="0"/>
          <a:ext cx="0" cy="0"/>
          <a:chOff x="0" y="0"/>
          <a:chExt cx="0" cy="0"/>
        </a:xfrm>
      </p:grpSpPr>
      <p:sp>
        <p:nvSpPr>
          <p:cNvPr id="12732" name="Google Shape;12732;g8d1c238648_0_6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3" name="Google Shape;12733;g8d1c238648_0_6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5"/>
        <p:cNvGrpSpPr/>
        <p:nvPr/>
      </p:nvGrpSpPr>
      <p:grpSpPr>
        <a:xfrm>
          <a:off x="0" y="0"/>
          <a:ext cx="0" cy="0"/>
          <a:chOff x="0" y="0"/>
          <a:chExt cx="0" cy="0"/>
        </a:xfrm>
      </p:grpSpPr>
      <p:sp>
        <p:nvSpPr>
          <p:cNvPr id="15126" name="Google Shape;15126;g8d1c238648_0_90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27" name="Google Shape;15127;g8d1c238648_0_90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9"/>
        <p:cNvGrpSpPr/>
        <p:nvPr/>
      </p:nvGrpSpPr>
      <p:grpSpPr>
        <a:xfrm>
          <a:off x="0" y="0"/>
          <a:ext cx="0" cy="0"/>
          <a:chOff x="0" y="0"/>
          <a:chExt cx="0" cy="0"/>
        </a:xfrm>
      </p:grpSpPr>
      <p:sp>
        <p:nvSpPr>
          <p:cNvPr id="17140" name="Google Shape;17140;g8d1c238648_0_110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41" name="Google Shape;17141;g8d1c238648_0_11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75"/>
        <p:cNvGrpSpPr/>
        <p:nvPr/>
      </p:nvGrpSpPr>
      <p:grpSpPr>
        <a:xfrm>
          <a:off x="0" y="0"/>
          <a:ext cx="0" cy="0"/>
          <a:chOff x="0" y="0"/>
          <a:chExt cx="0" cy="0"/>
        </a:xfrm>
      </p:grpSpPr>
      <p:sp>
        <p:nvSpPr>
          <p:cNvPr id="18776" name="Google Shape;18776;g8d1c238648_0_127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7" name="Google Shape;18777;g8d1c238648_0_127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17"/>
        <p:cNvGrpSpPr/>
        <p:nvPr/>
      </p:nvGrpSpPr>
      <p:grpSpPr>
        <a:xfrm>
          <a:off x="0" y="0"/>
          <a:ext cx="0" cy="0"/>
          <a:chOff x="0" y="0"/>
          <a:chExt cx="0" cy="0"/>
        </a:xfrm>
      </p:grpSpPr>
      <p:sp>
        <p:nvSpPr>
          <p:cNvPr id="19818" name="Google Shape;19818;g8d1c238648_0_13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9" name="Google Shape;19819;g8d1c238648_0_13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08792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1"/>
        <p:cNvGrpSpPr/>
        <p:nvPr/>
      </p:nvGrpSpPr>
      <p:grpSpPr>
        <a:xfrm>
          <a:off x="0" y="0"/>
          <a:ext cx="0" cy="0"/>
          <a:chOff x="0" y="0"/>
          <a:chExt cx="0" cy="0"/>
        </a:xfrm>
      </p:grpSpPr>
      <p:sp>
        <p:nvSpPr>
          <p:cNvPr id="5012" name="Google Shape;5012;g8afe377032_2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3" name="Google Shape;5013;g8afe377032_2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3"/>
        <p:cNvGrpSpPr/>
        <p:nvPr/>
      </p:nvGrpSpPr>
      <p:grpSpPr>
        <a:xfrm>
          <a:off x="0" y="0"/>
          <a:ext cx="0" cy="0"/>
          <a:chOff x="0" y="0"/>
          <a:chExt cx="0" cy="0"/>
        </a:xfrm>
      </p:grpSpPr>
      <p:sp>
        <p:nvSpPr>
          <p:cNvPr id="5044" name="Google Shape;5044;g8afe377032_2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5" name="Google Shape;5045;g8afe377032_2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8"/>
        <p:cNvGrpSpPr/>
        <p:nvPr/>
      </p:nvGrpSpPr>
      <p:grpSpPr>
        <a:xfrm>
          <a:off x="0" y="0"/>
          <a:ext cx="0" cy="0"/>
          <a:chOff x="0" y="0"/>
          <a:chExt cx="0" cy="0"/>
        </a:xfrm>
      </p:grpSpPr>
      <p:sp>
        <p:nvSpPr>
          <p:cNvPr id="5129" name="Google Shape;5129;g8afe377032_2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0" name="Google Shape;5130;g8afe377032_2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0"/>
        <p:cNvGrpSpPr/>
        <p:nvPr/>
      </p:nvGrpSpPr>
      <p:grpSpPr>
        <a:xfrm>
          <a:off x="0" y="0"/>
          <a:ext cx="0" cy="0"/>
          <a:chOff x="0" y="0"/>
          <a:chExt cx="0" cy="0"/>
        </a:xfrm>
      </p:grpSpPr>
      <p:sp>
        <p:nvSpPr>
          <p:cNvPr id="5171" name="Google Shape;5171;g8c99668231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2" name="Google Shape;5172;g8c99668231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3"/>
        <p:cNvGrpSpPr/>
        <p:nvPr/>
      </p:nvGrpSpPr>
      <p:grpSpPr>
        <a:xfrm>
          <a:off x="0" y="0"/>
          <a:ext cx="0" cy="0"/>
          <a:chOff x="0" y="0"/>
          <a:chExt cx="0" cy="0"/>
        </a:xfrm>
      </p:grpSpPr>
      <p:sp>
        <p:nvSpPr>
          <p:cNvPr id="5204" name="Google Shape;5204;g8d1277f1d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5" name="Google Shape;5205;g8d1277f1d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8c1df3fad7_1_61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8c1df3fad7_1_61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170550"/>
            <a:ext cx="5911500" cy="1923600"/>
          </a:xfrm>
          <a:prstGeom prst="rect">
            <a:avLst/>
          </a:prstGeom>
        </p:spPr>
        <p:txBody>
          <a:bodyPr spcFirstLastPara="1" wrap="square" lIns="91425" tIns="91425" rIns="91425" bIns="91425" anchor="t" anchorCtr="0">
            <a:noAutofit/>
          </a:bodyPr>
          <a:lstStyle>
            <a:lvl1pPr lvl="0" algn="l">
              <a:spcBef>
                <a:spcPts val="0"/>
              </a:spcBef>
              <a:spcAft>
                <a:spcPts val="0"/>
              </a:spcAft>
              <a:buSzPts val="5500"/>
              <a:buFont typeface="Roboto Condensed"/>
              <a:buNone/>
              <a:defRPr sz="6000" b="1">
                <a:latin typeface="Roboto Condensed"/>
                <a:ea typeface="Roboto Condensed"/>
                <a:cs typeface="Roboto Condensed"/>
                <a:sym typeface="Roboto Condense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3225" y="3094100"/>
            <a:ext cx="31362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400"/>
              <a:buFont typeface="Rubik Light"/>
              <a:buNone/>
              <a:defRPr sz="1800">
                <a:latin typeface="Rubik"/>
                <a:ea typeface="Rubik"/>
                <a:cs typeface="Rubik"/>
                <a:sym typeface="Rubik"/>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1" name="Google Shape;11;p2"/>
          <p:cNvSpPr/>
          <p:nvPr/>
        </p:nvSpPr>
        <p:spPr>
          <a:xfrm rot="10800000" flipH="1">
            <a:off x="4537225" y="0"/>
            <a:ext cx="6013883" cy="5218772"/>
          </a:xfrm>
          <a:custGeom>
            <a:avLst/>
            <a:gdLst/>
            <a:ahLst/>
            <a:cxnLst/>
            <a:rect l="l" t="t" r="r" b="b"/>
            <a:pathLst>
              <a:path w="241667" h="209358" extrusionOk="0">
                <a:moveTo>
                  <a:pt x="6549" y="0"/>
                </a:moveTo>
                <a:cubicBezTo>
                  <a:pt x="0" y="21620"/>
                  <a:pt x="3930" y="44324"/>
                  <a:pt x="17691" y="64407"/>
                </a:cubicBezTo>
                <a:cubicBezTo>
                  <a:pt x="23140" y="72039"/>
                  <a:pt x="30125" y="79461"/>
                  <a:pt x="39521" y="85573"/>
                </a:cubicBezTo>
                <a:cubicBezTo>
                  <a:pt x="50646" y="92559"/>
                  <a:pt x="65053" y="97152"/>
                  <a:pt x="75532" y="104784"/>
                </a:cubicBezTo>
                <a:cubicBezTo>
                  <a:pt x="97152" y="120065"/>
                  <a:pt x="97362" y="143204"/>
                  <a:pt x="109377" y="162642"/>
                </a:cubicBezTo>
                <a:cubicBezTo>
                  <a:pt x="122475" y="183599"/>
                  <a:pt x="149544" y="199316"/>
                  <a:pt x="181625" y="209358"/>
                </a:cubicBezTo>
                <a:lnTo>
                  <a:pt x="241666" y="209358"/>
                </a:lnTo>
                <a:lnTo>
                  <a:pt x="241666" y="0"/>
                </a:lnTo>
                <a:close/>
              </a:path>
            </a:pathLst>
          </a:custGeom>
          <a:solidFill>
            <a:srgbClr val="170C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rot="10800000" flipH="1">
            <a:off x="5496244" y="-37531"/>
            <a:ext cx="3814409" cy="5218556"/>
            <a:chOff x="3768275" y="900825"/>
            <a:chExt cx="2893650" cy="3958850"/>
          </a:xfrm>
        </p:grpSpPr>
        <p:sp>
          <p:nvSpPr>
            <p:cNvPr id="13" name="Google Shape;13;p2"/>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2"/>
          <p:cNvSpPr/>
          <p:nvPr/>
        </p:nvSpPr>
        <p:spPr>
          <a:xfrm>
            <a:off x="5887963" y="1307939"/>
            <a:ext cx="54738" cy="54112"/>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2"/>
        </a:solidFill>
        <a:effectLst/>
      </p:bgPr>
    </p:bg>
    <p:spTree>
      <p:nvGrpSpPr>
        <p:cNvPr id="1" name="Shape 1286"/>
        <p:cNvGrpSpPr/>
        <p:nvPr/>
      </p:nvGrpSpPr>
      <p:grpSpPr>
        <a:xfrm>
          <a:off x="0" y="0"/>
          <a:ext cx="0" cy="0"/>
          <a:chOff x="0" y="0"/>
          <a:chExt cx="0" cy="0"/>
        </a:xfrm>
      </p:grpSpPr>
      <p:sp>
        <p:nvSpPr>
          <p:cNvPr id="1287" name="Google Shape;1287;p11"/>
          <p:cNvSpPr txBox="1">
            <a:spLocks noGrp="1"/>
          </p:cNvSpPr>
          <p:nvPr>
            <p:ph type="title" hasCustomPrompt="1"/>
          </p:nvPr>
        </p:nvSpPr>
        <p:spPr>
          <a:xfrm>
            <a:off x="713225" y="1657825"/>
            <a:ext cx="7759200" cy="14118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FFFFFF"/>
              </a:buClr>
              <a:buSzPts val="9000"/>
              <a:buNone/>
              <a:defRPr sz="9000">
                <a:solidFill>
                  <a:srgbClr val="FFFFFF"/>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88" name="Google Shape;1288;p11"/>
          <p:cNvSpPr txBox="1">
            <a:spLocks noGrp="1"/>
          </p:cNvSpPr>
          <p:nvPr>
            <p:ph type="body" idx="1"/>
          </p:nvPr>
        </p:nvSpPr>
        <p:spPr>
          <a:xfrm>
            <a:off x="713225" y="3152225"/>
            <a:ext cx="7759200" cy="13008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1289" name="Google Shape;1289;p11"/>
          <p:cNvSpPr/>
          <p:nvPr/>
        </p:nvSpPr>
        <p:spPr>
          <a:xfrm rot="894616">
            <a:off x="-485693" y="-1389860"/>
            <a:ext cx="2798492" cy="4799104"/>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 name="Google Shape;1290;p11"/>
          <p:cNvGrpSpPr/>
          <p:nvPr/>
        </p:nvGrpSpPr>
        <p:grpSpPr>
          <a:xfrm>
            <a:off x="4119194" y="-76206"/>
            <a:ext cx="3814409" cy="5218556"/>
            <a:chOff x="3768275" y="900825"/>
            <a:chExt cx="2893650" cy="3958850"/>
          </a:xfrm>
        </p:grpSpPr>
        <p:sp>
          <p:nvSpPr>
            <p:cNvPr id="1291" name="Google Shape;1291;p11"/>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1"/>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1"/>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1"/>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1"/>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1"/>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1"/>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1"/>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1"/>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1"/>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1"/>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1"/>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1"/>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1"/>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1"/>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1"/>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1"/>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1"/>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1"/>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1"/>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1"/>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1"/>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1"/>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1"/>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1"/>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1"/>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1"/>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1"/>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1"/>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1"/>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1"/>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1"/>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1"/>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1"/>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1"/>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1"/>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1"/>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1"/>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1"/>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1"/>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11"/>
          <p:cNvGrpSpPr/>
          <p:nvPr/>
        </p:nvGrpSpPr>
        <p:grpSpPr>
          <a:xfrm>
            <a:off x="-6" y="-76206"/>
            <a:ext cx="3814409" cy="5218556"/>
            <a:chOff x="3768275" y="900825"/>
            <a:chExt cx="2893650" cy="3958850"/>
          </a:xfrm>
        </p:grpSpPr>
        <p:sp>
          <p:nvSpPr>
            <p:cNvPr id="1394" name="Google Shape;1394;p11"/>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1"/>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1"/>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1"/>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1"/>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1"/>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1"/>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1"/>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1"/>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1"/>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1"/>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1"/>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1"/>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 name="Google Shape;1496;p11"/>
          <p:cNvSpPr txBox="1">
            <a:spLocks noGrp="1"/>
          </p:cNvSpPr>
          <p:nvPr>
            <p:ph type="subTitle" idx="2"/>
          </p:nvPr>
        </p:nvSpPr>
        <p:spPr>
          <a:xfrm>
            <a:off x="2291675" y="3098150"/>
            <a:ext cx="4614000" cy="360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rgbClr val="FFFFFF"/>
              </a:buClr>
              <a:buSzPts val="1400"/>
              <a:buNone/>
              <a:defRPr sz="1600">
                <a:solidFill>
                  <a:srgbClr val="FFFFFF"/>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497" name="Google Shape;1497;p11"/>
          <p:cNvSpPr/>
          <p:nvPr/>
        </p:nvSpPr>
        <p:spPr>
          <a:xfrm rot="-4271150">
            <a:off x="4269023" y="2421501"/>
            <a:ext cx="7623107" cy="3924368"/>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49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499"/>
        <p:cNvGrpSpPr/>
        <p:nvPr/>
      </p:nvGrpSpPr>
      <p:grpSpPr>
        <a:xfrm>
          <a:off x="0" y="0"/>
          <a:ext cx="0" cy="0"/>
          <a:chOff x="0" y="0"/>
          <a:chExt cx="0" cy="0"/>
        </a:xfrm>
      </p:grpSpPr>
      <p:sp>
        <p:nvSpPr>
          <p:cNvPr id="1500" name="Google Shape;1500;p13"/>
          <p:cNvSpPr/>
          <p:nvPr/>
        </p:nvSpPr>
        <p:spPr>
          <a:xfrm rot="-5400000" flipH="1">
            <a:off x="-303363" y="-1301208"/>
            <a:ext cx="1457020" cy="3000436"/>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 name="Google Shape;1501;p13"/>
          <p:cNvGrpSpPr/>
          <p:nvPr/>
        </p:nvGrpSpPr>
        <p:grpSpPr>
          <a:xfrm rot="10800000">
            <a:off x="-1074768" y="-426581"/>
            <a:ext cx="4519592" cy="5218556"/>
            <a:chOff x="3768275" y="900825"/>
            <a:chExt cx="2893650" cy="3958850"/>
          </a:xfrm>
        </p:grpSpPr>
        <p:sp>
          <p:nvSpPr>
            <p:cNvPr id="1502" name="Google Shape;1502;p1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13"/>
          <p:cNvSpPr/>
          <p:nvPr/>
        </p:nvSpPr>
        <p:spPr>
          <a:xfrm rot="4915433" flipH="1">
            <a:off x="7375441" y="3462984"/>
            <a:ext cx="1457121" cy="2955137"/>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 name="Google Shape;1605;p13"/>
          <p:cNvGrpSpPr/>
          <p:nvPr/>
        </p:nvGrpSpPr>
        <p:grpSpPr>
          <a:xfrm rot="10800000">
            <a:off x="5092724" y="-6"/>
            <a:ext cx="3814409" cy="5218556"/>
            <a:chOff x="3768275" y="900825"/>
            <a:chExt cx="2893650" cy="3958850"/>
          </a:xfrm>
        </p:grpSpPr>
        <p:sp>
          <p:nvSpPr>
            <p:cNvPr id="1606" name="Google Shape;1606;p1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8" name="Google Shape;1708;p13"/>
          <p:cNvSpPr txBox="1">
            <a:spLocks noGrp="1"/>
          </p:cNvSpPr>
          <p:nvPr>
            <p:ph type="title"/>
          </p:nvPr>
        </p:nvSpPr>
        <p:spPr>
          <a:xfrm>
            <a:off x="715600" y="539511"/>
            <a:ext cx="7759200" cy="620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709" name="Google Shape;1709;p13"/>
          <p:cNvSpPr txBox="1">
            <a:spLocks noGrp="1"/>
          </p:cNvSpPr>
          <p:nvPr>
            <p:ph type="title" idx="2"/>
          </p:nvPr>
        </p:nvSpPr>
        <p:spPr>
          <a:xfrm>
            <a:off x="1582925" y="1729600"/>
            <a:ext cx="2815200" cy="564000"/>
          </a:xfrm>
          <a:prstGeom prst="rect">
            <a:avLst/>
          </a:prstGeom>
        </p:spPr>
        <p:txBody>
          <a:bodyPr spcFirstLastPara="1" wrap="square" lIns="91425" tIns="91425" rIns="91425" bIns="91425" anchor="ctr" anchorCtr="0">
            <a:noAutofit/>
          </a:bodyPr>
          <a:lstStyle>
            <a:lvl1pPr lvl="0" algn="l">
              <a:spcBef>
                <a:spcPts val="0"/>
              </a:spcBef>
              <a:spcAft>
                <a:spcPts val="0"/>
              </a:spcAft>
              <a:buSzPts val="2500"/>
              <a:buNone/>
              <a:defRPr sz="2500"/>
            </a:lvl1pPr>
            <a:lvl2pPr lvl="1">
              <a:spcBef>
                <a:spcPts val="0"/>
              </a:spcBef>
              <a:spcAft>
                <a:spcPts val="0"/>
              </a:spcAft>
              <a:buSzPts val="2800"/>
              <a:buNone/>
              <a:defRPr>
                <a:latin typeface="Rubik Light"/>
                <a:ea typeface="Rubik Light"/>
                <a:cs typeface="Rubik Light"/>
                <a:sym typeface="Rubik Light"/>
              </a:defRPr>
            </a:lvl2pPr>
            <a:lvl3pPr lvl="2">
              <a:spcBef>
                <a:spcPts val="0"/>
              </a:spcBef>
              <a:spcAft>
                <a:spcPts val="0"/>
              </a:spcAft>
              <a:buSzPts val="2800"/>
              <a:buNone/>
              <a:defRPr>
                <a:latin typeface="Rubik Light"/>
                <a:ea typeface="Rubik Light"/>
                <a:cs typeface="Rubik Light"/>
                <a:sym typeface="Rubik Light"/>
              </a:defRPr>
            </a:lvl3pPr>
            <a:lvl4pPr lvl="3">
              <a:spcBef>
                <a:spcPts val="0"/>
              </a:spcBef>
              <a:spcAft>
                <a:spcPts val="0"/>
              </a:spcAft>
              <a:buSzPts val="2800"/>
              <a:buNone/>
              <a:defRPr>
                <a:latin typeface="Rubik Light"/>
                <a:ea typeface="Rubik Light"/>
                <a:cs typeface="Rubik Light"/>
                <a:sym typeface="Rubik Light"/>
              </a:defRPr>
            </a:lvl4pPr>
            <a:lvl5pPr lvl="4">
              <a:spcBef>
                <a:spcPts val="0"/>
              </a:spcBef>
              <a:spcAft>
                <a:spcPts val="0"/>
              </a:spcAft>
              <a:buSzPts val="2800"/>
              <a:buNone/>
              <a:defRPr>
                <a:latin typeface="Rubik Light"/>
                <a:ea typeface="Rubik Light"/>
                <a:cs typeface="Rubik Light"/>
                <a:sym typeface="Rubik Light"/>
              </a:defRPr>
            </a:lvl5pPr>
            <a:lvl6pPr lvl="5">
              <a:spcBef>
                <a:spcPts val="0"/>
              </a:spcBef>
              <a:spcAft>
                <a:spcPts val="0"/>
              </a:spcAft>
              <a:buSzPts val="2800"/>
              <a:buNone/>
              <a:defRPr>
                <a:latin typeface="Rubik Light"/>
                <a:ea typeface="Rubik Light"/>
                <a:cs typeface="Rubik Light"/>
                <a:sym typeface="Rubik Light"/>
              </a:defRPr>
            </a:lvl6pPr>
            <a:lvl7pPr lvl="6">
              <a:spcBef>
                <a:spcPts val="0"/>
              </a:spcBef>
              <a:spcAft>
                <a:spcPts val="0"/>
              </a:spcAft>
              <a:buSzPts val="2800"/>
              <a:buNone/>
              <a:defRPr>
                <a:latin typeface="Rubik Light"/>
                <a:ea typeface="Rubik Light"/>
                <a:cs typeface="Rubik Light"/>
                <a:sym typeface="Rubik Light"/>
              </a:defRPr>
            </a:lvl7pPr>
            <a:lvl8pPr lvl="7">
              <a:spcBef>
                <a:spcPts val="0"/>
              </a:spcBef>
              <a:spcAft>
                <a:spcPts val="0"/>
              </a:spcAft>
              <a:buSzPts val="2800"/>
              <a:buNone/>
              <a:defRPr>
                <a:latin typeface="Rubik Light"/>
                <a:ea typeface="Rubik Light"/>
                <a:cs typeface="Rubik Light"/>
                <a:sym typeface="Rubik Light"/>
              </a:defRPr>
            </a:lvl8pPr>
            <a:lvl9pPr lvl="8">
              <a:spcBef>
                <a:spcPts val="0"/>
              </a:spcBef>
              <a:spcAft>
                <a:spcPts val="0"/>
              </a:spcAft>
              <a:buSzPts val="2800"/>
              <a:buNone/>
              <a:defRPr>
                <a:latin typeface="Rubik Light"/>
                <a:ea typeface="Rubik Light"/>
                <a:cs typeface="Rubik Light"/>
                <a:sym typeface="Rubik Light"/>
              </a:defRPr>
            </a:lvl9pPr>
          </a:lstStyle>
          <a:p>
            <a:endParaRPr/>
          </a:p>
        </p:txBody>
      </p:sp>
      <p:sp>
        <p:nvSpPr>
          <p:cNvPr id="1710" name="Google Shape;1710;p13"/>
          <p:cNvSpPr txBox="1">
            <a:spLocks noGrp="1"/>
          </p:cNvSpPr>
          <p:nvPr>
            <p:ph type="subTitle" idx="1"/>
          </p:nvPr>
        </p:nvSpPr>
        <p:spPr>
          <a:xfrm>
            <a:off x="1582925" y="2145275"/>
            <a:ext cx="2671200" cy="585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11" name="Google Shape;1711;p13"/>
          <p:cNvSpPr txBox="1">
            <a:spLocks noGrp="1"/>
          </p:cNvSpPr>
          <p:nvPr>
            <p:ph type="title" idx="3" hasCustomPrompt="1"/>
          </p:nvPr>
        </p:nvSpPr>
        <p:spPr>
          <a:xfrm>
            <a:off x="777125" y="1645450"/>
            <a:ext cx="653400" cy="6933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sz="3200">
                <a:solidFill>
                  <a:srgbClr val="FFFFFF"/>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12" name="Google Shape;1712;p13"/>
          <p:cNvSpPr txBox="1">
            <a:spLocks noGrp="1"/>
          </p:cNvSpPr>
          <p:nvPr>
            <p:ph type="title" idx="4"/>
          </p:nvPr>
        </p:nvSpPr>
        <p:spPr>
          <a:xfrm>
            <a:off x="1582925" y="3225025"/>
            <a:ext cx="2815200" cy="56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713" name="Google Shape;1713;p13"/>
          <p:cNvSpPr txBox="1">
            <a:spLocks noGrp="1"/>
          </p:cNvSpPr>
          <p:nvPr>
            <p:ph type="subTitle" idx="5"/>
          </p:nvPr>
        </p:nvSpPr>
        <p:spPr>
          <a:xfrm>
            <a:off x="1582925" y="3640700"/>
            <a:ext cx="2671200" cy="585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14" name="Google Shape;1714;p13"/>
          <p:cNvSpPr txBox="1">
            <a:spLocks noGrp="1"/>
          </p:cNvSpPr>
          <p:nvPr>
            <p:ph type="title" idx="6" hasCustomPrompt="1"/>
          </p:nvPr>
        </p:nvSpPr>
        <p:spPr>
          <a:xfrm>
            <a:off x="777075" y="3128525"/>
            <a:ext cx="653400" cy="6933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3200"/>
              <a:buNone/>
              <a:defRPr sz="3200">
                <a:solidFill>
                  <a:srgbClr val="FFFFFF"/>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15" name="Google Shape;1715;p13"/>
          <p:cNvSpPr txBox="1">
            <a:spLocks noGrp="1"/>
          </p:cNvSpPr>
          <p:nvPr>
            <p:ph type="title" idx="7"/>
          </p:nvPr>
        </p:nvSpPr>
        <p:spPr>
          <a:xfrm>
            <a:off x="5697725" y="1729600"/>
            <a:ext cx="2815200" cy="56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716" name="Google Shape;1716;p13"/>
          <p:cNvSpPr txBox="1">
            <a:spLocks noGrp="1"/>
          </p:cNvSpPr>
          <p:nvPr>
            <p:ph type="subTitle" idx="8"/>
          </p:nvPr>
        </p:nvSpPr>
        <p:spPr>
          <a:xfrm>
            <a:off x="5697725" y="2145275"/>
            <a:ext cx="2671200" cy="585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17" name="Google Shape;1717;p13"/>
          <p:cNvSpPr txBox="1">
            <a:spLocks noGrp="1"/>
          </p:cNvSpPr>
          <p:nvPr>
            <p:ph type="title" idx="9" hasCustomPrompt="1"/>
          </p:nvPr>
        </p:nvSpPr>
        <p:spPr>
          <a:xfrm>
            <a:off x="4886525" y="1632975"/>
            <a:ext cx="653400" cy="6933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3200"/>
              <a:buNone/>
              <a:defRPr sz="3200">
                <a:solidFill>
                  <a:srgbClr val="FFFFFF"/>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18" name="Google Shape;1718;p13"/>
          <p:cNvSpPr txBox="1">
            <a:spLocks noGrp="1"/>
          </p:cNvSpPr>
          <p:nvPr>
            <p:ph type="title" idx="13"/>
          </p:nvPr>
        </p:nvSpPr>
        <p:spPr>
          <a:xfrm>
            <a:off x="5697725" y="3225025"/>
            <a:ext cx="2815200" cy="56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719" name="Google Shape;1719;p13"/>
          <p:cNvSpPr txBox="1">
            <a:spLocks noGrp="1"/>
          </p:cNvSpPr>
          <p:nvPr>
            <p:ph type="subTitle" idx="14"/>
          </p:nvPr>
        </p:nvSpPr>
        <p:spPr>
          <a:xfrm>
            <a:off x="5697725" y="3640700"/>
            <a:ext cx="2671200" cy="585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20" name="Google Shape;1720;p13"/>
          <p:cNvSpPr txBox="1">
            <a:spLocks noGrp="1"/>
          </p:cNvSpPr>
          <p:nvPr>
            <p:ph type="title" idx="15" hasCustomPrompt="1"/>
          </p:nvPr>
        </p:nvSpPr>
        <p:spPr>
          <a:xfrm>
            <a:off x="4891925" y="3352850"/>
            <a:ext cx="653400" cy="6933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3200"/>
              <a:buNone/>
              <a:defRPr sz="3200">
                <a:solidFill>
                  <a:srgbClr val="FFFFFF"/>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bg>
      <p:bgPr>
        <a:solidFill>
          <a:schemeClr val="accent2"/>
        </a:solidFill>
        <a:effectLst/>
      </p:bgPr>
    </p:bg>
    <p:spTree>
      <p:nvGrpSpPr>
        <p:cNvPr id="1" name="Shape 1721"/>
        <p:cNvGrpSpPr/>
        <p:nvPr/>
      </p:nvGrpSpPr>
      <p:grpSpPr>
        <a:xfrm>
          <a:off x="0" y="0"/>
          <a:ext cx="0" cy="0"/>
          <a:chOff x="0" y="0"/>
          <a:chExt cx="0" cy="0"/>
        </a:xfrm>
      </p:grpSpPr>
      <p:sp>
        <p:nvSpPr>
          <p:cNvPr id="1722" name="Google Shape;1722;p14"/>
          <p:cNvSpPr txBox="1">
            <a:spLocks noGrp="1"/>
          </p:cNvSpPr>
          <p:nvPr>
            <p:ph type="title"/>
          </p:nvPr>
        </p:nvSpPr>
        <p:spPr>
          <a:xfrm>
            <a:off x="2880750" y="3213425"/>
            <a:ext cx="3462900" cy="5037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chemeClr val="accent6"/>
                </a:solidFill>
              </a:defRPr>
            </a:lvl2pPr>
            <a:lvl3pPr lvl="2" rtl="0">
              <a:spcBef>
                <a:spcPts val="0"/>
              </a:spcBef>
              <a:spcAft>
                <a:spcPts val="0"/>
              </a:spcAft>
              <a:buNone/>
              <a:defRPr>
                <a:solidFill>
                  <a:schemeClr val="accent6"/>
                </a:solidFill>
              </a:defRPr>
            </a:lvl3pPr>
            <a:lvl4pPr lvl="3" rtl="0">
              <a:spcBef>
                <a:spcPts val="0"/>
              </a:spcBef>
              <a:spcAft>
                <a:spcPts val="0"/>
              </a:spcAft>
              <a:buNone/>
              <a:defRPr>
                <a:solidFill>
                  <a:schemeClr val="accent6"/>
                </a:solidFill>
              </a:defRPr>
            </a:lvl4pPr>
            <a:lvl5pPr lvl="4" rtl="0">
              <a:spcBef>
                <a:spcPts val="0"/>
              </a:spcBef>
              <a:spcAft>
                <a:spcPts val="0"/>
              </a:spcAft>
              <a:buNone/>
              <a:defRPr>
                <a:solidFill>
                  <a:schemeClr val="accent6"/>
                </a:solidFill>
              </a:defRPr>
            </a:lvl5pPr>
            <a:lvl6pPr lvl="5" rtl="0">
              <a:spcBef>
                <a:spcPts val="0"/>
              </a:spcBef>
              <a:spcAft>
                <a:spcPts val="0"/>
              </a:spcAft>
              <a:buNone/>
              <a:defRPr>
                <a:solidFill>
                  <a:schemeClr val="accent6"/>
                </a:solidFill>
              </a:defRPr>
            </a:lvl6pPr>
            <a:lvl7pPr lvl="6" rtl="0">
              <a:spcBef>
                <a:spcPts val="0"/>
              </a:spcBef>
              <a:spcAft>
                <a:spcPts val="0"/>
              </a:spcAft>
              <a:buNone/>
              <a:defRPr>
                <a:solidFill>
                  <a:schemeClr val="accent6"/>
                </a:solidFill>
              </a:defRPr>
            </a:lvl7pPr>
            <a:lvl8pPr lvl="7" rtl="0">
              <a:spcBef>
                <a:spcPts val="0"/>
              </a:spcBef>
              <a:spcAft>
                <a:spcPts val="0"/>
              </a:spcAft>
              <a:buNone/>
              <a:defRPr>
                <a:solidFill>
                  <a:schemeClr val="accent6"/>
                </a:solidFill>
              </a:defRPr>
            </a:lvl8pPr>
            <a:lvl9pPr lvl="8" rtl="0">
              <a:spcBef>
                <a:spcPts val="0"/>
              </a:spcBef>
              <a:spcAft>
                <a:spcPts val="0"/>
              </a:spcAft>
              <a:buNone/>
              <a:defRPr>
                <a:solidFill>
                  <a:schemeClr val="accent6"/>
                </a:solidFill>
              </a:defRPr>
            </a:lvl9pPr>
          </a:lstStyle>
          <a:p>
            <a:endParaRPr/>
          </a:p>
        </p:txBody>
      </p:sp>
      <p:sp>
        <p:nvSpPr>
          <p:cNvPr id="1723" name="Google Shape;1723;p14"/>
          <p:cNvSpPr txBox="1">
            <a:spLocks noGrp="1"/>
          </p:cNvSpPr>
          <p:nvPr>
            <p:ph type="subTitle" idx="1"/>
          </p:nvPr>
        </p:nvSpPr>
        <p:spPr>
          <a:xfrm>
            <a:off x="1983150" y="1492750"/>
            <a:ext cx="5266500" cy="1534200"/>
          </a:xfrm>
          <a:prstGeom prst="rect">
            <a:avLst/>
          </a:prstGeom>
          <a:noFill/>
        </p:spPr>
        <p:txBody>
          <a:bodyPr spcFirstLastPara="1" wrap="square" lIns="91425" tIns="91425" rIns="91425" bIns="91425" anchor="ctr" anchorCtr="0">
            <a:noAutofit/>
          </a:bodyPr>
          <a:lstStyle>
            <a:lvl1pPr marR="228600" lvl="0" algn="ctr" rtl="0">
              <a:lnSpc>
                <a:spcPct val="100000"/>
              </a:lnSpc>
              <a:spcBef>
                <a:spcPts val="1000"/>
              </a:spcBef>
              <a:spcAft>
                <a:spcPts val="0"/>
              </a:spcAft>
              <a:buClr>
                <a:srgbClr val="FFFFFF"/>
              </a:buClr>
              <a:buSzPts val="1400"/>
              <a:buNone/>
              <a:defRPr sz="2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4" name="Google Shape;1724;p14"/>
          <p:cNvGrpSpPr/>
          <p:nvPr/>
        </p:nvGrpSpPr>
        <p:grpSpPr>
          <a:xfrm>
            <a:off x="4119194" y="-76206"/>
            <a:ext cx="3814409" cy="5218556"/>
            <a:chOff x="3768275" y="900825"/>
            <a:chExt cx="2893650" cy="3958850"/>
          </a:xfrm>
        </p:grpSpPr>
        <p:sp>
          <p:nvSpPr>
            <p:cNvPr id="1725" name="Google Shape;1725;p14"/>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4"/>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4"/>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4"/>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4"/>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4"/>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4"/>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4"/>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4"/>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4"/>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4"/>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4"/>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14"/>
          <p:cNvGrpSpPr/>
          <p:nvPr/>
        </p:nvGrpSpPr>
        <p:grpSpPr>
          <a:xfrm>
            <a:off x="-6" y="-76206"/>
            <a:ext cx="3814409" cy="5218556"/>
            <a:chOff x="3768275" y="900825"/>
            <a:chExt cx="2893650" cy="3958850"/>
          </a:xfrm>
        </p:grpSpPr>
        <p:sp>
          <p:nvSpPr>
            <p:cNvPr id="1828" name="Google Shape;1828;p14"/>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4"/>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4"/>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4"/>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4"/>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4"/>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4"/>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4"/>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4"/>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4"/>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4"/>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4"/>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4"/>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4"/>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4"/>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4"/>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4"/>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4"/>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4"/>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4"/>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4"/>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4"/>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4"/>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4"/>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4"/>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4"/>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4"/>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4"/>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4"/>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4"/>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4"/>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4"/>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4"/>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4"/>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4"/>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4"/>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4"/>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4"/>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4"/>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4"/>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4"/>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4"/>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4"/>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4"/>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4"/>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4"/>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4"/>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4"/>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4"/>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4"/>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4"/>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4"/>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4"/>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4"/>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4"/>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4"/>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4"/>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4"/>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4"/>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4"/>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4"/>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4"/>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4"/>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4"/>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4"/>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4"/>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4"/>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4"/>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4"/>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4"/>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4"/>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4"/>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4"/>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4"/>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4"/>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4"/>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4"/>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4"/>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4"/>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4"/>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0" name="Google Shape;1930;p14"/>
          <p:cNvSpPr/>
          <p:nvPr/>
        </p:nvSpPr>
        <p:spPr>
          <a:xfrm rot="1722470">
            <a:off x="-790764" y="-1813782"/>
            <a:ext cx="3745917" cy="5700001"/>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4"/>
          <p:cNvSpPr/>
          <p:nvPr/>
        </p:nvSpPr>
        <p:spPr>
          <a:xfrm rot="-9908942">
            <a:off x="5642181" y="1455955"/>
            <a:ext cx="4492425" cy="7015716"/>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1932"/>
        <p:cNvGrpSpPr/>
        <p:nvPr/>
      </p:nvGrpSpPr>
      <p:grpSpPr>
        <a:xfrm>
          <a:off x="0" y="0"/>
          <a:ext cx="0" cy="0"/>
          <a:chOff x="0" y="0"/>
          <a:chExt cx="0" cy="0"/>
        </a:xfrm>
      </p:grpSpPr>
      <p:sp>
        <p:nvSpPr>
          <p:cNvPr id="1933" name="Google Shape;1933;p15"/>
          <p:cNvSpPr txBox="1">
            <a:spLocks noGrp="1"/>
          </p:cNvSpPr>
          <p:nvPr>
            <p:ph type="title"/>
          </p:nvPr>
        </p:nvSpPr>
        <p:spPr>
          <a:xfrm>
            <a:off x="713225" y="539500"/>
            <a:ext cx="7759200" cy="80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4" name="Google Shape;1934;p15"/>
          <p:cNvSpPr txBox="1">
            <a:spLocks noGrp="1"/>
          </p:cNvSpPr>
          <p:nvPr>
            <p:ph type="body" idx="1"/>
          </p:nvPr>
        </p:nvSpPr>
        <p:spPr>
          <a:xfrm>
            <a:off x="658925" y="3276725"/>
            <a:ext cx="2381400" cy="7737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935" name="Google Shape;1935;p15"/>
          <p:cNvSpPr txBox="1">
            <a:spLocks noGrp="1"/>
          </p:cNvSpPr>
          <p:nvPr>
            <p:ph type="title" idx="2"/>
          </p:nvPr>
        </p:nvSpPr>
        <p:spPr>
          <a:xfrm>
            <a:off x="668363" y="2818550"/>
            <a:ext cx="23625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936" name="Google Shape;1936;p15"/>
          <p:cNvSpPr txBox="1">
            <a:spLocks noGrp="1"/>
          </p:cNvSpPr>
          <p:nvPr>
            <p:ph type="body" idx="3"/>
          </p:nvPr>
        </p:nvSpPr>
        <p:spPr>
          <a:xfrm>
            <a:off x="6116675" y="3276725"/>
            <a:ext cx="2362500" cy="7347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937" name="Google Shape;1937;p15"/>
          <p:cNvSpPr txBox="1">
            <a:spLocks noGrp="1"/>
          </p:cNvSpPr>
          <p:nvPr>
            <p:ph type="title" idx="4"/>
          </p:nvPr>
        </p:nvSpPr>
        <p:spPr>
          <a:xfrm>
            <a:off x="6116675" y="2818550"/>
            <a:ext cx="23625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938" name="Google Shape;1938;p15"/>
          <p:cNvSpPr txBox="1">
            <a:spLocks noGrp="1"/>
          </p:cNvSpPr>
          <p:nvPr>
            <p:ph type="body" idx="5"/>
          </p:nvPr>
        </p:nvSpPr>
        <p:spPr>
          <a:xfrm>
            <a:off x="3381300" y="3276724"/>
            <a:ext cx="2381400" cy="7347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939" name="Google Shape;1939;p15"/>
          <p:cNvSpPr txBox="1">
            <a:spLocks noGrp="1"/>
          </p:cNvSpPr>
          <p:nvPr>
            <p:ph type="title" idx="6"/>
          </p:nvPr>
        </p:nvSpPr>
        <p:spPr>
          <a:xfrm>
            <a:off x="3390738" y="2821700"/>
            <a:ext cx="23625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1940" name="Google Shape;1940;p15"/>
          <p:cNvSpPr/>
          <p:nvPr/>
        </p:nvSpPr>
        <p:spPr>
          <a:xfrm rot="-5694194" flipH="1">
            <a:off x="-800139" y="-2032243"/>
            <a:ext cx="2157973" cy="4337890"/>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1" name="Google Shape;1941;p15"/>
          <p:cNvGrpSpPr/>
          <p:nvPr/>
        </p:nvGrpSpPr>
        <p:grpSpPr>
          <a:xfrm rot="-5400000">
            <a:off x="-1780681" y="-2472606"/>
            <a:ext cx="3814409" cy="5218556"/>
            <a:chOff x="3768275" y="900825"/>
            <a:chExt cx="2893650" cy="3958850"/>
          </a:xfrm>
        </p:grpSpPr>
        <p:sp>
          <p:nvSpPr>
            <p:cNvPr id="1942" name="Google Shape;1942;p15"/>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5"/>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5"/>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5"/>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5"/>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5"/>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5"/>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5"/>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5"/>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5"/>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5"/>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5"/>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5"/>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5"/>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5"/>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5"/>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5"/>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5"/>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5"/>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5"/>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5"/>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5"/>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5"/>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5"/>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5"/>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5"/>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5"/>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5"/>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5"/>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5"/>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5"/>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5"/>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5"/>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5"/>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5"/>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5"/>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5"/>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5"/>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5"/>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5"/>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5"/>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5"/>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5"/>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5"/>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5"/>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5"/>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5"/>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5"/>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5"/>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5"/>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5"/>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5"/>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5"/>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5"/>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5"/>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5"/>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5"/>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5"/>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5"/>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5"/>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5"/>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5"/>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5"/>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5"/>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5"/>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5"/>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5"/>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5"/>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5"/>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5"/>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5"/>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5"/>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5"/>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5"/>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5"/>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5"/>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5"/>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5"/>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5"/>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5"/>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5"/>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5"/>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5"/>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5"/>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5"/>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5"/>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5"/>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5"/>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5"/>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5"/>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5"/>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5"/>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5"/>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5"/>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5"/>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5"/>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5"/>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5"/>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5"/>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 name="Google Shape;2044;p15"/>
          <p:cNvSpPr/>
          <p:nvPr/>
        </p:nvSpPr>
        <p:spPr>
          <a:xfrm rot="5400000" flipH="1">
            <a:off x="7168429" y="2038929"/>
            <a:ext cx="2595370" cy="6558230"/>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5" name="Google Shape;2045;p15"/>
          <p:cNvGrpSpPr/>
          <p:nvPr/>
        </p:nvGrpSpPr>
        <p:grpSpPr>
          <a:xfrm rot="10800000">
            <a:off x="5654869" y="1397169"/>
            <a:ext cx="3814409" cy="5218556"/>
            <a:chOff x="3768275" y="900825"/>
            <a:chExt cx="2893650" cy="3958850"/>
          </a:xfrm>
        </p:grpSpPr>
        <p:sp>
          <p:nvSpPr>
            <p:cNvPr id="2046" name="Google Shape;2046;p15"/>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5"/>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5"/>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5"/>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5"/>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5"/>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5"/>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5"/>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5"/>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5"/>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5"/>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5"/>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5"/>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5"/>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5"/>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5"/>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5"/>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5"/>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5"/>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5"/>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5"/>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5"/>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5"/>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5"/>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5"/>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5"/>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5"/>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5"/>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5"/>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5"/>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5"/>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5"/>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5"/>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5"/>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5"/>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5"/>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5"/>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5"/>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5"/>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5"/>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5"/>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5"/>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5"/>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5"/>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5"/>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5"/>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5"/>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5"/>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5"/>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5"/>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5"/>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5"/>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5"/>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5"/>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5"/>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5"/>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5"/>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5"/>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5"/>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5"/>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5"/>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5"/>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5"/>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5"/>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5"/>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5"/>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5"/>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5"/>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5"/>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5"/>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5"/>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5"/>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5"/>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5"/>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5"/>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5"/>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5"/>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5"/>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5"/>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5"/>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5"/>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5"/>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5"/>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5"/>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5"/>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5"/>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5"/>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5"/>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5"/>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5"/>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5"/>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5"/>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5"/>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5"/>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5"/>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5"/>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5"/>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5"/>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5"/>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5"/>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5"/>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5"/>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2_2">
    <p:spTree>
      <p:nvGrpSpPr>
        <p:cNvPr id="1" name="Shape 2148"/>
        <p:cNvGrpSpPr/>
        <p:nvPr/>
      </p:nvGrpSpPr>
      <p:grpSpPr>
        <a:xfrm>
          <a:off x="0" y="0"/>
          <a:ext cx="0" cy="0"/>
          <a:chOff x="0" y="0"/>
          <a:chExt cx="0" cy="0"/>
        </a:xfrm>
      </p:grpSpPr>
      <p:sp>
        <p:nvSpPr>
          <p:cNvPr id="2149" name="Google Shape;2149;p16"/>
          <p:cNvSpPr/>
          <p:nvPr/>
        </p:nvSpPr>
        <p:spPr>
          <a:xfrm>
            <a:off x="-142875" y="4594974"/>
            <a:ext cx="3877359" cy="797045"/>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16"/>
          <p:cNvGrpSpPr/>
          <p:nvPr/>
        </p:nvGrpSpPr>
        <p:grpSpPr>
          <a:xfrm rot="10800000" flipH="1">
            <a:off x="-719781" y="1987294"/>
            <a:ext cx="3814409" cy="5218556"/>
            <a:chOff x="3768275" y="900825"/>
            <a:chExt cx="2893650" cy="3958850"/>
          </a:xfrm>
        </p:grpSpPr>
        <p:sp>
          <p:nvSpPr>
            <p:cNvPr id="2151" name="Google Shape;2151;p1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3" name="Google Shape;2253;p16"/>
          <p:cNvSpPr/>
          <p:nvPr/>
        </p:nvSpPr>
        <p:spPr>
          <a:xfrm>
            <a:off x="6225153" y="-201150"/>
            <a:ext cx="3156750" cy="1172706"/>
          </a:xfrm>
          <a:custGeom>
            <a:avLst/>
            <a:gdLst/>
            <a:ahLst/>
            <a:cxnLst/>
            <a:rect l="l" t="t" r="r" b="b"/>
            <a:pathLst>
              <a:path w="275158" h="160151" extrusionOk="0">
                <a:moveTo>
                  <a:pt x="0" y="0"/>
                </a:moveTo>
                <a:cubicBezTo>
                  <a:pt x="22699" y="62547"/>
                  <a:pt x="76923" y="108449"/>
                  <a:pt x="142497" y="120050"/>
                </a:cubicBezTo>
                <a:lnTo>
                  <a:pt x="197982" y="129886"/>
                </a:lnTo>
                <a:cubicBezTo>
                  <a:pt x="215889" y="133165"/>
                  <a:pt x="233291" y="138966"/>
                  <a:pt x="249432" y="147036"/>
                </a:cubicBezTo>
                <a:lnTo>
                  <a:pt x="275157" y="160151"/>
                </a:lnTo>
                <a:lnTo>
                  <a:pt x="27515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4" name="Google Shape;2254;p16"/>
          <p:cNvGrpSpPr/>
          <p:nvPr/>
        </p:nvGrpSpPr>
        <p:grpSpPr>
          <a:xfrm rot="10800000" flipH="1">
            <a:off x="5775419" y="-3272681"/>
            <a:ext cx="3814409" cy="5218556"/>
            <a:chOff x="3768275" y="900825"/>
            <a:chExt cx="2893650" cy="3958850"/>
          </a:xfrm>
        </p:grpSpPr>
        <p:sp>
          <p:nvSpPr>
            <p:cNvPr id="2255" name="Google Shape;2255;p1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7" name="Google Shape;2357;p16"/>
          <p:cNvSpPr txBox="1">
            <a:spLocks noGrp="1"/>
          </p:cNvSpPr>
          <p:nvPr>
            <p:ph type="title"/>
          </p:nvPr>
        </p:nvSpPr>
        <p:spPr>
          <a:xfrm>
            <a:off x="713225" y="539500"/>
            <a:ext cx="7759200" cy="675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58" name="Google Shape;2358;p16"/>
          <p:cNvSpPr txBox="1">
            <a:spLocks noGrp="1"/>
          </p:cNvSpPr>
          <p:nvPr>
            <p:ph type="body" idx="1"/>
          </p:nvPr>
        </p:nvSpPr>
        <p:spPr>
          <a:xfrm>
            <a:off x="811325" y="2100000"/>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59" name="Google Shape;2359;p16"/>
          <p:cNvSpPr txBox="1">
            <a:spLocks noGrp="1"/>
          </p:cNvSpPr>
          <p:nvPr>
            <p:ph type="title" idx="2"/>
          </p:nvPr>
        </p:nvSpPr>
        <p:spPr>
          <a:xfrm>
            <a:off x="721663" y="1645450"/>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0" name="Google Shape;2360;p16"/>
          <p:cNvSpPr txBox="1">
            <a:spLocks noGrp="1"/>
          </p:cNvSpPr>
          <p:nvPr>
            <p:ph type="body" idx="3"/>
          </p:nvPr>
        </p:nvSpPr>
        <p:spPr>
          <a:xfrm>
            <a:off x="6145325" y="2100000"/>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61" name="Google Shape;2361;p16"/>
          <p:cNvSpPr txBox="1">
            <a:spLocks noGrp="1"/>
          </p:cNvSpPr>
          <p:nvPr>
            <p:ph type="title" idx="4"/>
          </p:nvPr>
        </p:nvSpPr>
        <p:spPr>
          <a:xfrm>
            <a:off x="6055663" y="1645450"/>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2" name="Google Shape;2362;p16"/>
          <p:cNvSpPr txBox="1">
            <a:spLocks noGrp="1"/>
          </p:cNvSpPr>
          <p:nvPr>
            <p:ph type="body" idx="5"/>
          </p:nvPr>
        </p:nvSpPr>
        <p:spPr>
          <a:xfrm>
            <a:off x="3478325" y="2100000"/>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63" name="Google Shape;2363;p16"/>
          <p:cNvSpPr txBox="1">
            <a:spLocks noGrp="1"/>
          </p:cNvSpPr>
          <p:nvPr>
            <p:ph type="title" idx="6"/>
          </p:nvPr>
        </p:nvSpPr>
        <p:spPr>
          <a:xfrm>
            <a:off x="3388663" y="1645450"/>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4" name="Google Shape;2364;p16"/>
          <p:cNvSpPr txBox="1">
            <a:spLocks noGrp="1"/>
          </p:cNvSpPr>
          <p:nvPr>
            <p:ph type="title" idx="7"/>
          </p:nvPr>
        </p:nvSpPr>
        <p:spPr>
          <a:xfrm>
            <a:off x="721663" y="3121825"/>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5" name="Google Shape;2365;p16"/>
          <p:cNvSpPr txBox="1">
            <a:spLocks noGrp="1"/>
          </p:cNvSpPr>
          <p:nvPr>
            <p:ph type="title" idx="8"/>
          </p:nvPr>
        </p:nvSpPr>
        <p:spPr>
          <a:xfrm>
            <a:off x="6055663" y="3121825"/>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6" name="Google Shape;2366;p16"/>
          <p:cNvSpPr txBox="1">
            <a:spLocks noGrp="1"/>
          </p:cNvSpPr>
          <p:nvPr>
            <p:ph type="title" idx="9"/>
          </p:nvPr>
        </p:nvSpPr>
        <p:spPr>
          <a:xfrm>
            <a:off x="3388663" y="3121825"/>
            <a:ext cx="2362500" cy="456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367" name="Google Shape;2367;p16"/>
          <p:cNvSpPr txBox="1">
            <a:spLocks noGrp="1"/>
          </p:cNvSpPr>
          <p:nvPr>
            <p:ph type="body" idx="13"/>
          </p:nvPr>
        </p:nvSpPr>
        <p:spPr>
          <a:xfrm>
            <a:off x="811325" y="3576375"/>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68" name="Google Shape;2368;p16"/>
          <p:cNvSpPr txBox="1">
            <a:spLocks noGrp="1"/>
          </p:cNvSpPr>
          <p:nvPr>
            <p:ph type="body" idx="14"/>
          </p:nvPr>
        </p:nvSpPr>
        <p:spPr>
          <a:xfrm>
            <a:off x="6145325" y="3576375"/>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69" name="Google Shape;2369;p16"/>
          <p:cNvSpPr txBox="1">
            <a:spLocks noGrp="1"/>
          </p:cNvSpPr>
          <p:nvPr>
            <p:ph type="body" idx="15"/>
          </p:nvPr>
        </p:nvSpPr>
        <p:spPr>
          <a:xfrm>
            <a:off x="3478350" y="3576375"/>
            <a:ext cx="2185200" cy="6753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2370"/>
        <p:cNvGrpSpPr/>
        <p:nvPr/>
      </p:nvGrpSpPr>
      <p:grpSpPr>
        <a:xfrm>
          <a:off x="0" y="0"/>
          <a:ext cx="0" cy="0"/>
          <a:chOff x="0" y="0"/>
          <a:chExt cx="0" cy="0"/>
        </a:xfrm>
      </p:grpSpPr>
      <p:sp>
        <p:nvSpPr>
          <p:cNvPr id="2371" name="Google Shape;2371;p17"/>
          <p:cNvSpPr/>
          <p:nvPr/>
        </p:nvSpPr>
        <p:spPr>
          <a:xfrm rot="-5192041" flipH="1">
            <a:off x="-1296580" y="-2936073"/>
            <a:ext cx="3267389" cy="5678572"/>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7"/>
          <p:cNvSpPr/>
          <p:nvPr/>
        </p:nvSpPr>
        <p:spPr>
          <a:xfrm rot="5400000" flipH="1">
            <a:off x="6259784" y="1733144"/>
            <a:ext cx="3101444" cy="6936418"/>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3" name="Google Shape;2373;p17"/>
          <p:cNvGrpSpPr/>
          <p:nvPr/>
        </p:nvGrpSpPr>
        <p:grpSpPr>
          <a:xfrm rot="5400000">
            <a:off x="4922700" y="2514594"/>
            <a:ext cx="3814409" cy="5218556"/>
            <a:chOff x="3768275" y="900825"/>
            <a:chExt cx="2893650" cy="3958850"/>
          </a:xfrm>
        </p:grpSpPr>
        <p:sp>
          <p:nvSpPr>
            <p:cNvPr id="2374" name="Google Shape;2374;p17"/>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7"/>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7"/>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7"/>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7"/>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7"/>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7"/>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7"/>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7"/>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7"/>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7"/>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7"/>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7"/>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7"/>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7"/>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7"/>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7"/>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7"/>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7"/>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7"/>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7"/>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7"/>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7"/>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7"/>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7"/>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7"/>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7"/>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7"/>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7"/>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7"/>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7"/>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7"/>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7"/>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7"/>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7"/>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7"/>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7"/>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7"/>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7"/>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7"/>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7"/>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7"/>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7"/>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7"/>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7"/>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7"/>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7"/>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7"/>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7"/>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7"/>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7"/>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7"/>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7"/>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7"/>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7"/>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7"/>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7"/>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7"/>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7"/>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7"/>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7"/>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7"/>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7"/>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7"/>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7"/>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7"/>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7"/>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7"/>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7"/>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7"/>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7"/>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7"/>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7"/>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7"/>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7"/>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7"/>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7"/>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7"/>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7"/>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7"/>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7"/>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7"/>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7"/>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7"/>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7"/>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7"/>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7"/>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7"/>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7"/>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7"/>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7"/>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7"/>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7"/>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7"/>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7"/>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7"/>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7"/>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7"/>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7"/>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7"/>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7"/>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7"/>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17"/>
          <p:cNvSpPr txBox="1">
            <a:spLocks noGrp="1"/>
          </p:cNvSpPr>
          <p:nvPr>
            <p:ph type="title"/>
          </p:nvPr>
        </p:nvSpPr>
        <p:spPr>
          <a:xfrm>
            <a:off x="713225" y="539500"/>
            <a:ext cx="7759200" cy="7575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77" name="Google Shape;2477;p17"/>
          <p:cNvSpPr txBox="1">
            <a:spLocks noGrp="1"/>
          </p:cNvSpPr>
          <p:nvPr>
            <p:ph type="subTitle" idx="1"/>
          </p:nvPr>
        </p:nvSpPr>
        <p:spPr>
          <a:xfrm>
            <a:off x="734425" y="2945700"/>
            <a:ext cx="1751400" cy="757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478" name="Google Shape;2478;p17"/>
          <p:cNvSpPr txBox="1">
            <a:spLocks noGrp="1"/>
          </p:cNvSpPr>
          <p:nvPr>
            <p:ph type="subTitle" idx="2"/>
          </p:nvPr>
        </p:nvSpPr>
        <p:spPr>
          <a:xfrm>
            <a:off x="2705125" y="2945700"/>
            <a:ext cx="1751400" cy="75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479" name="Google Shape;2479;p17"/>
          <p:cNvSpPr txBox="1">
            <a:spLocks noGrp="1"/>
          </p:cNvSpPr>
          <p:nvPr>
            <p:ph type="subTitle" idx="3"/>
          </p:nvPr>
        </p:nvSpPr>
        <p:spPr>
          <a:xfrm>
            <a:off x="4675825" y="2945700"/>
            <a:ext cx="1773000" cy="75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480" name="Google Shape;2480;p17"/>
          <p:cNvSpPr txBox="1">
            <a:spLocks noGrp="1"/>
          </p:cNvSpPr>
          <p:nvPr>
            <p:ph type="subTitle" idx="4"/>
          </p:nvPr>
        </p:nvSpPr>
        <p:spPr>
          <a:xfrm>
            <a:off x="6668125" y="2945700"/>
            <a:ext cx="1773000" cy="75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481" name="Google Shape;2481;p17"/>
          <p:cNvSpPr txBox="1">
            <a:spLocks noGrp="1"/>
          </p:cNvSpPr>
          <p:nvPr>
            <p:ph type="title" idx="5"/>
          </p:nvPr>
        </p:nvSpPr>
        <p:spPr>
          <a:xfrm>
            <a:off x="734425" y="2505875"/>
            <a:ext cx="17514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482" name="Google Shape;2482;p17"/>
          <p:cNvSpPr txBox="1">
            <a:spLocks noGrp="1"/>
          </p:cNvSpPr>
          <p:nvPr>
            <p:ph type="title" idx="6"/>
          </p:nvPr>
        </p:nvSpPr>
        <p:spPr>
          <a:xfrm>
            <a:off x="2706634" y="2505875"/>
            <a:ext cx="17514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483" name="Google Shape;2483;p17"/>
          <p:cNvSpPr txBox="1">
            <a:spLocks noGrp="1"/>
          </p:cNvSpPr>
          <p:nvPr>
            <p:ph type="title" idx="7"/>
          </p:nvPr>
        </p:nvSpPr>
        <p:spPr>
          <a:xfrm>
            <a:off x="4687834" y="2505875"/>
            <a:ext cx="17514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
        <p:nvSpPr>
          <p:cNvPr id="2484" name="Google Shape;2484;p17"/>
          <p:cNvSpPr txBox="1">
            <a:spLocks noGrp="1"/>
          </p:cNvSpPr>
          <p:nvPr>
            <p:ph type="title" idx="8"/>
          </p:nvPr>
        </p:nvSpPr>
        <p:spPr>
          <a:xfrm>
            <a:off x="6678025" y="2505875"/>
            <a:ext cx="1751400" cy="423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grpSp>
        <p:nvGrpSpPr>
          <p:cNvPr id="2485" name="Google Shape;2485;p17"/>
          <p:cNvGrpSpPr/>
          <p:nvPr/>
        </p:nvGrpSpPr>
        <p:grpSpPr>
          <a:xfrm rot="5400000">
            <a:off x="-1246525" y="-3577506"/>
            <a:ext cx="3814409" cy="5218556"/>
            <a:chOff x="3768275" y="900825"/>
            <a:chExt cx="2893650" cy="3958850"/>
          </a:xfrm>
        </p:grpSpPr>
        <p:sp>
          <p:nvSpPr>
            <p:cNvPr id="2486" name="Google Shape;2486;p17"/>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7"/>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7"/>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7"/>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7"/>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7"/>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7"/>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7"/>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7"/>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7"/>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7"/>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7"/>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7"/>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7"/>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7"/>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7"/>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7"/>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7"/>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7"/>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7"/>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7"/>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7"/>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7"/>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7"/>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7"/>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7"/>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7"/>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7"/>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7"/>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7"/>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7"/>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7"/>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7"/>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7"/>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7"/>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7"/>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7"/>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7"/>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7"/>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7"/>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7"/>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7"/>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7"/>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7"/>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7"/>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7"/>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7"/>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7"/>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7"/>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7"/>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7"/>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7"/>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7"/>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7"/>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7"/>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7"/>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7"/>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7"/>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7"/>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7"/>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7"/>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7"/>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7"/>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7"/>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7"/>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7"/>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7"/>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7"/>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7"/>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7"/>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7"/>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7"/>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7"/>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7"/>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7"/>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7"/>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7"/>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7"/>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7"/>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7"/>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7"/>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7"/>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7"/>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7"/>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7"/>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7"/>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7"/>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7"/>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7"/>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7"/>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7"/>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7"/>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7"/>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7"/>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7"/>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7"/>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7"/>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7"/>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7"/>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7"/>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7"/>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7"/>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one column">
  <p:cSld name="CUSTOM_3">
    <p:spTree>
      <p:nvGrpSpPr>
        <p:cNvPr id="1" name="Shape 2588"/>
        <p:cNvGrpSpPr/>
        <p:nvPr/>
      </p:nvGrpSpPr>
      <p:grpSpPr>
        <a:xfrm>
          <a:off x="0" y="0"/>
          <a:ext cx="0" cy="0"/>
          <a:chOff x="0" y="0"/>
          <a:chExt cx="0" cy="0"/>
        </a:xfrm>
      </p:grpSpPr>
      <p:sp>
        <p:nvSpPr>
          <p:cNvPr id="2589" name="Google Shape;2589;p18"/>
          <p:cNvSpPr txBox="1">
            <a:spLocks noGrp="1"/>
          </p:cNvSpPr>
          <p:nvPr>
            <p:ph type="title"/>
          </p:nvPr>
        </p:nvSpPr>
        <p:spPr>
          <a:xfrm>
            <a:off x="713225" y="762825"/>
            <a:ext cx="4433100" cy="1704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590" name="Google Shape;2590;p18"/>
          <p:cNvSpPr txBox="1">
            <a:spLocks noGrp="1"/>
          </p:cNvSpPr>
          <p:nvPr>
            <p:ph type="body" idx="1"/>
          </p:nvPr>
        </p:nvSpPr>
        <p:spPr>
          <a:xfrm>
            <a:off x="713225" y="2159475"/>
            <a:ext cx="3810300" cy="2388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2591" name="Google Shape;2591;p18"/>
          <p:cNvSpPr/>
          <p:nvPr/>
        </p:nvSpPr>
        <p:spPr>
          <a:xfrm>
            <a:off x="5085444" y="-37625"/>
            <a:ext cx="5409225" cy="5218750"/>
          </a:xfrm>
          <a:custGeom>
            <a:avLst/>
            <a:gdLst/>
            <a:ahLst/>
            <a:cxnLst/>
            <a:rect l="l" t="t" r="r" b="b"/>
            <a:pathLst>
              <a:path w="216369" h="208750" extrusionOk="0">
                <a:moveTo>
                  <a:pt x="49804" y="0"/>
                </a:moveTo>
                <a:cubicBezTo>
                  <a:pt x="49804" y="0"/>
                  <a:pt x="14143" y="33713"/>
                  <a:pt x="56762" y="49578"/>
                </a:cubicBezTo>
                <a:cubicBezTo>
                  <a:pt x="103070" y="66974"/>
                  <a:pt x="94372" y="108724"/>
                  <a:pt x="66765" y="108724"/>
                </a:cubicBezTo>
                <a:cubicBezTo>
                  <a:pt x="38706" y="108724"/>
                  <a:pt x="7828" y="115908"/>
                  <a:pt x="24789" y="165695"/>
                </a:cubicBezTo>
                <a:cubicBezTo>
                  <a:pt x="38706" y="207445"/>
                  <a:pt x="0" y="208750"/>
                  <a:pt x="0" y="208750"/>
                </a:cubicBezTo>
                <a:lnTo>
                  <a:pt x="216369" y="208750"/>
                </a:lnTo>
                <a:lnTo>
                  <a:pt x="2163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2" name="Google Shape;2592;p18"/>
          <p:cNvGrpSpPr/>
          <p:nvPr/>
        </p:nvGrpSpPr>
        <p:grpSpPr>
          <a:xfrm flipH="1">
            <a:off x="5994466" y="-37531"/>
            <a:ext cx="3814409" cy="5218556"/>
            <a:chOff x="3768275" y="900825"/>
            <a:chExt cx="2893650" cy="3958850"/>
          </a:xfrm>
        </p:grpSpPr>
        <p:sp>
          <p:nvSpPr>
            <p:cNvPr id="2593" name="Google Shape;2593;p18"/>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8"/>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8"/>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8"/>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8"/>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8"/>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8"/>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8"/>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8"/>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8"/>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8"/>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8"/>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8"/>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8"/>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8"/>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8"/>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8"/>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8"/>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8"/>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8"/>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8"/>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8"/>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8"/>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8"/>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8"/>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8"/>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8"/>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8"/>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8"/>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8"/>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8"/>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8"/>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8"/>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8"/>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8"/>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8"/>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8"/>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8"/>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8"/>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8"/>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8"/>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8"/>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8"/>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8"/>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8"/>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8"/>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8"/>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8"/>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8"/>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8"/>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8"/>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8"/>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8"/>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8"/>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8"/>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8"/>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8"/>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8"/>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8"/>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8"/>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8"/>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8"/>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8"/>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8"/>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8"/>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8"/>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8"/>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8"/>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8"/>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8"/>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8"/>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8"/>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8"/>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8"/>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8"/>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8"/>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8"/>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8"/>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8"/>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8"/>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8"/>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8"/>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8"/>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8"/>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8"/>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8"/>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8"/>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8"/>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8"/>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8"/>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8"/>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8"/>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8"/>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8"/>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8"/>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8"/>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8"/>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8"/>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8"/>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8"/>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8"/>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8"/>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5" name="Google Shape;2695;p18"/>
          <p:cNvSpPr/>
          <p:nvPr/>
        </p:nvSpPr>
        <p:spPr>
          <a:xfrm flipH="1">
            <a:off x="8241771" y="3626228"/>
            <a:ext cx="74709" cy="75302"/>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8"/>
          <p:cNvSpPr/>
          <p:nvPr/>
        </p:nvSpPr>
        <p:spPr>
          <a:xfrm flipH="1">
            <a:off x="7946496" y="3445253"/>
            <a:ext cx="74709" cy="75302"/>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8"/>
          <p:cNvSpPr/>
          <p:nvPr/>
        </p:nvSpPr>
        <p:spPr>
          <a:xfrm flipH="1">
            <a:off x="8732296" y="4254878"/>
            <a:ext cx="74709" cy="75302"/>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8"/>
          <p:cNvSpPr/>
          <p:nvPr/>
        </p:nvSpPr>
        <p:spPr>
          <a:xfrm flipH="1">
            <a:off x="8806996" y="3664328"/>
            <a:ext cx="74709" cy="75302"/>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8"/>
          <p:cNvSpPr/>
          <p:nvPr/>
        </p:nvSpPr>
        <p:spPr>
          <a:xfrm flipH="1">
            <a:off x="7249375" y="5022330"/>
            <a:ext cx="11765" cy="11798"/>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8"/>
          <p:cNvSpPr/>
          <p:nvPr/>
        </p:nvSpPr>
        <p:spPr>
          <a:xfrm flipH="1">
            <a:off x="7401775" y="5174730"/>
            <a:ext cx="11765" cy="11798"/>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8"/>
          <p:cNvSpPr/>
          <p:nvPr/>
        </p:nvSpPr>
        <p:spPr>
          <a:xfrm flipH="1">
            <a:off x="7554175" y="5327130"/>
            <a:ext cx="11765" cy="11798"/>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3_1">
    <p:bg>
      <p:bgPr>
        <a:solidFill>
          <a:schemeClr val="accent2"/>
        </a:solidFill>
        <a:effectLst/>
      </p:bgPr>
    </p:bg>
    <p:spTree>
      <p:nvGrpSpPr>
        <p:cNvPr id="1" name="Shape 2702"/>
        <p:cNvGrpSpPr/>
        <p:nvPr/>
      </p:nvGrpSpPr>
      <p:grpSpPr>
        <a:xfrm>
          <a:off x="0" y="0"/>
          <a:ext cx="0" cy="0"/>
          <a:chOff x="0" y="0"/>
          <a:chExt cx="0" cy="0"/>
        </a:xfrm>
      </p:grpSpPr>
      <p:grpSp>
        <p:nvGrpSpPr>
          <p:cNvPr id="2703" name="Google Shape;2703;p19"/>
          <p:cNvGrpSpPr/>
          <p:nvPr/>
        </p:nvGrpSpPr>
        <p:grpSpPr>
          <a:xfrm flipH="1">
            <a:off x="5649019" y="-6"/>
            <a:ext cx="3814409" cy="5218556"/>
            <a:chOff x="3768275" y="900825"/>
            <a:chExt cx="2893650" cy="3958850"/>
          </a:xfrm>
        </p:grpSpPr>
        <p:sp>
          <p:nvSpPr>
            <p:cNvPr id="2704" name="Google Shape;2704;p19"/>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9"/>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9"/>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9"/>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9"/>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9"/>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9"/>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9"/>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9"/>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9"/>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9"/>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9"/>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9"/>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9"/>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9"/>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9"/>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9"/>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9"/>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9"/>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9"/>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9"/>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9"/>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9"/>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9"/>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9"/>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9"/>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9"/>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9"/>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9"/>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9"/>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9"/>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9"/>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9"/>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9"/>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9"/>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9"/>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9"/>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9"/>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9"/>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9"/>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9"/>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9"/>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9"/>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9"/>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9"/>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9"/>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9"/>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9"/>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9"/>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9"/>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9"/>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9"/>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9"/>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9"/>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9"/>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9"/>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9"/>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9"/>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9"/>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9"/>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9"/>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9"/>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9"/>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9"/>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9"/>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9"/>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9"/>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9"/>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9"/>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9"/>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9"/>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9"/>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9"/>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9"/>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9"/>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9"/>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9"/>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9"/>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9"/>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9"/>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9"/>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9"/>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9"/>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9"/>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9"/>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9"/>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9"/>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9"/>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9"/>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9"/>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9"/>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9"/>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9"/>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9"/>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9"/>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9"/>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9"/>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6" name="Google Shape;2806;p19"/>
          <p:cNvSpPr/>
          <p:nvPr/>
        </p:nvSpPr>
        <p:spPr>
          <a:xfrm>
            <a:off x="0" y="-13100"/>
            <a:ext cx="4347668" cy="5169700"/>
          </a:xfrm>
          <a:custGeom>
            <a:avLst/>
            <a:gdLst/>
            <a:ahLst/>
            <a:cxnLst/>
            <a:rect l="l" t="t" r="r" b="b"/>
            <a:pathLst>
              <a:path w="147179" h="206788" extrusionOk="0">
                <a:moveTo>
                  <a:pt x="0" y="0"/>
                </a:moveTo>
                <a:lnTo>
                  <a:pt x="0" y="206787"/>
                </a:lnTo>
                <a:cubicBezTo>
                  <a:pt x="14483" y="197578"/>
                  <a:pt x="4856" y="179244"/>
                  <a:pt x="19423" y="170034"/>
                </a:cubicBezTo>
                <a:cubicBezTo>
                  <a:pt x="22498" y="168079"/>
                  <a:pt x="25358" y="167365"/>
                  <a:pt x="28094" y="167365"/>
                </a:cubicBezTo>
                <a:cubicBezTo>
                  <a:pt x="35489" y="167365"/>
                  <a:pt x="41981" y="172578"/>
                  <a:pt x="49371" y="172578"/>
                </a:cubicBezTo>
                <a:cubicBezTo>
                  <a:pt x="52125" y="172578"/>
                  <a:pt x="55004" y="171854"/>
                  <a:pt x="58101" y="169867"/>
                </a:cubicBezTo>
                <a:cubicBezTo>
                  <a:pt x="72668" y="160658"/>
                  <a:pt x="62957" y="142323"/>
                  <a:pt x="77524" y="133114"/>
                </a:cubicBezTo>
                <a:cubicBezTo>
                  <a:pt x="80639" y="131127"/>
                  <a:pt x="83528" y="130403"/>
                  <a:pt x="86287" y="130403"/>
                </a:cubicBezTo>
                <a:cubicBezTo>
                  <a:pt x="93691" y="130403"/>
                  <a:pt x="100158" y="135616"/>
                  <a:pt x="107540" y="135616"/>
                </a:cubicBezTo>
                <a:cubicBezTo>
                  <a:pt x="110271" y="135616"/>
                  <a:pt x="113127" y="134902"/>
                  <a:pt x="116202" y="132947"/>
                </a:cubicBezTo>
                <a:cubicBezTo>
                  <a:pt x="121476" y="129598"/>
                  <a:pt x="124072" y="124240"/>
                  <a:pt x="125327" y="117961"/>
                </a:cubicBezTo>
                <a:cubicBezTo>
                  <a:pt x="126500" y="112268"/>
                  <a:pt x="126834" y="108417"/>
                  <a:pt x="130685" y="104063"/>
                </a:cubicBezTo>
                <a:cubicBezTo>
                  <a:pt x="136964" y="97031"/>
                  <a:pt x="146341" y="97617"/>
                  <a:pt x="146592" y="97366"/>
                </a:cubicBezTo>
                <a:cubicBezTo>
                  <a:pt x="146927" y="97031"/>
                  <a:pt x="147178" y="93012"/>
                  <a:pt x="146341" y="93012"/>
                </a:cubicBezTo>
                <a:cubicBezTo>
                  <a:pt x="145778" y="93052"/>
                  <a:pt x="145171" y="93075"/>
                  <a:pt x="144531" y="93075"/>
                </a:cubicBezTo>
                <a:cubicBezTo>
                  <a:pt x="138323" y="93075"/>
                  <a:pt x="129028" y="90905"/>
                  <a:pt x="126751" y="80203"/>
                </a:cubicBezTo>
                <a:cubicBezTo>
                  <a:pt x="125495" y="74510"/>
                  <a:pt x="125160" y="68399"/>
                  <a:pt x="122062" y="63459"/>
                </a:cubicBezTo>
                <a:cubicBezTo>
                  <a:pt x="120555" y="61115"/>
                  <a:pt x="118630" y="59106"/>
                  <a:pt x="116202" y="57599"/>
                </a:cubicBezTo>
                <a:cubicBezTo>
                  <a:pt x="112848" y="55467"/>
                  <a:pt x="109432" y="54726"/>
                  <a:pt x="105938" y="54726"/>
                </a:cubicBezTo>
                <a:cubicBezTo>
                  <a:pt x="97981" y="54726"/>
                  <a:pt x="89623" y="58568"/>
                  <a:pt x="80692" y="58568"/>
                </a:cubicBezTo>
                <a:cubicBezTo>
                  <a:pt x="76608" y="58568"/>
                  <a:pt x="72404" y="57764"/>
                  <a:pt x="68064" y="55422"/>
                </a:cubicBezTo>
                <a:cubicBezTo>
                  <a:pt x="41357" y="40939"/>
                  <a:pt x="51822" y="879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7" name="Google Shape;2807;p19"/>
          <p:cNvGrpSpPr/>
          <p:nvPr/>
        </p:nvGrpSpPr>
        <p:grpSpPr>
          <a:xfrm rot="10800000" flipH="1">
            <a:off x="1219194" y="-75056"/>
            <a:ext cx="3814409" cy="5218556"/>
            <a:chOff x="3768275" y="900825"/>
            <a:chExt cx="2893650" cy="3958850"/>
          </a:xfrm>
        </p:grpSpPr>
        <p:sp>
          <p:nvSpPr>
            <p:cNvPr id="2808" name="Google Shape;2808;p19"/>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9"/>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9"/>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9"/>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9"/>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9"/>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9"/>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9"/>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9"/>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9"/>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9"/>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9"/>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9"/>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9"/>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9"/>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9"/>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9"/>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9"/>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9"/>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9"/>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9"/>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9"/>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9"/>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9"/>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9"/>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9"/>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9"/>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9"/>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9"/>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9"/>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9"/>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9"/>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9"/>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9"/>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9"/>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9"/>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9"/>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9"/>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9"/>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9"/>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9"/>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9"/>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9"/>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9"/>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9"/>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9"/>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9"/>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9"/>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9"/>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9"/>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9"/>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9"/>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9"/>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9"/>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9"/>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9"/>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9"/>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9"/>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9"/>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9"/>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9"/>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9"/>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9"/>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9"/>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9"/>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9"/>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9"/>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9"/>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9"/>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9"/>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9"/>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9"/>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9"/>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9"/>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9"/>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9"/>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9"/>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9"/>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9"/>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9"/>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9"/>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9"/>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9"/>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9"/>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9"/>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9"/>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9"/>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9"/>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9"/>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9"/>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9"/>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9"/>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9"/>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9"/>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9"/>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9"/>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9"/>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9"/>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9"/>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9"/>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0" name="Google Shape;2910;p19"/>
          <p:cNvSpPr txBox="1">
            <a:spLocks noGrp="1"/>
          </p:cNvSpPr>
          <p:nvPr>
            <p:ph type="title"/>
          </p:nvPr>
        </p:nvSpPr>
        <p:spPr>
          <a:xfrm>
            <a:off x="713225" y="1168850"/>
            <a:ext cx="4433100" cy="2310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5300"/>
              <a:buNone/>
              <a:defRPr sz="5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911" name="Google Shape;2911;p19"/>
          <p:cNvSpPr txBox="1">
            <a:spLocks noGrp="1"/>
          </p:cNvSpPr>
          <p:nvPr>
            <p:ph type="body" idx="1"/>
          </p:nvPr>
        </p:nvSpPr>
        <p:spPr>
          <a:xfrm>
            <a:off x="4591050" y="1025425"/>
            <a:ext cx="3272100" cy="14892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Clr>
                <a:srgbClr val="FFFFFF"/>
              </a:buClr>
              <a:buSzPts val="1400"/>
              <a:buChar char="●"/>
              <a:defRPr sz="1600">
                <a:solidFill>
                  <a:srgbClr val="FFFFFF"/>
                </a:solidFill>
              </a:defRPr>
            </a:lvl1pPr>
            <a:lvl2pPr marL="914400" lvl="1" indent="-317500" algn="r" rtl="0">
              <a:spcBef>
                <a:spcPts val="1600"/>
              </a:spcBef>
              <a:spcAft>
                <a:spcPts val="0"/>
              </a:spcAft>
              <a:buClr>
                <a:srgbClr val="FFFFFF"/>
              </a:buClr>
              <a:buSzPts val="1400"/>
              <a:buChar char="○"/>
              <a:defRPr>
                <a:solidFill>
                  <a:srgbClr val="FFFFFF"/>
                </a:solidFill>
              </a:defRPr>
            </a:lvl2pPr>
            <a:lvl3pPr marL="1371600" lvl="2" indent="-317500" algn="r" rtl="0">
              <a:spcBef>
                <a:spcPts val="1600"/>
              </a:spcBef>
              <a:spcAft>
                <a:spcPts val="0"/>
              </a:spcAft>
              <a:buClr>
                <a:srgbClr val="FFFFFF"/>
              </a:buClr>
              <a:buSzPts val="1400"/>
              <a:buChar char="■"/>
              <a:defRPr>
                <a:solidFill>
                  <a:srgbClr val="FFFFFF"/>
                </a:solidFill>
              </a:defRPr>
            </a:lvl3pPr>
            <a:lvl4pPr marL="1828800" lvl="3" indent="-317500" algn="r" rtl="0">
              <a:spcBef>
                <a:spcPts val="1600"/>
              </a:spcBef>
              <a:spcAft>
                <a:spcPts val="0"/>
              </a:spcAft>
              <a:buClr>
                <a:srgbClr val="FFFFFF"/>
              </a:buClr>
              <a:buSzPts val="1400"/>
              <a:buChar char="●"/>
              <a:defRPr>
                <a:solidFill>
                  <a:srgbClr val="FFFFFF"/>
                </a:solidFill>
              </a:defRPr>
            </a:lvl4pPr>
            <a:lvl5pPr marL="2286000" lvl="4" indent="-317500" algn="r" rtl="0">
              <a:spcBef>
                <a:spcPts val="1600"/>
              </a:spcBef>
              <a:spcAft>
                <a:spcPts val="0"/>
              </a:spcAft>
              <a:buClr>
                <a:srgbClr val="FFFFFF"/>
              </a:buClr>
              <a:buSzPts val="1400"/>
              <a:buChar char="○"/>
              <a:defRPr>
                <a:solidFill>
                  <a:srgbClr val="FFFFFF"/>
                </a:solidFill>
              </a:defRPr>
            </a:lvl5pPr>
            <a:lvl6pPr marL="2743200" lvl="5" indent="-317500" algn="r" rtl="0">
              <a:spcBef>
                <a:spcPts val="1600"/>
              </a:spcBef>
              <a:spcAft>
                <a:spcPts val="0"/>
              </a:spcAft>
              <a:buClr>
                <a:srgbClr val="FFFFFF"/>
              </a:buClr>
              <a:buSzPts val="1400"/>
              <a:buChar char="■"/>
              <a:defRPr>
                <a:solidFill>
                  <a:srgbClr val="FFFFFF"/>
                </a:solidFill>
              </a:defRPr>
            </a:lvl6pPr>
            <a:lvl7pPr marL="3200400" lvl="6" indent="-317500" algn="r" rtl="0">
              <a:spcBef>
                <a:spcPts val="1600"/>
              </a:spcBef>
              <a:spcAft>
                <a:spcPts val="0"/>
              </a:spcAft>
              <a:buClr>
                <a:srgbClr val="FFFFFF"/>
              </a:buClr>
              <a:buSzPts val="1400"/>
              <a:buChar char="●"/>
              <a:defRPr>
                <a:solidFill>
                  <a:srgbClr val="FFFFFF"/>
                </a:solidFill>
              </a:defRPr>
            </a:lvl7pPr>
            <a:lvl8pPr marL="3657600" lvl="7" indent="-317500" algn="r" rtl="0">
              <a:spcBef>
                <a:spcPts val="1600"/>
              </a:spcBef>
              <a:spcAft>
                <a:spcPts val="0"/>
              </a:spcAft>
              <a:buClr>
                <a:srgbClr val="FFFFFF"/>
              </a:buClr>
              <a:buSzPts val="1400"/>
              <a:buChar char="○"/>
              <a:defRPr>
                <a:solidFill>
                  <a:srgbClr val="FFFFFF"/>
                </a:solidFill>
              </a:defRPr>
            </a:lvl8pPr>
            <a:lvl9pPr marL="4114800" lvl="8" indent="-317500" algn="r" rtl="0">
              <a:spcBef>
                <a:spcPts val="1600"/>
              </a:spcBef>
              <a:spcAft>
                <a:spcPts val="1600"/>
              </a:spcAft>
              <a:buClr>
                <a:srgbClr val="FFFFFF"/>
              </a:buClr>
              <a:buSzPts val="1400"/>
              <a:buChar char="■"/>
              <a:defRPr>
                <a:solidFill>
                  <a:srgbClr val="FFFFFF"/>
                </a:solidFill>
              </a:defRPr>
            </a:lvl9pPr>
          </a:lstStyle>
          <a:p>
            <a:endParaRPr/>
          </a:p>
        </p:txBody>
      </p:sp>
      <p:sp>
        <p:nvSpPr>
          <p:cNvPr id="2912" name="Google Shape;2912;p19"/>
          <p:cNvSpPr txBox="1">
            <a:spLocks noGrp="1"/>
          </p:cNvSpPr>
          <p:nvPr>
            <p:ph type="subTitle" idx="2"/>
          </p:nvPr>
        </p:nvSpPr>
        <p:spPr>
          <a:xfrm>
            <a:off x="4393525" y="4371825"/>
            <a:ext cx="3469200" cy="2922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rgbClr val="FFFFFF"/>
              </a:buClr>
              <a:buSzPts val="1000"/>
              <a:buNone/>
              <a:defRPr sz="1000">
                <a:solidFill>
                  <a:srgbClr val="FFFFFF"/>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913" name="Google Shape;2913;p19"/>
          <p:cNvSpPr txBox="1"/>
          <p:nvPr/>
        </p:nvSpPr>
        <p:spPr>
          <a:xfrm>
            <a:off x="4359750" y="3263375"/>
            <a:ext cx="3503100" cy="7200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200">
                <a:solidFill>
                  <a:srgbClr val="FFFFFF"/>
                </a:solidFill>
                <a:latin typeface="Rubik"/>
                <a:ea typeface="Rubik"/>
                <a:cs typeface="Rubik"/>
                <a:sym typeface="Rubik"/>
              </a:rPr>
              <a:t>CREDITS:</a:t>
            </a:r>
            <a:endParaRPr sz="1200">
              <a:solidFill>
                <a:srgbClr val="FFFFFF"/>
              </a:solidFill>
              <a:latin typeface="Rubik"/>
              <a:ea typeface="Rubik"/>
              <a:cs typeface="Rubik"/>
              <a:sym typeface="Rubik"/>
            </a:endParaRPr>
          </a:p>
          <a:p>
            <a:pPr marL="0" lvl="0" indent="0" algn="r" rtl="0">
              <a:lnSpc>
                <a:spcPct val="100000"/>
              </a:lnSpc>
              <a:spcBef>
                <a:spcPts val="0"/>
              </a:spcBef>
              <a:spcAft>
                <a:spcPts val="0"/>
              </a:spcAft>
              <a:buNone/>
            </a:pPr>
            <a:r>
              <a:rPr lang="en" sz="1200">
                <a:solidFill>
                  <a:srgbClr val="FFFFFF"/>
                </a:solidFill>
                <a:latin typeface="Rubik"/>
                <a:ea typeface="Rubik"/>
                <a:cs typeface="Rubik"/>
                <a:sym typeface="Rubik"/>
              </a:rPr>
              <a:t>This presentation template was created by </a:t>
            </a:r>
            <a:r>
              <a:rPr lang="en" sz="1200">
                <a:solidFill>
                  <a:srgbClr val="FFFFFF"/>
                </a:solidFill>
                <a:uFill>
                  <a:noFill/>
                </a:uFill>
                <a:latin typeface="Rubik"/>
                <a:ea typeface="Rubik"/>
                <a:cs typeface="Rubik"/>
                <a:sym typeface="Rubik"/>
                <a:hlinkClick r:id="rId2">
                  <a:extLst>
                    <a:ext uri="{A12FA001-AC4F-418D-AE19-62706E023703}">
                      <ahyp:hlinkClr xmlns:ahyp="http://schemas.microsoft.com/office/drawing/2018/hyperlinkcolor" val="tx"/>
                    </a:ext>
                  </a:extLst>
                </a:hlinkClick>
              </a:rPr>
              <a:t>Slidesgo</a:t>
            </a:r>
            <a:r>
              <a:rPr lang="en" sz="1200">
                <a:solidFill>
                  <a:srgbClr val="FFFFFF"/>
                </a:solidFill>
                <a:latin typeface="Rubik"/>
                <a:ea typeface="Rubik"/>
                <a:cs typeface="Rubik"/>
                <a:sym typeface="Rubik"/>
              </a:rPr>
              <a:t>, including icons by </a:t>
            </a:r>
            <a:r>
              <a:rPr lang="en" sz="1200">
                <a:solidFill>
                  <a:srgbClr val="FFFFFF"/>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Flaticon</a:t>
            </a:r>
            <a:r>
              <a:rPr lang="en" sz="1200">
                <a:solidFill>
                  <a:srgbClr val="FFFFFF"/>
                </a:solidFill>
                <a:latin typeface="Rubik"/>
                <a:ea typeface="Rubik"/>
                <a:cs typeface="Rubik"/>
                <a:sym typeface="Rubik"/>
              </a:rPr>
              <a:t>, infographics &amp; images by </a:t>
            </a:r>
            <a:r>
              <a:rPr lang="en" sz="1200">
                <a:solidFill>
                  <a:srgbClr val="FFFFFF"/>
                </a:solidFill>
                <a:uFill>
                  <a:noFill/>
                </a:uFill>
                <a:latin typeface="Rubik"/>
                <a:ea typeface="Rubik"/>
                <a:cs typeface="Rubik"/>
                <a:sym typeface="Rubik"/>
                <a:hlinkClick r:id="rId4">
                  <a:extLst>
                    <a:ext uri="{A12FA001-AC4F-418D-AE19-62706E023703}">
                      <ahyp:hlinkClr xmlns:ahyp="http://schemas.microsoft.com/office/drawing/2018/hyperlinkcolor" val="tx"/>
                    </a:ext>
                  </a:extLst>
                </a:hlinkClick>
              </a:rPr>
              <a:t>Freepik</a:t>
            </a:r>
            <a:r>
              <a:rPr lang="en" sz="1200">
                <a:solidFill>
                  <a:srgbClr val="FFFFFF"/>
                </a:solidFill>
                <a:latin typeface="Rubik"/>
                <a:ea typeface="Rubik"/>
                <a:cs typeface="Rubik"/>
                <a:sym typeface="Rubik"/>
              </a:rPr>
              <a:t> </a:t>
            </a:r>
            <a:endParaRPr sz="1200">
              <a:solidFill>
                <a:srgbClr val="FFFFFF"/>
              </a:solidFill>
              <a:latin typeface="Rubik"/>
              <a:ea typeface="Rubik"/>
              <a:cs typeface="Rubik"/>
              <a:sym typeface="Rubik"/>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one column right">
  <p:cSld name="CUSTOM_4">
    <p:bg>
      <p:bgPr>
        <a:solidFill>
          <a:schemeClr val="accent2"/>
        </a:solidFill>
        <a:effectLst/>
      </p:bgPr>
    </p:bg>
    <p:spTree>
      <p:nvGrpSpPr>
        <p:cNvPr id="1" name="Shape 2914"/>
        <p:cNvGrpSpPr/>
        <p:nvPr/>
      </p:nvGrpSpPr>
      <p:grpSpPr>
        <a:xfrm>
          <a:off x="0" y="0"/>
          <a:ext cx="0" cy="0"/>
          <a:chOff x="0" y="0"/>
          <a:chExt cx="0" cy="0"/>
        </a:xfrm>
      </p:grpSpPr>
      <p:sp>
        <p:nvSpPr>
          <p:cNvPr id="2915" name="Google Shape;2915;p20"/>
          <p:cNvSpPr/>
          <p:nvPr/>
        </p:nvSpPr>
        <p:spPr>
          <a:xfrm>
            <a:off x="4778625" y="-1295400"/>
            <a:ext cx="4365427" cy="2194762"/>
          </a:xfrm>
          <a:custGeom>
            <a:avLst/>
            <a:gdLst/>
            <a:ahLst/>
            <a:cxnLst/>
            <a:rect l="l" t="t" r="r" b="b"/>
            <a:pathLst>
              <a:path w="282964" h="142263" extrusionOk="0">
                <a:moveTo>
                  <a:pt x="0" y="0"/>
                </a:moveTo>
                <a:cubicBezTo>
                  <a:pt x="4282" y="21411"/>
                  <a:pt x="22430" y="40035"/>
                  <a:pt x="45269" y="46356"/>
                </a:cubicBezTo>
                <a:cubicBezTo>
                  <a:pt x="57503" y="49755"/>
                  <a:pt x="71777" y="50298"/>
                  <a:pt x="80817" y="58591"/>
                </a:cubicBezTo>
                <a:cubicBezTo>
                  <a:pt x="85032" y="62465"/>
                  <a:pt x="87547" y="67631"/>
                  <a:pt x="89994" y="72661"/>
                </a:cubicBezTo>
                <a:cubicBezTo>
                  <a:pt x="93868" y="80749"/>
                  <a:pt x="97810" y="88906"/>
                  <a:pt x="101753" y="97062"/>
                </a:cubicBezTo>
                <a:cubicBezTo>
                  <a:pt x="105355" y="104471"/>
                  <a:pt x="109093" y="112084"/>
                  <a:pt x="115687" y="117454"/>
                </a:cubicBezTo>
                <a:cubicBezTo>
                  <a:pt x="124132" y="124385"/>
                  <a:pt x="135922" y="126524"/>
                  <a:pt x="147420" y="126524"/>
                </a:cubicBezTo>
                <a:cubicBezTo>
                  <a:pt x="149340" y="126524"/>
                  <a:pt x="151252" y="126465"/>
                  <a:pt x="153139" y="126358"/>
                </a:cubicBezTo>
                <a:cubicBezTo>
                  <a:pt x="176783" y="125003"/>
                  <a:pt x="200239" y="117559"/>
                  <a:pt x="223625" y="117559"/>
                </a:cubicBezTo>
                <a:cubicBezTo>
                  <a:pt x="228408" y="117559"/>
                  <a:pt x="233188" y="117870"/>
                  <a:pt x="237966" y="118609"/>
                </a:cubicBezTo>
                <a:cubicBezTo>
                  <a:pt x="255367" y="121328"/>
                  <a:pt x="271612" y="129892"/>
                  <a:pt x="282963" y="142263"/>
                </a:cubicBezTo>
                <a:lnTo>
                  <a:pt x="2829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152400" y="-34275"/>
            <a:ext cx="6055233" cy="6437955"/>
          </a:xfrm>
          <a:custGeom>
            <a:avLst/>
            <a:gdLst/>
            <a:ahLst/>
            <a:cxnLst/>
            <a:rect l="l" t="t" r="r" b="b"/>
            <a:pathLst>
              <a:path w="182263" h="208483" extrusionOk="0">
                <a:moveTo>
                  <a:pt x="0" y="0"/>
                </a:moveTo>
                <a:lnTo>
                  <a:pt x="0" y="208483"/>
                </a:lnTo>
                <a:cubicBezTo>
                  <a:pt x="14077" y="181930"/>
                  <a:pt x="36459" y="168888"/>
                  <a:pt x="56574" y="168554"/>
                </a:cubicBezTo>
                <a:cubicBezTo>
                  <a:pt x="56896" y="168549"/>
                  <a:pt x="57221" y="168546"/>
                  <a:pt x="57547" y="168546"/>
                </a:cubicBezTo>
                <a:cubicBezTo>
                  <a:pt x="79523" y="168546"/>
                  <a:pt x="111155" y="180091"/>
                  <a:pt x="136218" y="180091"/>
                </a:cubicBezTo>
                <a:cubicBezTo>
                  <a:pt x="151573" y="180091"/>
                  <a:pt x="164462" y="175758"/>
                  <a:pt x="171155" y="161782"/>
                </a:cubicBezTo>
                <a:cubicBezTo>
                  <a:pt x="182263" y="138533"/>
                  <a:pt x="156011" y="118285"/>
                  <a:pt x="153442" y="95435"/>
                </a:cubicBezTo>
                <a:cubicBezTo>
                  <a:pt x="149406" y="59643"/>
                  <a:pt x="169621" y="53538"/>
                  <a:pt x="167619" y="36760"/>
                </a:cubicBezTo>
                <a:cubicBezTo>
                  <a:pt x="164017" y="6271"/>
                  <a:pt x="124755" y="6471"/>
                  <a:pt x="119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txBox="1">
            <a:spLocks noGrp="1"/>
          </p:cNvSpPr>
          <p:nvPr>
            <p:ph type="title"/>
          </p:nvPr>
        </p:nvSpPr>
        <p:spPr>
          <a:xfrm>
            <a:off x="5466750" y="1310125"/>
            <a:ext cx="3006000" cy="7344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3600"/>
              <a:buNone/>
              <a:defRPr>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918" name="Google Shape;2918;p20"/>
          <p:cNvSpPr txBox="1">
            <a:spLocks noGrp="1"/>
          </p:cNvSpPr>
          <p:nvPr>
            <p:ph type="subTitle" idx="1"/>
          </p:nvPr>
        </p:nvSpPr>
        <p:spPr>
          <a:xfrm>
            <a:off x="6002363" y="2634600"/>
            <a:ext cx="1934700" cy="375300"/>
          </a:xfrm>
          <a:prstGeom prst="rect">
            <a:avLst/>
          </a:prstGeom>
        </p:spPr>
        <p:txBody>
          <a:bodyPr spcFirstLastPara="1" wrap="square" lIns="91425" tIns="91425" rIns="91425" bIns="91425" anchor="ctr" anchorCtr="0">
            <a:noAutofit/>
          </a:bodyPr>
          <a:lstStyle>
            <a:lvl1pPr lvl="0" algn="r">
              <a:spcBef>
                <a:spcPts val="0"/>
              </a:spcBef>
              <a:spcAft>
                <a:spcPts val="0"/>
              </a:spcAft>
              <a:buClr>
                <a:srgbClr val="FFFFFF"/>
              </a:buClr>
              <a:buSzPts val="1400"/>
              <a:buNone/>
              <a:defRPr sz="1600">
                <a:solidFill>
                  <a:srgbClr val="FFFFFF"/>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919" name="Google Shape;2919;p20"/>
          <p:cNvSpPr txBox="1">
            <a:spLocks noGrp="1"/>
          </p:cNvSpPr>
          <p:nvPr>
            <p:ph type="subTitle" idx="2"/>
          </p:nvPr>
        </p:nvSpPr>
        <p:spPr>
          <a:xfrm>
            <a:off x="6002492" y="3015600"/>
            <a:ext cx="1934700" cy="3753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400"/>
              <a:buNone/>
              <a:defRPr sz="1600">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20" name="Google Shape;2920;p20"/>
          <p:cNvSpPr txBox="1">
            <a:spLocks noGrp="1"/>
          </p:cNvSpPr>
          <p:nvPr>
            <p:ph type="subTitle" idx="3"/>
          </p:nvPr>
        </p:nvSpPr>
        <p:spPr>
          <a:xfrm>
            <a:off x="6002411" y="3396600"/>
            <a:ext cx="1934700" cy="3753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400"/>
              <a:buNone/>
              <a:defRPr sz="1600">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21" name="Google Shape;2921;p20"/>
          <p:cNvSpPr txBox="1">
            <a:spLocks noGrp="1"/>
          </p:cNvSpPr>
          <p:nvPr>
            <p:ph type="subTitle" idx="4"/>
          </p:nvPr>
        </p:nvSpPr>
        <p:spPr>
          <a:xfrm>
            <a:off x="6002299" y="3777600"/>
            <a:ext cx="1934700" cy="3753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400"/>
              <a:buNone/>
              <a:defRPr sz="1600">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2922" name="Google Shape;2922;p20"/>
          <p:cNvGrpSpPr/>
          <p:nvPr/>
        </p:nvGrpSpPr>
        <p:grpSpPr>
          <a:xfrm flipH="1">
            <a:off x="3556066" y="-37531"/>
            <a:ext cx="3814409" cy="5218556"/>
            <a:chOff x="3768275" y="900825"/>
            <a:chExt cx="2893650" cy="3958850"/>
          </a:xfrm>
        </p:grpSpPr>
        <p:sp>
          <p:nvSpPr>
            <p:cNvPr id="2923" name="Google Shape;2923;p20"/>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0"/>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0"/>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0"/>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0"/>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0"/>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0"/>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0"/>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0"/>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0"/>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0"/>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0"/>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0"/>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0"/>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0"/>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0"/>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0"/>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0"/>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0"/>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0"/>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0"/>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0"/>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0"/>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0"/>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0"/>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0"/>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0"/>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0"/>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0"/>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0"/>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0"/>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0"/>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0"/>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0"/>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0"/>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0"/>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0"/>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0"/>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0"/>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0"/>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0"/>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0"/>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0"/>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0"/>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0"/>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0"/>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0"/>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0"/>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0"/>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0"/>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0"/>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0"/>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0"/>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0"/>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0"/>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0"/>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0"/>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0"/>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0"/>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0"/>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0"/>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0"/>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0"/>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0"/>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0"/>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0"/>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0"/>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0"/>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0"/>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0"/>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0"/>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0"/>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0"/>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0"/>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0"/>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0"/>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0"/>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0"/>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0"/>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0"/>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0"/>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0"/>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0"/>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0"/>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0"/>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0"/>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0"/>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0"/>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0"/>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0"/>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0"/>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0"/>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0"/>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0"/>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0"/>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0"/>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0"/>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0"/>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0"/>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0"/>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0"/>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0"/>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20"/>
          <p:cNvGrpSpPr/>
          <p:nvPr/>
        </p:nvGrpSpPr>
        <p:grpSpPr>
          <a:xfrm flipH="1">
            <a:off x="8089966" y="-37531"/>
            <a:ext cx="3814409" cy="5218556"/>
            <a:chOff x="3768275" y="900825"/>
            <a:chExt cx="2893650" cy="3958850"/>
          </a:xfrm>
        </p:grpSpPr>
        <p:sp>
          <p:nvSpPr>
            <p:cNvPr id="3026" name="Google Shape;3026;p20"/>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0"/>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0"/>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0"/>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0"/>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0"/>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0"/>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0"/>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0"/>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0"/>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0"/>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0"/>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0"/>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0"/>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0"/>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0"/>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0"/>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0"/>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0"/>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0"/>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0"/>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0"/>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0"/>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0"/>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0"/>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0"/>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0"/>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0"/>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0"/>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0"/>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0"/>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0"/>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0"/>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0"/>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0"/>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0"/>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0"/>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0"/>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0"/>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0"/>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0"/>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0"/>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0"/>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0"/>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0"/>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0"/>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0"/>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0"/>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0"/>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0"/>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0"/>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0"/>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0"/>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0"/>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0"/>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0"/>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0"/>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0"/>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0"/>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0"/>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0"/>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0"/>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0"/>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0"/>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0"/>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0"/>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0"/>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0"/>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0"/>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0"/>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0"/>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0"/>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0"/>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0"/>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0"/>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0"/>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0"/>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0"/>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0"/>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0"/>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0"/>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0"/>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0"/>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0"/>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0"/>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0"/>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0"/>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0"/>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0"/>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0"/>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0"/>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0"/>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0"/>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0"/>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0"/>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0"/>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0"/>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0"/>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0"/>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0"/>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0"/>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0"/>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6"/>
        <p:cNvGrpSpPr/>
        <p:nvPr/>
      </p:nvGrpSpPr>
      <p:grpSpPr>
        <a:xfrm>
          <a:off x="0" y="0"/>
          <a:ext cx="0" cy="0"/>
          <a:chOff x="0" y="0"/>
          <a:chExt cx="0" cy="0"/>
        </a:xfrm>
      </p:grpSpPr>
      <p:sp>
        <p:nvSpPr>
          <p:cNvPr id="117" name="Google Shape;117;p3"/>
          <p:cNvSpPr/>
          <p:nvPr/>
        </p:nvSpPr>
        <p:spPr>
          <a:xfrm>
            <a:off x="736460" y="-723337"/>
            <a:ext cx="8765866" cy="6453984"/>
          </a:xfrm>
          <a:custGeom>
            <a:avLst/>
            <a:gdLst/>
            <a:ahLst/>
            <a:cxnLst/>
            <a:rect l="l" t="t" r="r" b="b"/>
            <a:pathLst>
              <a:path w="241667" h="209358" extrusionOk="0">
                <a:moveTo>
                  <a:pt x="6549" y="0"/>
                </a:moveTo>
                <a:cubicBezTo>
                  <a:pt x="0" y="21620"/>
                  <a:pt x="3930" y="44324"/>
                  <a:pt x="17691" y="64407"/>
                </a:cubicBezTo>
                <a:cubicBezTo>
                  <a:pt x="23140" y="72039"/>
                  <a:pt x="30125" y="79461"/>
                  <a:pt x="39521" y="85573"/>
                </a:cubicBezTo>
                <a:cubicBezTo>
                  <a:pt x="50646" y="92559"/>
                  <a:pt x="65053" y="97152"/>
                  <a:pt x="75532" y="104784"/>
                </a:cubicBezTo>
                <a:cubicBezTo>
                  <a:pt x="97152" y="120065"/>
                  <a:pt x="97362" y="143204"/>
                  <a:pt x="109377" y="162642"/>
                </a:cubicBezTo>
                <a:cubicBezTo>
                  <a:pt x="122475" y="183599"/>
                  <a:pt x="149544" y="199316"/>
                  <a:pt x="181625" y="209358"/>
                </a:cubicBezTo>
                <a:lnTo>
                  <a:pt x="241666" y="209358"/>
                </a:lnTo>
                <a:lnTo>
                  <a:pt x="2416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txBox="1">
            <a:spLocks noGrp="1"/>
          </p:cNvSpPr>
          <p:nvPr>
            <p:ph type="ctrTitle"/>
          </p:nvPr>
        </p:nvSpPr>
        <p:spPr>
          <a:xfrm>
            <a:off x="3782575" y="1153325"/>
            <a:ext cx="4294800" cy="863700"/>
          </a:xfrm>
          <a:prstGeom prst="rect">
            <a:avLst/>
          </a:prstGeom>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rgbClr val="FFFFFF"/>
              </a:buClr>
              <a:buSzPts val="4800"/>
              <a:buNone/>
              <a:defRPr sz="4800">
                <a:solidFill>
                  <a:srgbClr val="FFFFFF"/>
                </a:solidFill>
              </a:defRPr>
            </a:lvl1pPr>
            <a:lvl2pPr lvl="1" algn="ctr" rtl="0">
              <a:lnSpc>
                <a:spcPct val="80000"/>
              </a:lnSpc>
              <a:spcBef>
                <a:spcPts val="0"/>
              </a:spcBef>
              <a:spcAft>
                <a:spcPts val="0"/>
              </a:spcAft>
              <a:buClr>
                <a:schemeClr val="accent4"/>
              </a:buClr>
              <a:buSzPts val="5000"/>
              <a:buNone/>
              <a:defRPr sz="5000">
                <a:solidFill>
                  <a:schemeClr val="accent4"/>
                </a:solidFill>
              </a:defRPr>
            </a:lvl2pPr>
            <a:lvl3pPr lvl="2" algn="ctr" rtl="0">
              <a:lnSpc>
                <a:spcPct val="80000"/>
              </a:lnSpc>
              <a:spcBef>
                <a:spcPts val="0"/>
              </a:spcBef>
              <a:spcAft>
                <a:spcPts val="0"/>
              </a:spcAft>
              <a:buClr>
                <a:schemeClr val="accent4"/>
              </a:buClr>
              <a:buSzPts val="5000"/>
              <a:buNone/>
              <a:defRPr sz="5000">
                <a:solidFill>
                  <a:schemeClr val="accent4"/>
                </a:solidFill>
              </a:defRPr>
            </a:lvl3pPr>
            <a:lvl4pPr lvl="3" algn="ctr" rtl="0">
              <a:lnSpc>
                <a:spcPct val="80000"/>
              </a:lnSpc>
              <a:spcBef>
                <a:spcPts val="0"/>
              </a:spcBef>
              <a:spcAft>
                <a:spcPts val="0"/>
              </a:spcAft>
              <a:buClr>
                <a:schemeClr val="accent4"/>
              </a:buClr>
              <a:buSzPts val="5000"/>
              <a:buNone/>
              <a:defRPr sz="5000">
                <a:solidFill>
                  <a:schemeClr val="accent4"/>
                </a:solidFill>
              </a:defRPr>
            </a:lvl4pPr>
            <a:lvl5pPr lvl="4" algn="ctr" rtl="0">
              <a:lnSpc>
                <a:spcPct val="80000"/>
              </a:lnSpc>
              <a:spcBef>
                <a:spcPts val="0"/>
              </a:spcBef>
              <a:spcAft>
                <a:spcPts val="0"/>
              </a:spcAft>
              <a:buClr>
                <a:schemeClr val="accent4"/>
              </a:buClr>
              <a:buSzPts val="5000"/>
              <a:buNone/>
              <a:defRPr sz="5000">
                <a:solidFill>
                  <a:schemeClr val="accent4"/>
                </a:solidFill>
              </a:defRPr>
            </a:lvl5pPr>
            <a:lvl6pPr lvl="5" algn="ctr" rtl="0">
              <a:lnSpc>
                <a:spcPct val="80000"/>
              </a:lnSpc>
              <a:spcBef>
                <a:spcPts val="0"/>
              </a:spcBef>
              <a:spcAft>
                <a:spcPts val="0"/>
              </a:spcAft>
              <a:buClr>
                <a:schemeClr val="accent4"/>
              </a:buClr>
              <a:buSzPts val="5000"/>
              <a:buNone/>
              <a:defRPr sz="5000">
                <a:solidFill>
                  <a:schemeClr val="accent4"/>
                </a:solidFill>
              </a:defRPr>
            </a:lvl6pPr>
            <a:lvl7pPr lvl="6" algn="ctr" rtl="0">
              <a:lnSpc>
                <a:spcPct val="80000"/>
              </a:lnSpc>
              <a:spcBef>
                <a:spcPts val="0"/>
              </a:spcBef>
              <a:spcAft>
                <a:spcPts val="0"/>
              </a:spcAft>
              <a:buClr>
                <a:schemeClr val="accent4"/>
              </a:buClr>
              <a:buSzPts val="5000"/>
              <a:buNone/>
              <a:defRPr sz="5000">
                <a:solidFill>
                  <a:schemeClr val="accent4"/>
                </a:solidFill>
              </a:defRPr>
            </a:lvl7pPr>
            <a:lvl8pPr lvl="7" algn="ctr" rtl="0">
              <a:lnSpc>
                <a:spcPct val="80000"/>
              </a:lnSpc>
              <a:spcBef>
                <a:spcPts val="0"/>
              </a:spcBef>
              <a:spcAft>
                <a:spcPts val="0"/>
              </a:spcAft>
              <a:buClr>
                <a:schemeClr val="accent4"/>
              </a:buClr>
              <a:buSzPts val="5000"/>
              <a:buNone/>
              <a:defRPr sz="5000">
                <a:solidFill>
                  <a:schemeClr val="accent4"/>
                </a:solidFill>
              </a:defRPr>
            </a:lvl8pPr>
            <a:lvl9pPr lvl="8" algn="ctr" rtl="0">
              <a:lnSpc>
                <a:spcPct val="80000"/>
              </a:lnSpc>
              <a:spcBef>
                <a:spcPts val="0"/>
              </a:spcBef>
              <a:spcAft>
                <a:spcPts val="0"/>
              </a:spcAft>
              <a:buClr>
                <a:schemeClr val="accent3"/>
              </a:buClr>
              <a:buSzPts val="5000"/>
              <a:buNone/>
              <a:defRPr sz="5000">
                <a:solidFill>
                  <a:schemeClr val="accent3"/>
                </a:solidFill>
              </a:defRPr>
            </a:lvl9pPr>
          </a:lstStyle>
          <a:p>
            <a:endParaRPr/>
          </a:p>
        </p:txBody>
      </p:sp>
      <p:sp>
        <p:nvSpPr>
          <p:cNvPr id="119" name="Google Shape;119;p3"/>
          <p:cNvSpPr txBox="1">
            <a:spLocks noGrp="1"/>
          </p:cNvSpPr>
          <p:nvPr>
            <p:ph type="title" idx="2" hasCustomPrompt="1"/>
          </p:nvPr>
        </p:nvSpPr>
        <p:spPr>
          <a:xfrm>
            <a:off x="633850" y="2479075"/>
            <a:ext cx="2892300" cy="20994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7200"/>
              <a:buNone/>
              <a:defRPr sz="13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20" name="Google Shape;120;p3"/>
          <p:cNvSpPr txBox="1">
            <a:spLocks noGrp="1"/>
          </p:cNvSpPr>
          <p:nvPr>
            <p:ph type="subTitle" idx="1"/>
          </p:nvPr>
        </p:nvSpPr>
        <p:spPr>
          <a:xfrm>
            <a:off x="6131875" y="2008025"/>
            <a:ext cx="1945500" cy="35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solidFill>
                  <a:schemeClr val="lt1"/>
                </a:solidFill>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grpSp>
        <p:nvGrpSpPr>
          <p:cNvPr id="121" name="Google Shape;121;p3"/>
          <p:cNvGrpSpPr/>
          <p:nvPr/>
        </p:nvGrpSpPr>
        <p:grpSpPr>
          <a:xfrm>
            <a:off x="5343844" y="-37531"/>
            <a:ext cx="3814409" cy="5218556"/>
            <a:chOff x="3768275" y="900825"/>
            <a:chExt cx="2893650" cy="3958850"/>
          </a:xfrm>
        </p:grpSpPr>
        <p:sp>
          <p:nvSpPr>
            <p:cNvPr id="122" name="Google Shape;122;p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3"/>
          <p:cNvGrpSpPr/>
          <p:nvPr/>
        </p:nvGrpSpPr>
        <p:grpSpPr>
          <a:xfrm>
            <a:off x="1473494" y="-37518"/>
            <a:ext cx="3814409" cy="5218556"/>
            <a:chOff x="3768275" y="900825"/>
            <a:chExt cx="2893650" cy="3958850"/>
          </a:xfrm>
        </p:grpSpPr>
        <p:sp>
          <p:nvSpPr>
            <p:cNvPr id="225" name="Google Shape;225;p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5">
    <p:bg>
      <p:bgPr>
        <a:noFill/>
        <a:effectLst/>
      </p:bgPr>
    </p:bg>
    <p:spTree>
      <p:nvGrpSpPr>
        <p:cNvPr id="1" name="Shape 3128"/>
        <p:cNvGrpSpPr/>
        <p:nvPr/>
      </p:nvGrpSpPr>
      <p:grpSpPr>
        <a:xfrm>
          <a:off x="0" y="0"/>
          <a:ext cx="0" cy="0"/>
          <a:chOff x="0" y="0"/>
          <a:chExt cx="0" cy="0"/>
        </a:xfrm>
      </p:grpSpPr>
      <p:sp>
        <p:nvSpPr>
          <p:cNvPr id="3129" name="Google Shape;3129;p21"/>
          <p:cNvSpPr/>
          <p:nvPr/>
        </p:nvSpPr>
        <p:spPr>
          <a:xfrm flipH="1">
            <a:off x="4103522" y="-263725"/>
            <a:ext cx="5116678" cy="5853134"/>
          </a:xfrm>
          <a:custGeom>
            <a:avLst/>
            <a:gdLst/>
            <a:ahLst/>
            <a:cxnLst/>
            <a:rect l="l" t="t" r="r" b="b"/>
            <a:pathLst>
              <a:path w="147179" h="206788" extrusionOk="0">
                <a:moveTo>
                  <a:pt x="0" y="0"/>
                </a:moveTo>
                <a:lnTo>
                  <a:pt x="0" y="206787"/>
                </a:lnTo>
                <a:cubicBezTo>
                  <a:pt x="14483" y="197578"/>
                  <a:pt x="4856" y="179244"/>
                  <a:pt x="19423" y="170034"/>
                </a:cubicBezTo>
                <a:cubicBezTo>
                  <a:pt x="22498" y="168079"/>
                  <a:pt x="25358" y="167365"/>
                  <a:pt x="28094" y="167365"/>
                </a:cubicBezTo>
                <a:cubicBezTo>
                  <a:pt x="35489" y="167365"/>
                  <a:pt x="41981" y="172578"/>
                  <a:pt x="49371" y="172578"/>
                </a:cubicBezTo>
                <a:cubicBezTo>
                  <a:pt x="52125" y="172578"/>
                  <a:pt x="55004" y="171854"/>
                  <a:pt x="58101" y="169867"/>
                </a:cubicBezTo>
                <a:cubicBezTo>
                  <a:pt x="72668" y="160658"/>
                  <a:pt x="62957" y="142323"/>
                  <a:pt x="77524" y="133114"/>
                </a:cubicBezTo>
                <a:cubicBezTo>
                  <a:pt x="80639" y="131127"/>
                  <a:pt x="83528" y="130403"/>
                  <a:pt x="86287" y="130403"/>
                </a:cubicBezTo>
                <a:cubicBezTo>
                  <a:pt x="93691" y="130403"/>
                  <a:pt x="100158" y="135616"/>
                  <a:pt x="107540" y="135616"/>
                </a:cubicBezTo>
                <a:cubicBezTo>
                  <a:pt x="110271" y="135616"/>
                  <a:pt x="113127" y="134902"/>
                  <a:pt x="116202" y="132947"/>
                </a:cubicBezTo>
                <a:cubicBezTo>
                  <a:pt x="121476" y="129598"/>
                  <a:pt x="124072" y="124240"/>
                  <a:pt x="125327" y="117961"/>
                </a:cubicBezTo>
                <a:cubicBezTo>
                  <a:pt x="126500" y="112268"/>
                  <a:pt x="126834" y="108417"/>
                  <a:pt x="130685" y="104063"/>
                </a:cubicBezTo>
                <a:cubicBezTo>
                  <a:pt x="136964" y="97031"/>
                  <a:pt x="146341" y="97617"/>
                  <a:pt x="146592" y="97366"/>
                </a:cubicBezTo>
                <a:cubicBezTo>
                  <a:pt x="146927" y="97031"/>
                  <a:pt x="147178" y="93012"/>
                  <a:pt x="146341" y="93012"/>
                </a:cubicBezTo>
                <a:cubicBezTo>
                  <a:pt x="145778" y="93052"/>
                  <a:pt x="145171" y="93075"/>
                  <a:pt x="144531" y="93075"/>
                </a:cubicBezTo>
                <a:cubicBezTo>
                  <a:pt x="138323" y="93075"/>
                  <a:pt x="129028" y="90905"/>
                  <a:pt x="126751" y="80203"/>
                </a:cubicBezTo>
                <a:cubicBezTo>
                  <a:pt x="125495" y="74510"/>
                  <a:pt x="125160" y="68399"/>
                  <a:pt x="122062" y="63459"/>
                </a:cubicBezTo>
                <a:cubicBezTo>
                  <a:pt x="120555" y="61115"/>
                  <a:pt x="118630" y="59106"/>
                  <a:pt x="116202" y="57599"/>
                </a:cubicBezTo>
                <a:cubicBezTo>
                  <a:pt x="112848" y="55467"/>
                  <a:pt x="109432" y="54726"/>
                  <a:pt x="105938" y="54726"/>
                </a:cubicBezTo>
                <a:cubicBezTo>
                  <a:pt x="97981" y="54726"/>
                  <a:pt x="89623" y="58568"/>
                  <a:pt x="80692" y="58568"/>
                </a:cubicBezTo>
                <a:cubicBezTo>
                  <a:pt x="76608" y="58568"/>
                  <a:pt x="72404" y="57764"/>
                  <a:pt x="68064" y="55422"/>
                </a:cubicBezTo>
                <a:cubicBezTo>
                  <a:pt x="41357" y="40939"/>
                  <a:pt x="51822" y="879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21"/>
          <p:cNvGrpSpPr/>
          <p:nvPr/>
        </p:nvGrpSpPr>
        <p:grpSpPr>
          <a:xfrm>
            <a:off x="4872423" y="-187541"/>
            <a:ext cx="4347709" cy="5948172"/>
            <a:chOff x="3768275" y="900825"/>
            <a:chExt cx="2893650" cy="3958850"/>
          </a:xfrm>
        </p:grpSpPr>
        <p:sp>
          <p:nvSpPr>
            <p:cNvPr id="3131" name="Google Shape;3131;p21"/>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1"/>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1"/>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1"/>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1"/>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1"/>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1"/>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1"/>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1"/>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1"/>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1"/>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1"/>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1"/>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1"/>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1"/>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1"/>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1"/>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1"/>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1"/>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1"/>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1"/>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1"/>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1"/>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1"/>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1"/>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1"/>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1"/>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1"/>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1"/>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1"/>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1"/>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1"/>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1"/>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1"/>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1"/>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1"/>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1"/>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1"/>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1"/>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1"/>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1"/>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1"/>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1"/>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1"/>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1"/>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1"/>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1"/>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1"/>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1"/>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1"/>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1"/>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1"/>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1"/>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1"/>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1"/>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1"/>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1"/>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1"/>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1"/>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1"/>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1"/>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1"/>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1"/>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1"/>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1"/>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1"/>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1"/>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1"/>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1"/>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1"/>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1"/>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1"/>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1"/>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1"/>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1"/>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1"/>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1"/>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1"/>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1"/>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1"/>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1"/>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1"/>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1"/>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1"/>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1"/>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1"/>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1"/>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1"/>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1"/>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1"/>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1"/>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1"/>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1"/>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1"/>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1"/>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1"/>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1"/>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1"/>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1"/>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1"/>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1"/>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1"/>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CUSTOM_6">
    <p:spTree>
      <p:nvGrpSpPr>
        <p:cNvPr id="1" name="Shape 3233"/>
        <p:cNvGrpSpPr/>
        <p:nvPr/>
      </p:nvGrpSpPr>
      <p:grpSpPr>
        <a:xfrm>
          <a:off x="0" y="0"/>
          <a:ext cx="0" cy="0"/>
          <a:chOff x="0" y="0"/>
          <a:chExt cx="0" cy="0"/>
        </a:xfrm>
      </p:grpSpPr>
      <p:sp>
        <p:nvSpPr>
          <p:cNvPr id="3234" name="Google Shape;3234;p22"/>
          <p:cNvSpPr/>
          <p:nvPr/>
        </p:nvSpPr>
        <p:spPr>
          <a:xfrm rot="-5181773" flipH="1">
            <a:off x="-1036348" y="-1817491"/>
            <a:ext cx="1563579" cy="4075240"/>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5" name="Google Shape;3235;p22"/>
          <p:cNvGrpSpPr/>
          <p:nvPr/>
        </p:nvGrpSpPr>
        <p:grpSpPr>
          <a:xfrm rot="10800000">
            <a:off x="-2066431" y="-2682156"/>
            <a:ext cx="3814409" cy="5218556"/>
            <a:chOff x="3768275" y="900825"/>
            <a:chExt cx="2893650" cy="3958850"/>
          </a:xfrm>
        </p:grpSpPr>
        <p:sp>
          <p:nvSpPr>
            <p:cNvPr id="3236" name="Google Shape;3236;p22"/>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2"/>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2"/>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2"/>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2"/>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2"/>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2"/>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2"/>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2"/>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2"/>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2"/>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2"/>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2"/>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2"/>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2"/>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2"/>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2"/>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2"/>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2"/>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2"/>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2"/>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2"/>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2"/>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2"/>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2"/>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2"/>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2"/>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2"/>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2"/>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2"/>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2"/>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2"/>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2"/>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2"/>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2"/>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2"/>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2"/>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2"/>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2"/>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2"/>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2"/>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2"/>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2"/>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2"/>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2"/>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2"/>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2"/>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2"/>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2"/>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2"/>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2"/>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2"/>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2"/>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2"/>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2"/>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2"/>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2"/>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2"/>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2"/>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2"/>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2"/>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2"/>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2"/>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2"/>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2"/>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2"/>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2"/>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2"/>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2"/>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2"/>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2"/>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2"/>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2"/>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2"/>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2"/>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2"/>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2"/>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2"/>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2"/>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2"/>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2"/>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2"/>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2"/>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2"/>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2"/>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2"/>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2"/>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2"/>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2"/>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2"/>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2"/>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2"/>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2"/>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2"/>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2"/>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2"/>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2"/>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2"/>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2"/>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2"/>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2"/>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2"/>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8" name="Google Shape;3338;p22"/>
          <p:cNvSpPr/>
          <p:nvPr/>
        </p:nvSpPr>
        <p:spPr>
          <a:xfrm rot="5400000" flipH="1">
            <a:off x="7168429" y="1858354"/>
            <a:ext cx="2595370" cy="6558230"/>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9" name="Google Shape;3339;p22"/>
          <p:cNvGrpSpPr/>
          <p:nvPr/>
        </p:nvGrpSpPr>
        <p:grpSpPr>
          <a:xfrm rot="10800000">
            <a:off x="5654869" y="1216594"/>
            <a:ext cx="3814409" cy="5218556"/>
            <a:chOff x="3768275" y="900825"/>
            <a:chExt cx="2893650" cy="3958850"/>
          </a:xfrm>
        </p:grpSpPr>
        <p:sp>
          <p:nvSpPr>
            <p:cNvPr id="3340" name="Google Shape;3340;p22"/>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2"/>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2"/>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2"/>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2"/>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2"/>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2"/>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2"/>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2"/>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2"/>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2"/>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2"/>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2"/>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2"/>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2"/>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2"/>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2"/>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2"/>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2"/>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2"/>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2"/>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2"/>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2"/>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2"/>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2"/>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2"/>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2"/>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2"/>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2"/>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2"/>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2"/>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2"/>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2"/>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2"/>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2"/>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2"/>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2"/>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2"/>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2"/>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2"/>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2"/>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2"/>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2"/>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2"/>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2"/>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2"/>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2"/>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2"/>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2"/>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2"/>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2"/>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2"/>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2"/>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2"/>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2"/>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2"/>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2"/>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2"/>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2"/>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2"/>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2"/>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2"/>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2"/>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2"/>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2"/>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2"/>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2"/>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2"/>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2"/>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2"/>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2"/>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2"/>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2"/>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2"/>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2"/>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2"/>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2"/>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2"/>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2"/>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2"/>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2"/>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2"/>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2"/>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2"/>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2"/>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2"/>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2"/>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2"/>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2"/>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2"/>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2"/>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2"/>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2"/>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2"/>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2"/>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2"/>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2"/>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2"/>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2"/>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2"/>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2"/>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2"/>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2" name="Google Shape;3442;p22"/>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Words">
  <p:cSld name="CUSTOM_6_2">
    <p:spTree>
      <p:nvGrpSpPr>
        <p:cNvPr id="1" name="Shape 3443"/>
        <p:cNvGrpSpPr/>
        <p:nvPr/>
      </p:nvGrpSpPr>
      <p:grpSpPr>
        <a:xfrm>
          <a:off x="0" y="0"/>
          <a:ext cx="0" cy="0"/>
          <a:chOff x="0" y="0"/>
          <a:chExt cx="0" cy="0"/>
        </a:xfrm>
      </p:grpSpPr>
      <p:sp>
        <p:nvSpPr>
          <p:cNvPr id="3444" name="Google Shape;3444;p23"/>
          <p:cNvSpPr/>
          <p:nvPr/>
        </p:nvSpPr>
        <p:spPr>
          <a:xfrm rot="10800000" flipH="1">
            <a:off x="5958375" y="4203900"/>
            <a:ext cx="3508236" cy="1497205"/>
          </a:xfrm>
          <a:custGeom>
            <a:avLst/>
            <a:gdLst/>
            <a:ahLst/>
            <a:cxnLst/>
            <a:rect l="l" t="t" r="r" b="b"/>
            <a:pathLst>
              <a:path w="73195" h="71287" extrusionOk="0">
                <a:moveTo>
                  <a:pt x="305" y="1"/>
                </a:moveTo>
                <a:cubicBezTo>
                  <a:pt x="0" y="5359"/>
                  <a:pt x="185" y="10745"/>
                  <a:pt x="1172" y="16029"/>
                </a:cubicBezTo>
                <a:cubicBezTo>
                  <a:pt x="2739" y="24494"/>
                  <a:pt x="6299" y="32167"/>
                  <a:pt x="11325" y="39351"/>
                </a:cubicBezTo>
                <a:cubicBezTo>
                  <a:pt x="18878" y="50141"/>
                  <a:pt x="30101" y="57408"/>
                  <a:pt x="42882" y="62055"/>
                </a:cubicBezTo>
                <a:cubicBezTo>
                  <a:pt x="52805" y="65670"/>
                  <a:pt x="63152" y="68050"/>
                  <a:pt x="73195" y="71287"/>
                </a:cubicBezTo>
                <a:lnTo>
                  <a:pt x="7319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3"/>
          <p:cNvSpPr txBox="1">
            <a:spLocks noGrp="1"/>
          </p:cNvSpPr>
          <p:nvPr>
            <p:ph type="title"/>
          </p:nvPr>
        </p:nvSpPr>
        <p:spPr>
          <a:xfrm>
            <a:off x="5862250" y="2977900"/>
            <a:ext cx="2610300" cy="67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2400">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46" name="Google Shape;3446;p23"/>
          <p:cNvSpPr/>
          <p:nvPr/>
        </p:nvSpPr>
        <p:spPr>
          <a:xfrm rot="-386288">
            <a:off x="-1418659" y="-412527"/>
            <a:ext cx="3572221" cy="6387471"/>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23"/>
          <p:cNvGrpSpPr/>
          <p:nvPr/>
        </p:nvGrpSpPr>
        <p:grpSpPr>
          <a:xfrm rot="5400000">
            <a:off x="5119481" y="3181519"/>
            <a:ext cx="3814409" cy="5218556"/>
            <a:chOff x="3768275" y="900825"/>
            <a:chExt cx="2893650" cy="3958850"/>
          </a:xfrm>
        </p:grpSpPr>
        <p:sp>
          <p:nvSpPr>
            <p:cNvPr id="3448" name="Google Shape;3448;p2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23"/>
          <p:cNvGrpSpPr/>
          <p:nvPr/>
        </p:nvGrpSpPr>
        <p:grpSpPr>
          <a:xfrm rot="10298032">
            <a:off x="-1759778" y="114558"/>
            <a:ext cx="3814490" cy="5218667"/>
            <a:chOff x="3768275" y="900825"/>
            <a:chExt cx="2893650" cy="3958850"/>
          </a:xfrm>
        </p:grpSpPr>
        <p:sp>
          <p:nvSpPr>
            <p:cNvPr id="3551" name="Google Shape;3551;p23"/>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3"/>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3"/>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3"/>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3"/>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3"/>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3"/>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3"/>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3"/>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3"/>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3"/>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3"/>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3"/>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3"/>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3"/>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3"/>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3"/>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3"/>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3"/>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3"/>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3"/>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3"/>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3"/>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3"/>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3"/>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3"/>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3"/>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3"/>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3"/>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3"/>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3"/>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3"/>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3"/>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3"/>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3"/>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3"/>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3"/>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3"/>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3"/>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3"/>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3"/>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3"/>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3"/>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3"/>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3"/>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3"/>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3"/>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3"/>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3"/>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3"/>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3"/>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3"/>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3"/>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3"/>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3"/>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3"/>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3"/>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3"/>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3"/>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3"/>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3"/>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3"/>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3"/>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3"/>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3"/>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3"/>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3"/>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3"/>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3"/>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3"/>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3"/>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3"/>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3"/>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3"/>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3"/>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3"/>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3"/>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3"/>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3"/>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3"/>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3"/>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3"/>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3"/>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3"/>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3"/>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3"/>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3"/>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3"/>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3"/>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3"/>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3"/>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3"/>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3"/>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3"/>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3"/>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3"/>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3"/>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3"/>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3"/>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3"/>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3"/>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3"/>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CUSTOM_7">
    <p:spTree>
      <p:nvGrpSpPr>
        <p:cNvPr id="1" name="Shape 3865"/>
        <p:cNvGrpSpPr/>
        <p:nvPr/>
      </p:nvGrpSpPr>
      <p:grpSpPr>
        <a:xfrm>
          <a:off x="0" y="0"/>
          <a:ext cx="0" cy="0"/>
          <a:chOff x="0" y="0"/>
          <a:chExt cx="0" cy="0"/>
        </a:xfrm>
      </p:grpSpPr>
      <p:sp>
        <p:nvSpPr>
          <p:cNvPr id="3866" name="Google Shape;3866;p25"/>
          <p:cNvSpPr/>
          <p:nvPr/>
        </p:nvSpPr>
        <p:spPr>
          <a:xfrm rot="10800000" flipH="1">
            <a:off x="4537225" y="0"/>
            <a:ext cx="6013883" cy="5218772"/>
          </a:xfrm>
          <a:custGeom>
            <a:avLst/>
            <a:gdLst/>
            <a:ahLst/>
            <a:cxnLst/>
            <a:rect l="l" t="t" r="r" b="b"/>
            <a:pathLst>
              <a:path w="241667" h="209358" extrusionOk="0">
                <a:moveTo>
                  <a:pt x="6549" y="0"/>
                </a:moveTo>
                <a:cubicBezTo>
                  <a:pt x="0" y="21620"/>
                  <a:pt x="3930" y="44324"/>
                  <a:pt x="17691" y="64407"/>
                </a:cubicBezTo>
                <a:cubicBezTo>
                  <a:pt x="23140" y="72039"/>
                  <a:pt x="30125" y="79461"/>
                  <a:pt x="39521" y="85573"/>
                </a:cubicBezTo>
                <a:cubicBezTo>
                  <a:pt x="50646" y="92559"/>
                  <a:pt x="65053" y="97152"/>
                  <a:pt x="75532" y="104784"/>
                </a:cubicBezTo>
                <a:cubicBezTo>
                  <a:pt x="97152" y="120065"/>
                  <a:pt x="97362" y="143204"/>
                  <a:pt x="109377" y="162642"/>
                </a:cubicBezTo>
                <a:cubicBezTo>
                  <a:pt x="122475" y="183599"/>
                  <a:pt x="149544" y="199316"/>
                  <a:pt x="181625" y="209358"/>
                </a:cubicBezTo>
                <a:lnTo>
                  <a:pt x="241666" y="209358"/>
                </a:lnTo>
                <a:lnTo>
                  <a:pt x="241666" y="0"/>
                </a:lnTo>
                <a:close/>
              </a:path>
            </a:pathLst>
          </a:custGeom>
          <a:solidFill>
            <a:srgbClr val="170C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7" name="Google Shape;3867;p25"/>
          <p:cNvGrpSpPr/>
          <p:nvPr/>
        </p:nvGrpSpPr>
        <p:grpSpPr>
          <a:xfrm rot="10800000" flipH="1">
            <a:off x="5496244" y="-37531"/>
            <a:ext cx="3814409" cy="5218556"/>
            <a:chOff x="3768275" y="900825"/>
            <a:chExt cx="2893650" cy="3958850"/>
          </a:xfrm>
        </p:grpSpPr>
        <p:sp>
          <p:nvSpPr>
            <p:cNvPr id="3868" name="Google Shape;3868;p25"/>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5"/>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5"/>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5"/>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5"/>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5"/>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5"/>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5"/>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5"/>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5"/>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5"/>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5"/>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5"/>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5"/>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5"/>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5"/>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5"/>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5"/>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5"/>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5"/>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5"/>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5"/>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5"/>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5"/>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5"/>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5"/>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5"/>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5"/>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5"/>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5"/>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5"/>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5"/>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5"/>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5"/>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5"/>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5"/>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5"/>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5"/>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5"/>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5"/>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5"/>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5"/>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5"/>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5"/>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5"/>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5"/>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5"/>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5"/>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5"/>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5"/>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5"/>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5"/>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5"/>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5"/>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5"/>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5"/>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5"/>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5"/>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5"/>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5"/>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5"/>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5"/>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5"/>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5"/>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5"/>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5"/>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5"/>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5"/>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5"/>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5"/>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5"/>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5"/>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5"/>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5"/>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5"/>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5"/>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5"/>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5"/>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5"/>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5"/>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5"/>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5"/>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5"/>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5"/>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5"/>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5"/>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5"/>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5"/>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5"/>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5"/>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5"/>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5"/>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5"/>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5"/>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5"/>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5"/>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5"/>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5"/>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5"/>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5"/>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5"/>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5"/>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3">
  <p:cSld name="CUSTOM_8">
    <p:spTree>
      <p:nvGrpSpPr>
        <p:cNvPr id="1" name="Shape 3970"/>
        <p:cNvGrpSpPr/>
        <p:nvPr/>
      </p:nvGrpSpPr>
      <p:grpSpPr>
        <a:xfrm>
          <a:off x="0" y="0"/>
          <a:ext cx="0" cy="0"/>
          <a:chOff x="0" y="0"/>
          <a:chExt cx="0" cy="0"/>
        </a:xfrm>
      </p:grpSpPr>
      <p:sp>
        <p:nvSpPr>
          <p:cNvPr id="3971" name="Google Shape;3971;p26"/>
          <p:cNvSpPr/>
          <p:nvPr/>
        </p:nvSpPr>
        <p:spPr>
          <a:xfrm rot="-5400000">
            <a:off x="581441" y="313623"/>
            <a:ext cx="3572485" cy="6387418"/>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6"/>
          <p:cNvSpPr/>
          <p:nvPr/>
        </p:nvSpPr>
        <p:spPr>
          <a:xfrm rot="5400000">
            <a:off x="7452552" y="-941445"/>
            <a:ext cx="1401728" cy="2637918"/>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3" name="Google Shape;3973;p26"/>
          <p:cNvGrpSpPr/>
          <p:nvPr/>
        </p:nvGrpSpPr>
        <p:grpSpPr>
          <a:xfrm rot="-5400000" flipH="1">
            <a:off x="6872477" y="-3896161"/>
            <a:ext cx="4165988" cy="5783088"/>
            <a:chOff x="3768275" y="900825"/>
            <a:chExt cx="2893650" cy="3958850"/>
          </a:xfrm>
        </p:grpSpPr>
        <p:sp>
          <p:nvSpPr>
            <p:cNvPr id="3974" name="Google Shape;3974;p2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6" name="Google Shape;4076;p26"/>
          <p:cNvGrpSpPr/>
          <p:nvPr/>
        </p:nvGrpSpPr>
        <p:grpSpPr>
          <a:xfrm rot="-5400000" flipH="1">
            <a:off x="719327" y="945114"/>
            <a:ext cx="4165988" cy="5783088"/>
            <a:chOff x="3768275" y="900825"/>
            <a:chExt cx="2893650" cy="3958850"/>
          </a:xfrm>
        </p:grpSpPr>
        <p:sp>
          <p:nvSpPr>
            <p:cNvPr id="4077" name="Google Shape;4077;p2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2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4">
  <p:cSld name="CUSTOM_9">
    <p:bg>
      <p:bgPr>
        <a:solidFill>
          <a:schemeClr val="accent2"/>
        </a:solidFill>
        <a:effectLst/>
      </p:bgPr>
    </p:bg>
    <p:spTree>
      <p:nvGrpSpPr>
        <p:cNvPr id="1" name="Shape 4179"/>
        <p:cNvGrpSpPr/>
        <p:nvPr/>
      </p:nvGrpSpPr>
      <p:grpSpPr>
        <a:xfrm>
          <a:off x="0" y="0"/>
          <a:ext cx="0" cy="0"/>
          <a:chOff x="0" y="0"/>
          <a:chExt cx="0" cy="0"/>
        </a:xfrm>
      </p:grpSpPr>
      <p:grpSp>
        <p:nvGrpSpPr>
          <p:cNvPr id="4180" name="Google Shape;4180;p27"/>
          <p:cNvGrpSpPr/>
          <p:nvPr/>
        </p:nvGrpSpPr>
        <p:grpSpPr>
          <a:xfrm>
            <a:off x="4119194" y="-76206"/>
            <a:ext cx="3814409" cy="5218556"/>
            <a:chOff x="3768275" y="900825"/>
            <a:chExt cx="2893650" cy="3958850"/>
          </a:xfrm>
        </p:grpSpPr>
        <p:sp>
          <p:nvSpPr>
            <p:cNvPr id="4181" name="Google Shape;4181;p27"/>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7"/>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7"/>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7"/>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7"/>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7"/>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7"/>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7"/>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7"/>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7"/>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7"/>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7"/>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7"/>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7"/>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7"/>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7"/>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7"/>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7"/>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7"/>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7"/>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7"/>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7"/>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7"/>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7"/>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7"/>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7"/>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7"/>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7"/>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7"/>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7"/>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7"/>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7"/>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7"/>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7"/>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7"/>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7"/>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7"/>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7"/>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7"/>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7"/>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7"/>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7"/>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7"/>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7"/>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7"/>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7"/>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7"/>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7"/>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7"/>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7"/>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7"/>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7"/>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7"/>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7"/>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7"/>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7"/>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7"/>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7"/>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7"/>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7"/>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7"/>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7"/>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7"/>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7"/>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7"/>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7"/>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7"/>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7"/>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7"/>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7"/>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7"/>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7"/>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7"/>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7"/>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7"/>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7"/>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7"/>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7"/>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7"/>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7"/>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7"/>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7"/>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7"/>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7"/>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7"/>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7"/>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7"/>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7"/>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7"/>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7"/>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7"/>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7"/>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7"/>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7"/>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7"/>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7"/>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7"/>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7"/>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7"/>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7"/>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7"/>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7"/>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27"/>
          <p:cNvGrpSpPr/>
          <p:nvPr/>
        </p:nvGrpSpPr>
        <p:grpSpPr>
          <a:xfrm>
            <a:off x="-6" y="-76206"/>
            <a:ext cx="3814409" cy="5218556"/>
            <a:chOff x="3768275" y="900825"/>
            <a:chExt cx="2893650" cy="3958850"/>
          </a:xfrm>
        </p:grpSpPr>
        <p:sp>
          <p:nvSpPr>
            <p:cNvPr id="4284" name="Google Shape;4284;p27"/>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7"/>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7"/>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7"/>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7"/>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7"/>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7"/>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7"/>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7"/>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7"/>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7"/>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7"/>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7"/>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7"/>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7"/>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7"/>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7"/>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7"/>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7"/>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7"/>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7"/>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7"/>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7"/>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7"/>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7"/>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7"/>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7"/>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7"/>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7"/>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7"/>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7"/>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7"/>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7"/>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7"/>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7"/>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7"/>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7"/>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7"/>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7"/>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7"/>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7"/>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7"/>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7"/>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7"/>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7"/>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7"/>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7"/>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7"/>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7"/>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7"/>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7"/>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7"/>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7"/>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7"/>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7"/>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7"/>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7"/>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7"/>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7"/>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7"/>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7"/>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7"/>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7"/>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7"/>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7"/>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7"/>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7"/>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7"/>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7"/>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7"/>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7"/>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7"/>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7"/>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7"/>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7"/>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7"/>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7"/>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7"/>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7"/>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7"/>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7"/>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7"/>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7"/>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7"/>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7"/>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7"/>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7"/>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7"/>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7"/>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7"/>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7"/>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7"/>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7"/>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7"/>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7"/>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7"/>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7"/>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7"/>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7"/>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7"/>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7"/>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7"/>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6" name="Google Shape;4386;p27"/>
          <p:cNvSpPr/>
          <p:nvPr/>
        </p:nvSpPr>
        <p:spPr>
          <a:xfrm rot="1722470">
            <a:off x="-790764" y="-1813782"/>
            <a:ext cx="3745917" cy="5700001"/>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7"/>
          <p:cNvSpPr/>
          <p:nvPr/>
        </p:nvSpPr>
        <p:spPr>
          <a:xfrm rot="-9908942">
            <a:off x="5642181" y="1455955"/>
            <a:ext cx="4492425" cy="7015716"/>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5">
  <p:cSld name="CUSTOM_10">
    <p:spTree>
      <p:nvGrpSpPr>
        <p:cNvPr id="1" name="Shape 4388"/>
        <p:cNvGrpSpPr/>
        <p:nvPr/>
      </p:nvGrpSpPr>
      <p:grpSpPr>
        <a:xfrm>
          <a:off x="0" y="0"/>
          <a:ext cx="0" cy="0"/>
          <a:chOff x="0" y="0"/>
          <a:chExt cx="0" cy="0"/>
        </a:xfrm>
      </p:grpSpPr>
      <p:sp>
        <p:nvSpPr>
          <p:cNvPr id="4389" name="Google Shape;4389;p28"/>
          <p:cNvSpPr/>
          <p:nvPr/>
        </p:nvSpPr>
        <p:spPr>
          <a:xfrm>
            <a:off x="-533400" y="4425352"/>
            <a:ext cx="6284753" cy="1081009"/>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0" name="Google Shape;4390;p28"/>
          <p:cNvGrpSpPr/>
          <p:nvPr/>
        </p:nvGrpSpPr>
        <p:grpSpPr>
          <a:xfrm rot="-5400000" flipH="1">
            <a:off x="575619" y="1377694"/>
            <a:ext cx="3814409" cy="5218556"/>
            <a:chOff x="3768275" y="900825"/>
            <a:chExt cx="2893650" cy="3958850"/>
          </a:xfrm>
        </p:grpSpPr>
        <p:sp>
          <p:nvSpPr>
            <p:cNvPr id="4391" name="Google Shape;4391;p28"/>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8"/>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8"/>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8"/>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8"/>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8"/>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8"/>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8"/>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8"/>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8"/>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8"/>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8"/>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8"/>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8"/>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8"/>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8"/>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8"/>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8"/>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8"/>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8"/>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8"/>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8"/>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8"/>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8"/>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8"/>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8"/>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8"/>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8"/>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8"/>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8"/>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8"/>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8"/>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8"/>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8"/>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8"/>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8"/>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8"/>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8"/>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8"/>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8"/>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8"/>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8"/>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8"/>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8"/>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8"/>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8"/>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8"/>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8"/>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8"/>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8"/>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8"/>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8"/>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8"/>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8"/>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8"/>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8"/>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8"/>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8"/>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8"/>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8"/>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8"/>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8"/>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8"/>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8"/>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8"/>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8"/>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8"/>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8"/>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8"/>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8"/>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8"/>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8"/>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8"/>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8"/>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8"/>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8"/>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8"/>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28"/>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28"/>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8"/>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8"/>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8"/>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8"/>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8"/>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8"/>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8"/>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8"/>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8"/>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8"/>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8"/>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8"/>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8"/>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8"/>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8"/>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8"/>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8"/>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8"/>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8"/>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8"/>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8"/>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8"/>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28"/>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3" name="Google Shape;4493;p28"/>
          <p:cNvSpPr/>
          <p:nvPr/>
        </p:nvSpPr>
        <p:spPr>
          <a:xfrm>
            <a:off x="4405373" y="-258300"/>
            <a:ext cx="4967290" cy="1845340"/>
          </a:xfrm>
          <a:custGeom>
            <a:avLst/>
            <a:gdLst/>
            <a:ahLst/>
            <a:cxnLst/>
            <a:rect l="l" t="t" r="r" b="b"/>
            <a:pathLst>
              <a:path w="275158" h="160151" extrusionOk="0">
                <a:moveTo>
                  <a:pt x="0" y="0"/>
                </a:moveTo>
                <a:cubicBezTo>
                  <a:pt x="22699" y="62547"/>
                  <a:pt x="76923" y="108449"/>
                  <a:pt x="142497" y="120050"/>
                </a:cubicBezTo>
                <a:lnTo>
                  <a:pt x="197982" y="129886"/>
                </a:lnTo>
                <a:cubicBezTo>
                  <a:pt x="215889" y="133165"/>
                  <a:pt x="233291" y="138966"/>
                  <a:pt x="249432" y="147036"/>
                </a:cubicBezTo>
                <a:lnTo>
                  <a:pt x="275157" y="160151"/>
                </a:lnTo>
                <a:lnTo>
                  <a:pt x="27515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4" name="Google Shape;4494;p28"/>
          <p:cNvGrpSpPr/>
          <p:nvPr/>
        </p:nvGrpSpPr>
        <p:grpSpPr>
          <a:xfrm rot="5400000" flipH="1">
            <a:off x="4856194" y="-1944906"/>
            <a:ext cx="3814409" cy="5218556"/>
            <a:chOff x="3768275" y="900825"/>
            <a:chExt cx="2893650" cy="3958850"/>
          </a:xfrm>
        </p:grpSpPr>
        <p:sp>
          <p:nvSpPr>
            <p:cNvPr id="4495" name="Google Shape;4495;p28"/>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8"/>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8"/>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28"/>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8"/>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8"/>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8"/>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8"/>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8"/>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8"/>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8"/>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28"/>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28"/>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8"/>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8"/>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8"/>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8"/>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8"/>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8"/>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8"/>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8"/>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8"/>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8"/>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8"/>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8"/>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8"/>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8"/>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8"/>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28"/>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28"/>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8"/>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8"/>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8"/>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8"/>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8"/>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8"/>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8"/>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8"/>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8"/>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8"/>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8"/>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8"/>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8"/>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8"/>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8"/>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8"/>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8"/>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8"/>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8"/>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8"/>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8"/>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8"/>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8"/>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8"/>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8"/>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8"/>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8"/>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8"/>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8"/>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8"/>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8"/>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8"/>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8"/>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8"/>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8"/>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8"/>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8"/>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8"/>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8"/>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8"/>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8"/>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8"/>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8"/>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8"/>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8"/>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8"/>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8"/>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8"/>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8"/>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8"/>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8"/>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8"/>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8"/>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8"/>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8"/>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8"/>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8"/>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8"/>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8"/>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8"/>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8"/>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8"/>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8"/>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8"/>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8"/>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8"/>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8"/>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8"/>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8"/>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8"/>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8"/>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8"/>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10_1">
    <p:spTree>
      <p:nvGrpSpPr>
        <p:cNvPr id="1" name="Shape 4597"/>
        <p:cNvGrpSpPr/>
        <p:nvPr/>
      </p:nvGrpSpPr>
      <p:grpSpPr>
        <a:xfrm>
          <a:off x="0" y="0"/>
          <a:ext cx="0" cy="0"/>
          <a:chOff x="0" y="0"/>
          <a:chExt cx="0" cy="0"/>
        </a:xfrm>
      </p:grpSpPr>
      <p:sp>
        <p:nvSpPr>
          <p:cNvPr id="4598" name="Google Shape;4598;p29"/>
          <p:cNvSpPr/>
          <p:nvPr/>
        </p:nvSpPr>
        <p:spPr>
          <a:xfrm>
            <a:off x="-533400" y="4220048"/>
            <a:ext cx="6284753" cy="1286297"/>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29"/>
          <p:cNvGrpSpPr/>
          <p:nvPr/>
        </p:nvGrpSpPr>
        <p:grpSpPr>
          <a:xfrm rot="-5400000" flipH="1">
            <a:off x="575619" y="1377694"/>
            <a:ext cx="3814409" cy="5218556"/>
            <a:chOff x="3768275" y="900825"/>
            <a:chExt cx="2893650" cy="3958850"/>
          </a:xfrm>
        </p:grpSpPr>
        <p:sp>
          <p:nvSpPr>
            <p:cNvPr id="4600" name="Google Shape;4600;p29"/>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9"/>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9"/>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9"/>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9"/>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9"/>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9"/>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9"/>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9"/>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9"/>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9"/>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9"/>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9"/>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9"/>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9"/>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9"/>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9"/>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9"/>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9"/>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9"/>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9"/>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9"/>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9"/>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9"/>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9"/>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9"/>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9"/>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9"/>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9"/>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9"/>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9"/>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9"/>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9"/>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9"/>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9"/>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9"/>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9"/>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9"/>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9"/>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9"/>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9"/>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9"/>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9"/>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9"/>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9"/>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9"/>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9"/>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9"/>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9"/>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9"/>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9"/>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9"/>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9"/>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9"/>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9"/>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9"/>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9"/>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9"/>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9"/>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9"/>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2" name="Google Shape;4702;p29"/>
          <p:cNvSpPr/>
          <p:nvPr/>
        </p:nvSpPr>
        <p:spPr>
          <a:xfrm>
            <a:off x="4405373" y="-791700"/>
            <a:ext cx="4967290" cy="1845340"/>
          </a:xfrm>
          <a:custGeom>
            <a:avLst/>
            <a:gdLst/>
            <a:ahLst/>
            <a:cxnLst/>
            <a:rect l="l" t="t" r="r" b="b"/>
            <a:pathLst>
              <a:path w="275158" h="160151" extrusionOk="0">
                <a:moveTo>
                  <a:pt x="0" y="0"/>
                </a:moveTo>
                <a:cubicBezTo>
                  <a:pt x="22699" y="62547"/>
                  <a:pt x="76923" y="108449"/>
                  <a:pt x="142497" y="120050"/>
                </a:cubicBezTo>
                <a:lnTo>
                  <a:pt x="197982" y="129886"/>
                </a:lnTo>
                <a:cubicBezTo>
                  <a:pt x="215889" y="133165"/>
                  <a:pt x="233291" y="138966"/>
                  <a:pt x="249432" y="147036"/>
                </a:cubicBezTo>
                <a:lnTo>
                  <a:pt x="275157" y="160151"/>
                </a:lnTo>
                <a:lnTo>
                  <a:pt x="27515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3" name="Google Shape;4703;p29"/>
          <p:cNvGrpSpPr/>
          <p:nvPr/>
        </p:nvGrpSpPr>
        <p:grpSpPr>
          <a:xfrm rot="5400000" flipH="1">
            <a:off x="4856194" y="-1944906"/>
            <a:ext cx="3814409" cy="5218556"/>
            <a:chOff x="3768275" y="900825"/>
            <a:chExt cx="2893650" cy="3958850"/>
          </a:xfrm>
        </p:grpSpPr>
        <p:sp>
          <p:nvSpPr>
            <p:cNvPr id="4704" name="Google Shape;4704;p29"/>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9"/>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9"/>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9"/>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9"/>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9"/>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9"/>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9"/>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9"/>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9"/>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9"/>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9"/>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9"/>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9"/>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9"/>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9"/>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9"/>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9"/>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9"/>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9"/>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9"/>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9"/>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9"/>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9"/>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9"/>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9"/>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9"/>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9"/>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9"/>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9"/>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9"/>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9"/>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9"/>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9"/>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9"/>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9"/>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9"/>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9"/>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9"/>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9"/>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9"/>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9"/>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9"/>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9"/>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9"/>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9"/>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9"/>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9"/>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9"/>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9"/>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9"/>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9"/>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9"/>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9"/>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9"/>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9"/>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9"/>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9"/>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9"/>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9"/>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9"/>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9"/>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9"/>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9"/>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9"/>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9"/>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9"/>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9"/>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9"/>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9"/>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9"/>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9"/>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9"/>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9"/>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9"/>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9"/>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9"/>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9"/>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9"/>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9"/>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9"/>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9"/>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9"/>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29"/>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9"/>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9"/>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9"/>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9"/>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29"/>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29"/>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9"/>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29"/>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29"/>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9"/>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9"/>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9"/>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9"/>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29"/>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29"/>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9"/>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9"/>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9"/>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6" name="Google Shape;4806;p29"/>
          <p:cNvSpPr txBox="1">
            <a:spLocks noGrp="1"/>
          </p:cNvSpPr>
          <p:nvPr>
            <p:ph type="title" hasCustomPrompt="1"/>
          </p:nvPr>
        </p:nvSpPr>
        <p:spPr>
          <a:xfrm>
            <a:off x="2884800" y="1069235"/>
            <a:ext cx="33744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200"/>
              <a:buNone/>
              <a:defRPr sz="4200"/>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807" name="Google Shape;4807;p29"/>
          <p:cNvSpPr txBox="1">
            <a:spLocks noGrp="1"/>
          </p:cNvSpPr>
          <p:nvPr>
            <p:ph type="subTitle" idx="1"/>
          </p:nvPr>
        </p:nvSpPr>
        <p:spPr>
          <a:xfrm>
            <a:off x="2242650" y="1452525"/>
            <a:ext cx="4658700" cy="34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000"/>
              <a:buNone/>
              <a:defRPr sz="1600"/>
            </a:lvl1pPr>
            <a:lvl2pPr lvl="1" algn="ctr" rtl="0">
              <a:lnSpc>
                <a:spcPct val="100000"/>
              </a:lnSpc>
              <a:spcBef>
                <a:spcPts val="0"/>
              </a:spcBef>
              <a:spcAft>
                <a:spcPts val="0"/>
              </a:spcAft>
              <a:buClr>
                <a:schemeClr val="accent3"/>
              </a:buClr>
              <a:buSzPts val="1000"/>
              <a:buNone/>
              <a:defRPr sz="1000">
                <a:solidFill>
                  <a:schemeClr val="accent3"/>
                </a:solidFill>
              </a:defRPr>
            </a:lvl2pPr>
            <a:lvl3pPr lvl="2" algn="ctr" rtl="0">
              <a:lnSpc>
                <a:spcPct val="100000"/>
              </a:lnSpc>
              <a:spcBef>
                <a:spcPts val="0"/>
              </a:spcBef>
              <a:spcAft>
                <a:spcPts val="0"/>
              </a:spcAft>
              <a:buClr>
                <a:schemeClr val="accent3"/>
              </a:buClr>
              <a:buSzPts val="1000"/>
              <a:buNone/>
              <a:defRPr sz="1000">
                <a:solidFill>
                  <a:schemeClr val="accent3"/>
                </a:solidFill>
              </a:defRPr>
            </a:lvl3pPr>
            <a:lvl4pPr lvl="3" algn="ctr" rtl="0">
              <a:lnSpc>
                <a:spcPct val="100000"/>
              </a:lnSpc>
              <a:spcBef>
                <a:spcPts val="0"/>
              </a:spcBef>
              <a:spcAft>
                <a:spcPts val="0"/>
              </a:spcAft>
              <a:buClr>
                <a:schemeClr val="accent3"/>
              </a:buClr>
              <a:buSzPts val="1000"/>
              <a:buNone/>
              <a:defRPr sz="1000">
                <a:solidFill>
                  <a:schemeClr val="accent3"/>
                </a:solidFill>
              </a:defRPr>
            </a:lvl4pPr>
            <a:lvl5pPr lvl="4" algn="ctr" rtl="0">
              <a:lnSpc>
                <a:spcPct val="100000"/>
              </a:lnSpc>
              <a:spcBef>
                <a:spcPts val="0"/>
              </a:spcBef>
              <a:spcAft>
                <a:spcPts val="0"/>
              </a:spcAft>
              <a:buClr>
                <a:schemeClr val="accent3"/>
              </a:buClr>
              <a:buSzPts val="1000"/>
              <a:buNone/>
              <a:defRPr sz="1000">
                <a:solidFill>
                  <a:schemeClr val="accent3"/>
                </a:solidFill>
              </a:defRPr>
            </a:lvl5pPr>
            <a:lvl6pPr lvl="5" algn="ctr" rtl="0">
              <a:lnSpc>
                <a:spcPct val="100000"/>
              </a:lnSpc>
              <a:spcBef>
                <a:spcPts val="0"/>
              </a:spcBef>
              <a:spcAft>
                <a:spcPts val="0"/>
              </a:spcAft>
              <a:buClr>
                <a:schemeClr val="accent3"/>
              </a:buClr>
              <a:buSzPts val="1000"/>
              <a:buNone/>
              <a:defRPr sz="1000">
                <a:solidFill>
                  <a:schemeClr val="accent3"/>
                </a:solidFill>
              </a:defRPr>
            </a:lvl6pPr>
            <a:lvl7pPr lvl="6" algn="ctr" rtl="0">
              <a:lnSpc>
                <a:spcPct val="100000"/>
              </a:lnSpc>
              <a:spcBef>
                <a:spcPts val="0"/>
              </a:spcBef>
              <a:spcAft>
                <a:spcPts val="0"/>
              </a:spcAft>
              <a:buClr>
                <a:schemeClr val="accent3"/>
              </a:buClr>
              <a:buSzPts val="1000"/>
              <a:buNone/>
              <a:defRPr sz="1000">
                <a:solidFill>
                  <a:schemeClr val="accent3"/>
                </a:solidFill>
              </a:defRPr>
            </a:lvl7pPr>
            <a:lvl8pPr lvl="7" algn="ctr" rtl="0">
              <a:lnSpc>
                <a:spcPct val="100000"/>
              </a:lnSpc>
              <a:spcBef>
                <a:spcPts val="0"/>
              </a:spcBef>
              <a:spcAft>
                <a:spcPts val="0"/>
              </a:spcAft>
              <a:buClr>
                <a:schemeClr val="accent3"/>
              </a:buClr>
              <a:buSzPts val="1000"/>
              <a:buNone/>
              <a:defRPr sz="1000">
                <a:solidFill>
                  <a:schemeClr val="accent3"/>
                </a:solidFill>
              </a:defRPr>
            </a:lvl8pPr>
            <a:lvl9pPr lvl="8" algn="ctr"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4808" name="Google Shape;4808;p29"/>
          <p:cNvSpPr txBox="1">
            <a:spLocks noGrp="1"/>
          </p:cNvSpPr>
          <p:nvPr>
            <p:ph type="title" idx="2" hasCustomPrompt="1"/>
          </p:nvPr>
        </p:nvSpPr>
        <p:spPr>
          <a:xfrm>
            <a:off x="2884838" y="2215710"/>
            <a:ext cx="33744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4200"/>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809" name="Google Shape;4809;p29"/>
          <p:cNvSpPr txBox="1">
            <a:spLocks noGrp="1"/>
          </p:cNvSpPr>
          <p:nvPr>
            <p:ph type="subTitle" idx="3"/>
          </p:nvPr>
        </p:nvSpPr>
        <p:spPr>
          <a:xfrm>
            <a:off x="2242700" y="2598865"/>
            <a:ext cx="4658700" cy="42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000"/>
              <a:buNone/>
              <a:defRPr sz="1600"/>
            </a:lvl1pPr>
            <a:lvl2pPr lvl="1" algn="ctr" rtl="0">
              <a:lnSpc>
                <a:spcPct val="100000"/>
              </a:lnSpc>
              <a:spcBef>
                <a:spcPts val="0"/>
              </a:spcBef>
              <a:spcAft>
                <a:spcPts val="0"/>
              </a:spcAft>
              <a:buClr>
                <a:schemeClr val="accent3"/>
              </a:buClr>
              <a:buSzPts val="1000"/>
              <a:buNone/>
              <a:defRPr sz="1000">
                <a:solidFill>
                  <a:schemeClr val="accent3"/>
                </a:solidFill>
              </a:defRPr>
            </a:lvl2pPr>
            <a:lvl3pPr lvl="2" algn="ctr" rtl="0">
              <a:lnSpc>
                <a:spcPct val="100000"/>
              </a:lnSpc>
              <a:spcBef>
                <a:spcPts val="0"/>
              </a:spcBef>
              <a:spcAft>
                <a:spcPts val="0"/>
              </a:spcAft>
              <a:buClr>
                <a:schemeClr val="accent3"/>
              </a:buClr>
              <a:buSzPts val="1000"/>
              <a:buNone/>
              <a:defRPr sz="1000">
                <a:solidFill>
                  <a:schemeClr val="accent3"/>
                </a:solidFill>
              </a:defRPr>
            </a:lvl3pPr>
            <a:lvl4pPr lvl="3" algn="ctr" rtl="0">
              <a:lnSpc>
                <a:spcPct val="100000"/>
              </a:lnSpc>
              <a:spcBef>
                <a:spcPts val="0"/>
              </a:spcBef>
              <a:spcAft>
                <a:spcPts val="0"/>
              </a:spcAft>
              <a:buClr>
                <a:schemeClr val="accent3"/>
              </a:buClr>
              <a:buSzPts val="1000"/>
              <a:buNone/>
              <a:defRPr sz="1000">
                <a:solidFill>
                  <a:schemeClr val="accent3"/>
                </a:solidFill>
              </a:defRPr>
            </a:lvl4pPr>
            <a:lvl5pPr lvl="4" algn="ctr" rtl="0">
              <a:lnSpc>
                <a:spcPct val="100000"/>
              </a:lnSpc>
              <a:spcBef>
                <a:spcPts val="0"/>
              </a:spcBef>
              <a:spcAft>
                <a:spcPts val="0"/>
              </a:spcAft>
              <a:buClr>
                <a:schemeClr val="accent3"/>
              </a:buClr>
              <a:buSzPts val="1000"/>
              <a:buNone/>
              <a:defRPr sz="1000">
                <a:solidFill>
                  <a:schemeClr val="accent3"/>
                </a:solidFill>
              </a:defRPr>
            </a:lvl5pPr>
            <a:lvl6pPr lvl="5" algn="ctr" rtl="0">
              <a:lnSpc>
                <a:spcPct val="100000"/>
              </a:lnSpc>
              <a:spcBef>
                <a:spcPts val="0"/>
              </a:spcBef>
              <a:spcAft>
                <a:spcPts val="0"/>
              </a:spcAft>
              <a:buClr>
                <a:schemeClr val="accent3"/>
              </a:buClr>
              <a:buSzPts val="1000"/>
              <a:buNone/>
              <a:defRPr sz="1000">
                <a:solidFill>
                  <a:schemeClr val="accent3"/>
                </a:solidFill>
              </a:defRPr>
            </a:lvl6pPr>
            <a:lvl7pPr lvl="6" algn="ctr" rtl="0">
              <a:lnSpc>
                <a:spcPct val="100000"/>
              </a:lnSpc>
              <a:spcBef>
                <a:spcPts val="0"/>
              </a:spcBef>
              <a:spcAft>
                <a:spcPts val="0"/>
              </a:spcAft>
              <a:buClr>
                <a:schemeClr val="accent3"/>
              </a:buClr>
              <a:buSzPts val="1000"/>
              <a:buNone/>
              <a:defRPr sz="1000">
                <a:solidFill>
                  <a:schemeClr val="accent3"/>
                </a:solidFill>
              </a:defRPr>
            </a:lvl7pPr>
            <a:lvl8pPr lvl="7" algn="ctr" rtl="0">
              <a:lnSpc>
                <a:spcPct val="100000"/>
              </a:lnSpc>
              <a:spcBef>
                <a:spcPts val="0"/>
              </a:spcBef>
              <a:spcAft>
                <a:spcPts val="0"/>
              </a:spcAft>
              <a:buClr>
                <a:schemeClr val="accent3"/>
              </a:buClr>
              <a:buSzPts val="1000"/>
              <a:buNone/>
              <a:defRPr sz="1000">
                <a:solidFill>
                  <a:schemeClr val="accent3"/>
                </a:solidFill>
              </a:defRPr>
            </a:lvl8pPr>
            <a:lvl9pPr lvl="8" algn="ctr"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4810" name="Google Shape;4810;p29"/>
          <p:cNvSpPr txBox="1">
            <a:spLocks noGrp="1"/>
          </p:cNvSpPr>
          <p:nvPr>
            <p:ph type="title" idx="4" hasCustomPrompt="1"/>
          </p:nvPr>
        </p:nvSpPr>
        <p:spPr>
          <a:xfrm>
            <a:off x="2884800" y="3362185"/>
            <a:ext cx="33744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200"/>
              <a:buNone/>
              <a:defRPr sz="4200"/>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811" name="Google Shape;4811;p29"/>
          <p:cNvSpPr txBox="1">
            <a:spLocks noGrp="1"/>
          </p:cNvSpPr>
          <p:nvPr>
            <p:ph type="subTitle" idx="5"/>
          </p:nvPr>
        </p:nvSpPr>
        <p:spPr>
          <a:xfrm>
            <a:off x="2242650" y="3745476"/>
            <a:ext cx="4658700" cy="42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000"/>
              <a:buNone/>
              <a:defRPr sz="1600"/>
            </a:lvl1pPr>
            <a:lvl2pPr lvl="1" algn="ctr" rtl="0">
              <a:lnSpc>
                <a:spcPct val="100000"/>
              </a:lnSpc>
              <a:spcBef>
                <a:spcPts val="0"/>
              </a:spcBef>
              <a:spcAft>
                <a:spcPts val="0"/>
              </a:spcAft>
              <a:buClr>
                <a:schemeClr val="accent3"/>
              </a:buClr>
              <a:buSzPts val="1000"/>
              <a:buNone/>
              <a:defRPr sz="1000">
                <a:solidFill>
                  <a:schemeClr val="accent3"/>
                </a:solidFill>
              </a:defRPr>
            </a:lvl2pPr>
            <a:lvl3pPr lvl="2" algn="ctr" rtl="0">
              <a:lnSpc>
                <a:spcPct val="100000"/>
              </a:lnSpc>
              <a:spcBef>
                <a:spcPts val="0"/>
              </a:spcBef>
              <a:spcAft>
                <a:spcPts val="0"/>
              </a:spcAft>
              <a:buClr>
                <a:schemeClr val="accent3"/>
              </a:buClr>
              <a:buSzPts val="1000"/>
              <a:buNone/>
              <a:defRPr sz="1000">
                <a:solidFill>
                  <a:schemeClr val="accent3"/>
                </a:solidFill>
              </a:defRPr>
            </a:lvl3pPr>
            <a:lvl4pPr lvl="3" algn="ctr" rtl="0">
              <a:lnSpc>
                <a:spcPct val="100000"/>
              </a:lnSpc>
              <a:spcBef>
                <a:spcPts val="0"/>
              </a:spcBef>
              <a:spcAft>
                <a:spcPts val="0"/>
              </a:spcAft>
              <a:buClr>
                <a:schemeClr val="accent3"/>
              </a:buClr>
              <a:buSzPts val="1000"/>
              <a:buNone/>
              <a:defRPr sz="1000">
                <a:solidFill>
                  <a:schemeClr val="accent3"/>
                </a:solidFill>
              </a:defRPr>
            </a:lvl4pPr>
            <a:lvl5pPr lvl="4" algn="ctr" rtl="0">
              <a:lnSpc>
                <a:spcPct val="100000"/>
              </a:lnSpc>
              <a:spcBef>
                <a:spcPts val="0"/>
              </a:spcBef>
              <a:spcAft>
                <a:spcPts val="0"/>
              </a:spcAft>
              <a:buClr>
                <a:schemeClr val="accent3"/>
              </a:buClr>
              <a:buSzPts val="1000"/>
              <a:buNone/>
              <a:defRPr sz="1000">
                <a:solidFill>
                  <a:schemeClr val="accent3"/>
                </a:solidFill>
              </a:defRPr>
            </a:lvl5pPr>
            <a:lvl6pPr lvl="5" algn="ctr" rtl="0">
              <a:lnSpc>
                <a:spcPct val="100000"/>
              </a:lnSpc>
              <a:spcBef>
                <a:spcPts val="0"/>
              </a:spcBef>
              <a:spcAft>
                <a:spcPts val="0"/>
              </a:spcAft>
              <a:buClr>
                <a:schemeClr val="accent3"/>
              </a:buClr>
              <a:buSzPts val="1000"/>
              <a:buNone/>
              <a:defRPr sz="1000">
                <a:solidFill>
                  <a:schemeClr val="accent3"/>
                </a:solidFill>
              </a:defRPr>
            </a:lvl6pPr>
            <a:lvl7pPr lvl="6" algn="ctr" rtl="0">
              <a:lnSpc>
                <a:spcPct val="100000"/>
              </a:lnSpc>
              <a:spcBef>
                <a:spcPts val="0"/>
              </a:spcBef>
              <a:spcAft>
                <a:spcPts val="0"/>
              </a:spcAft>
              <a:buClr>
                <a:schemeClr val="accent3"/>
              </a:buClr>
              <a:buSzPts val="1000"/>
              <a:buNone/>
              <a:defRPr sz="1000">
                <a:solidFill>
                  <a:schemeClr val="accent3"/>
                </a:solidFill>
              </a:defRPr>
            </a:lvl7pPr>
            <a:lvl8pPr lvl="7" algn="ctr" rtl="0">
              <a:lnSpc>
                <a:spcPct val="100000"/>
              </a:lnSpc>
              <a:spcBef>
                <a:spcPts val="0"/>
              </a:spcBef>
              <a:spcAft>
                <a:spcPts val="0"/>
              </a:spcAft>
              <a:buClr>
                <a:schemeClr val="accent3"/>
              </a:buClr>
              <a:buSzPts val="1000"/>
              <a:buNone/>
              <a:defRPr sz="1000">
                <a:solidFill>
                  <a:schemeClr val="accent3"/>
                </a:solidFill>
              </a:defRPr>
            </a:lvl8pPr>
            <a:lvl9pPr lvl="8" algn="ctr" rtl="0">
              <a:lnSpc>
                <a:spcPct val="100000"/>
              </a:lnSpc>
              <a:spcBef>
                <a:spcPts val="0"/>
              </a:spcBef>
              <a:spcAft>
                <a:spcPts val="0"/>
              </a:spcAft>
              <a:buClr>
                <a:schemeClr val="accent3"/>
              </a:buClr>
              <a:buSzPts val="1000"/>
              <a:buNone/>
              <a:defRPr sz="1000">
                <a:solidFill>
                  <a:schemeClr val="accent3"/>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81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27"/>
        <p:cNvGrpSpPr/>
        <p:nvPr/>
      </p:nvGrpSpPr>
      <p:grpSpPr>
        <a:xfrm>
          <a:off x="0" y="0"/>
          <a:ext cx="0" cy="0"/>
          <a:chOff x="0" y="0"/>
          <a:chExt cx="0" cy="0"/>
        </a:xfrm>
      </p:grpSpPr>
      <p:sp>
        <p:nvSpPr>
          <p:cNvPr id="328" name="Google Shape;328;p4"/>
          <p:cNvSpPr/>
          <p:nvPr/>
        </p:nvSpPr>
        <p:spPr>
          <a:xfrm>
            <a:off x="-228600" y="4709280"/>
            <a:ext cx="3224278" cy="662817"/>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4"/>
          <p:cNvGrpSpPr/>
          <p:nvPr/>
        </p:nvGrpSpPr>
        <p:grpSpPr>
          <a:xfrm rot="5400000">
            <a:off x="-187656" y="855607"/>
            <a:ext cx="3814409" cy="5218556"/>
            <a:chOff x="3768275" y="900825"/>
            <a:chExt cx="2893650" cy="3958850"/>
          </a:xfrm>
        </p:grpSpPr>
        <p:sp>
          <p:nvSpPr>
            <p:cNvPr id="330" name="Google Shape;330;p4"/>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 name="Google Shape;432;p4"/>
          <p:cNvSpPr txBox="1">
            <a:spLocks noGrp="1"/>
          </p:cNvSpPr>
          <p:nvPr>
            <p:ph type="title"/>
          </p:nvPr>
        </p:nvSpPr>
        <p:spPr>
          <a:xfrm>
            <a:off x="713225" y="539500"/>
            <a:ext cx="7759200" cy="12444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3" name="Google Shape;433;p4"/>
          <p:cNvSpPr txBox="1">
            <a:spLocks noGrp="1"/>
          </p:cNvSpPr>
          <p:nvPr>
            <p:ph type="body" idx="1"/>
          </p:nvPr>
        </p:nvSpPr>
        <p:spPr>
          <a:xfrm>
            <a:off x="713100" y="1246300"/>
            <a:ext cx="8119200" cy="3474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34" name="Google Shape;434;p4"/>
          <p:cNvSpPr/>
          <p:nvPr/>
        </p:nvSpPr>
        <p:spPr>
          <a:xfrm rot="10800000">
            <a:off x="5919725" y="5"/>
            <a:ext cx="3224278" cy="662817"/>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 name="Google Shape;435;p4"/>
          <p:cNvGrpSpPr/>
          <p:nvPr/>
        </p:nvGrpSpPr>
        <p:grpSpPr>
          <a:xfrm>
            <a:off x="5329594" y="-1117818"/>
            <a:ext cx="3814409" cy="5218556"/>
            <a:chOff x="3768275" y="900825"/>
            <a:chExt cx="2893650" cy="3958850"/>
          </a:xfrm>
        </p:grpSpPr>
        <p:sp>
          <p:nvSpPr>
            <p:cNvPr id="436" name="Google Shape;436;p4"/>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8"/>
        <p:cNvGrpSpPr/>
        <p:nvPr/>
      </p:nvGrpSpPr>
      <p:grpSpPr>
        <a:xfrm>
          <a:off x="0" y="0"/>
          <a:ext cx="0" cy="0"/>
          <a:chOff x="0" y="0"/>
          <a:chExt cx="0" cy="0"/>
        </a:xfrm>
      </p:grpSpPr>
      <p:sp>
        <p:nvSpPr>
          <p:cNvPr id="539" name="Google Shape;539;p5"/>
          <p:cNvSpPr/>
          <p:nvPr/>
        </p:nvSpPr>
        <p:spPr>
          <a:xfrm rot="-5400000">
            <a:off x="-231134" y="3216009"/>
            <a:ext cx="1243026" cy="3025509"/>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 name="Google Shape;540;p5"/>
          <p:cNvGrpSpPr/>
          <p:nvPr/>
        </p:nvGrpSpPr>
        <p:grpSpPr>
          <a:xfrm rot="10800000">
            <a:off x="-647706" y="1718394"/>
            <a:ext cx="3814409" cy="5218556"/>
            <a:chOff x="3768275" y="900825"/>
            <a:chExt cx="2893650" cy="3958850"/>
          </a:xfrm>
        </p:grpSpPr>
        <p:sp>
          <p:nvSpPr>
            <p:cNvPr id="541" name="Google Shape;541;p5"/>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 name="Google Shape;643;p5"/>
          <p:cNvSpPr/>
          <p:nvPr/>
        </p:nvSpPr>
        <p:spPr>
          <a:xfrm rot="5400000">
            <a:off x="7698340" y="-1844265"/>
            <a:ext cx="2139946" cy="3719726"/>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 name="Google Shape;644;p5"/>
          <p:cNvGrpSpPr/>
          <p:nvPr/>
        </p:nvGrpSpPr>
        <p:grpSpPr>
          <a:xfrm rot="10800000">
            <a:off x="6529744" y="-2472006"/>
            <a:ext cx="3814409" cy="5218556"/>
            <a:chOff x="3768275" y="900825"/>
            <a:chExt cx="2893650" cy="3958850"/>
          </a:xfrm>
        </p:grpSpPr>
        <p:sp>
          <p:nvSpPr>
            <p:cNvPr id="645" name="Google Shape;645;p5"/>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 name="Google Shape;747;p5"/>
          <p:cNvSpPr txBox="1">
            <a:spLocks noGrp="1"/>
          </p:cNvSpPr>
          <p:nvPr>
            <p:ph type="title"/>
          </p:nvPr>
        </p:nvSpPr>
        <p:spPr>
          <a:xfrm>
            <a:off x="713225" y="539500"/>
            <a:ext cx="7759200" cy="15411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48" name="Google Shape;748;p5"/>
          <p:cNvSpPr txBox="1">
            <a:spLocks noGrp="1"/>
          </p:cNvSpPr>
          <p:nvPr>
            <p:ph type="body" idx="1"/>
          </p:nvPr>
        </p:nvSpPr>
        <p:spPr>
          <a:xfrm>
            <a:off x="1985613" y="2570100"/>
            <a:ext cx="2250300" cy="980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749" name="Google Shape;749;p5"/>
          <p:cNvSpPr txBox="1">
            <a:spLocks noGrp="1"/>
          </p:cNvSpPr>
          <p:nvPr>
            <p:ph type="body" idx="2"/>
          </p:nvPr>
        </p:nvSpPr>
        <p:spPr>
          <a:xfrm>
            <a:off x="5641088" y="2570100"/>
            <a:ext cx="2250300" cy="980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750" name="Google Shape;750;p5"/>
          <p:cNvSpPr txBox="1">
            <a:spLocks noGrp="1"/>
          </p:cNvSpPr>
          <p:nvPr>
            <p:ph type="title" idx="3"/>
          </p:nvPr>
        </p:nvSpPr>
        <p:spPr>
          <a:xfrm>
            <a:off x="1949599" y="2113700"/>
            <a:ext cx="2447100" cy="423300"/>
          </a:xfrm>
          <a:prstGeom prst="rect">
            <a:avLst/>
          </a:prstGeom>
        </p:spPr>
        <p:txBody>
          <a:bodyPr spcFirstLastPara="1" wrap="square" lIns="91425" tIns="91425" rIns="91425" bIns="91425" anchor="t" anchorCtr="0">
            <a:noAutofit/>
          </a:bodyPr>
          <a:lstStyle>
            <a:lvl1pPr lvl="0" algn="l">
              <a:spcBef>
                <a:spcPts val="0"/>
              </a:spcBef>
              <a:spcAft>
                <a:spcPts val="0"/>
              </a:spcAft>
              <a:buSzPts val="2500"/>
              <a:buNone/>
              <a:defRPr sz="2500"/>
            </a:lvl1pPr>
            <a:lvl2pPr lvl="1">
              <a:spcBef>
                <a:spcPts val="0"/>
              </a:spcBef>
              <a:spcAft>
                <a:spcPts val="0"/>
              </a:spcAft>
              <a:buSzPts val="2800"/>
              <a:buNone/>
              <a:defRPr>
                <a:latin typeface="Rubik Light"/>
                <a:ea typeface="Rubik Light"/>
                <a:cs typeface="Rubik Light"/>
                <a:sym typeface="Rubik Light"/>
              </a:defRPr>
            </a:lvl2pPr>
            <a:lvl3pPr lvl="2">
              <a:spcBef>
                <a:spcPts val="0"/>
              </a:spcBef>
              <a:spcAft>
                <a:spcPts val="0"/>
              </a:spcAft>
              <a:buSzPts val="2800"/>
              <a:buNone/>
              <a:defRPr>
                <a:latin typeface="Rubik Light"/>
                <a:ea typeface="Rubik Light"/>
                <a:cs typeface="Rubik Light"/>
                <a:sym typeface="Rubik Light"/>
              </a:defRPr>
            </a:lvl3pPr>
            <a:lvl4pPr lvl="3">
              <a:spcBef>
                <a:spcPts val="0"/>
              </a:spcBef>
              <a:spcAft>
                <a:spcPts val="0"/>
              </a:spcAft>
              <a:buSzPts val="2800"/>
              <a:buNone/>
              <a:defRPr>
                <a:latin typeface="Rubik Light"/>
                <a:ea typeface="Rubik Light"/>
                <a:cs typeface="Rubik Light"/>
                <a:sym typeface="Rubik Light"/>
              </a:defRPr>
            </a:lvl4pPr>
            <a:lvl5pPr lvl="4">
              <a:spcBef>
                <a:spcPts val="0"/>
              </a:spcBef>
              <a:spcAft>
                <a:spcPts val="0"/>
              </a:spcAft>
              <a:buSzPts val="2800"/>
              <a:buNone/>
              <a:defRPr>
                <a:latin typeface="Rubik Light"/>
                <a:ea typeface="Rubik Light"/>
                <a:cs typeface="Rubik Light"/>
                <a:sym typeface="Rubik Light"/>
              </a:defRPr>
            </a:lvl5pPr>
            <a:lvl6pPr lvl="5">
              <a:spcBef>
                <a:spcPts val="0"/>
              </a:spcBef>
              <a:spcAft>
                <a:spcPts val="0"/>
              </a:spcAft>
              <a:buSzPts val="2800"/>
              <a:buNone/>
              <a:defRPr>
                <a:latin typeface="Rubik Light"/>
                <a:ea typeface="Rubik Light"/>
                <a:cs typeface="Rubik Light"/>
                <a:sym typeface="Rubik Light"/>
              </a:defRPr>
            </a:lvl6pPr>
            <a:lvl7pPr lvl="6">
              <a:spcBef>
                <a:spcPts val="0"/>
              </a:spcBef>
              <a:spcAft>
                <a:spcPts val="0"/>
              </a:spcAft>
              <a:buSzPts val="2800"/>
              <a:buNone/>
              <a:defRPr>
                <a:latin typeface="Rubik Light"/>
                <a:ea typeface="Rubik Light"/>
                <a:cs typeface="Rubik Light"/>
                <a:sym typeface="Rubik Light"/>
              </a:defRPr>
            </a:lvl7pPr>
            <a:lvl8pPr lvl="7">
              <a:spcBef>
                <a:spcPts val="0"/>
              </a:spcBef>
              <a:spcAft>
                <a:spcPts val="0"/>
              </a:spcAft>
              <a:buSzPts val="2800"/>
              <a:buNone/>
              <a:defRPr>
                <a:latin typeface="Rubik Light"/>
                <a:ea typeface="Rubik Light"/>
                <a:cs typeface="Rubik Light"/>
                <a:sym typeface="Rubik Light"/>
              </a:defRPr>
            </a:lvl8pPr>
            <a:lvl9pPr lvl="8">
              <a:spcBef>
                <a:spcPts val="0"/>
              </a:spcBef>
              <a:spcAft>
                <a:spcPts val="0"/>
              </a:spcAft>
              <a:buSzPts val="2800"/>
              <a:buNone/>
              <a:defRPr>
                <a:latin typeface="Rubik Light"/>
                <a:ea typeface="Rubik Light"/>
                <a:cs typeface="Rubik Light"/>
                <a:sym typeface="Rubik Light"/>
              </a:defRPr>
            </a:lvl9pPr>
          </a:lstStyle>
          <a:p>
            <a:endParaRPr/>
          </a:p>
        </p:txBody>
      </p:sp>
      <p:sp>
        <p:nvSpPr>
          <p:cNvPr id="751" name="Google Shape;751;p5"/>
          <p:cNvSpPr txBox="1">
            <a:spLocks noGrp="1"/>
          </p:cNvSpPr>
          <p:nvPr>
            <p:ph type="title" idx="4"/>
          </p:nvPr>
        </p:nvSpPr>
        <p:spPr>
          <a:xfrm>
            <a:off x="5641071" y="2113700"/>
            <a:ext cx="2447100" cy="42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500"/>
            </a:lvl1pPr>
            <a:lvl2pPr lvl="1" rtl="0">
              <a:spcBef>
                <a:spcPts val="0"/>
              </a:spcBef>
              <a:spcAft>
                <a:spcPts val="0"/>
              </a:spcAft>
              <a:buSzPts val="2800"/>
              <a:buNone/>
              <a:defRPr>
                <a:latin typeface="Rubik Light"/>
                <a:ea typeface="Rubik Light"/>
                <a:cs typeface="Rubik Light"/>
                <a:sym typeface="Rubik Light"/>
              </a:defRPr>
            </a:lvl2pPr>
            <a:lvl3pPr lvl="2" rtl="0">
              <a:spcBef>
                <a:spcPts val="0"/>
              </a:spcBef>
              <a:spcAft>
                <a:spcPts val="0"/>
              </a:spcAft>
              <a:buSzPts val="2800"/>
              <a:buNone/>
              <a:defRPr>
                <a:latin typeface="Rubik Light"/>
                <a:ea typeface="Rubik Light"/>
                <a:cs typeface="Rubik Light"/>
                <a:sym typeface="Rubik Light"/>
              </a:defRPr>
            </a:lvl3pPr>
            <a:lvl4pPr lvl="3" rtl="0">
              <a:spcBef>
                <a:spcPts val="0"/>
              </a:spcBef>
              <a:spcAft>
                <a:spcPts val="0"/>
              </a:spcAft>
              <a:buSzPts val="2800"/>
              <a:buNone/>
              <a:defRPr>
                <a:latin typeface="Rubik Light"/>
                <a:ea typeface="Rubik Light"/>
                <a:cs typeface="Rubik Light"/>
                <a:sym typeface="Rubik Light"/>
              </a:defRPr>
            </a:lvl4pPr>
            <a:lvl5pPr lvl="4" rtl="0">
              <a:spcBef>
                <a:spcPts val="0"/>
              </a:spcBef>
              <a:spcAft>
                <a:spcPts val="0"/>
              </a:spcAft>
              <a:buSzPts val="2800"/>
              <a:buNone/>
              <a:defRPr>
                <a:latin typeface="Rubik Light"/>
                <a:ea typeface="Rubik Light"/>
                <a:cs typeface="Rubik Light"/>
                <a:sym typeface="Rubik Light"/>
              </a:defRPr>
            </a:lvl5pPr>
            <a:lvl6pPr lvl="5" rtl="0">
              <a:spcBef>
                <a:spcPts val="0"/>
              </a:spcBef>
              <a:spcAft>
                <a:spcPts val="0"/>
              </a:spcAft>
              <a:buSzPts val="2800"/>
              <a:buNone/>
              <a:defRPr>
                <a:latin typeface="Rubik Light"/>
                <a:ea typeface="Rubik Light"/>
                <a:cs typeface="Rubik Light"/>
                <a:sym typeface="Rubik Light"/>
              </a:defRPr>
            </a:lvl6pPr>
            <a:lvl7pPr lvl="6" rtl="0">
              <a:spcBef>
                <a:spcPts val="0"/>
              </a:spcBef>
              <a:spcAft>
                <a:spcPts val="0"/>
              </a:spcAft>
              <a:buSzPts val="2800"/>
              <a:buNone/>
              <a:defRPr>
                <a:latin typeface="Rubik Light"/>
                <a:ea typeface="Rubik Light"/>
                <a:cs typeface="Rubik Light"/>
                <a:sym typeface="Rubik Light"/>
              </a:defRPr>
            </a:lvl7pPr>
            <a:lvl8pPr lvl="7" rtl="0">
              <a:spcBef>
                <a:spcPts val="0"/>
              </a:spcBef>
              <a:spcAft>
                <a:spcPts val="0"/>
              </a:spcAft>
              <a:buSzPts val="2800"/>
              <a:buNone/>
              <a:defRPr>
                <a:latin typeface="Rubik Light"/>
                <a:ea typeface="Rubik Light"/>
                <a:cs typeface="Rubik Light"/>
                <a:sym typeface="Rubik Light"/>
              </a:defRPr>
            </a:lvl8pPr>
            <a:lvl9pPr lvl="8" rtl="0">
              <a:spcBef>
                <a:spcPts val="0"/>
              </a:spcBef>
              <a:spcAft>
                <a:spcPts val="0"/>
              </a:spcAft>
              <a:buSzPts val="2800"/>
              <a:buNone/>
              <a:defRPr>
                <a:latin typeface="Rubik Light"/>
                <a:ea typeface="Rubik Light"/>
                <a:cs typeface="Rubik Light"/>
                <a:sym typeface="Rubik Light"/>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2"/>
        <p:cNvGrpSpPr/>
        <p:nvPr/>
      </p:nvGrpSpPr>
      <p:grpSpPr>
        <a:xfrm>
          <a:off x="0" y="0"/>
          <a:ext cx="0" cy="0"/>
          <a:chOff x="0" y="0"/>
          <a:chExt cx="0" cy="0"/>
        </a:xfrm>
      </p:grpSpPr>
      <p:sp>
        <p:nvSpPr>
          <p:cNvPr id="753" name="Google Shape;753;p6"/>
          <p:cNvSpPr/>
          <p:nvPr/>
        </p:nvSpPr>
        <p:spPr>
          <a:xfrm rot="5400000">
            <a:off x="7802590" y="-765089"/>
            <a:ext cx="1258220" cy="2186599"/>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 name="Google Shape;754;p6"/>
          <p:cNvGrpSpPr/>
          <p:nvPr/>
        </p:nvGrpSpPr>
        <p:grpSpPr>
          <a:xfrm rot="10800000" flipH="1">
            <a:off x="5769169" y="-529506"/>
            <a:ext cx="3814409" cy="5218556"/>
            <a:chOff x="3768275" y="900825"/>
            <a:chExt cx="2893650" cy="3958850"/>
          </a:xfrm>
        </p:grpSpPr>
        <p:sp>
          <p:nvSpPr>
            <p:cNvPr id="755" name="Google Shape;755;p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6"/>
          <p:cNvSpPr/>
          <p:nvPr/>
        </p:nvSpPr>
        <p:spPr>
          <a:xfrm rot="-5013299">
            <a:off x="236465" y="3569082"/>
            <a:ext cx="1019010" cy="2575352"/>
          </a:xfrm>
          <a:custGeom>
            <a:avLst/>
            <a:gdLst/>
            <a:ahLst/>
            <a:cxnLst/>
            <a:rect l="l" t="t" r="r" b="b"/>
            <a:pathLst>
              <a:path w="168832" h="208944" extrusionOk="0">
                <a:moveTo>
                  <a:pt x="167899" y="0"/>
                </a:moveTo>
                <a:cubicBezTo>
                  <a:pt x="167598" y="0"/>
                  <a:pt x="167229" y="7"/>
                  <a:pt x="166800" y="28"/>
                </a:cubicBezTo>
                <a:lnTo>
                  <a:pt x="168832" y="28"/>
                </a:lnTo>
                <a:cubicBezTo>
                  <a:pt x="168832" y="28"/>
                  <a:pt x="168501" y="0"/>
                  <a:pt x="167899" y="0"/>
                </a:cubicBezTo>
                <a:close/>
                <a:moveTo>
                  <a:pt x="0" y="28"/>
                </a:moveTo>
                <a:lnTo>
                  <a:pt x="0" y="207374"/>
                </a:lnTo>
                <a:cubicBezTo>
                  <a:pt x="8109" y="208424"/>
                  <a:pt x="15901" y="208944"/>
                  <a:pt x="23358" y="208944"/>
                </a:cubicBezTo>
                <a:cubicBezTo>
                  <a:pt x="93542" y="208944"/>
                  <a:pt x="133975" y="162934"/>
                  <a:pt x="128227" y="80559"/>
                </a:cubicBezTo>
                <a:cubicBezTo>
                  <a:pt x="123293" y="6838"/>
                  <a:pt x="157933" y="460"/>
                  <a:pt x="16680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 name="Google Shape;858;p6"/>
          <p:cNvGrpSpPr/>
          <p:nvPr/>
        </p:nvGrpSpPr>
        <p:grpSpPr>
          <a:xfrm rot="10800000" flipH="1">
            <a:off x="-1600206" y="1219194"/>
            <a:ext cx="3814409" cy="5218556"/>
            <a:chOff x="3768275" y="900825"/>
            <a:chExt cx="2893650" cy="3958850"/>
          </a:xfrm>
        </p:grpSpPr>
        <p:sp>
          <p:nvSpPr>
            <p:cNvPr id="859" name="Google Shape;859;p6"/>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 name="Google Shape;961;p6"/>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62"/>
        <p:cNvGrpSpPr/>
        <p:nvPr/>
      </p:nvGrpSpPr>
      <p:grpSpPr>
        <a:xfrm>
          <a:off x="0" y="0"/>
          <a:ext cx="0" cy="0"/>
          <a:chOff x="0" y="0"/>
          <a:chExt cx="0" cy="0"/>
        </a:xfrm>
      </p:grpSpPr>
      <p:sp>
        <p:nvSpPr>
          <p:cNvPr id="963" name="Google Shape;963;p7"/>
          <p:cNvSpPr txBox="1">
            <a:spLocks noGrp="1"/>
          </p:cNvSpPr>
          <p:nvPr>
            <p:ph type="title"/>
          </p:nvPr>
        </p:nvSpPr>
        <p:spPr>
          <a:xfrm>
            <a:off x="692700" y="1386325"/>
            <a:ext cx="4336500" cy="7344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964" name="Google Shape;964;p7"/>
          <p:cNvSpPr txBox="1">
            <a:spLocks noGrp="1"/>
          </p:cNvSpPr>
          <p:nvPr>
            <p:ph type="body" idx="1"/>
          </p:nvPr>
        </p:nvSpPr>
        <p:spPr>
          <a:xfrm>
            <a:off x="717350" y="2170250"/>
            <a:ext cx="4086000" cy="11658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sz="1600"/>
            </a:lvl1pPr>
            <a:lvl2pPr marL="914400" lvl="1" indent="-317500">
              <a:lnSpc>
                <a:spcPct val="100000"/>
              </a:lnSpc>
              <a:spcBef>
                <a:spcPts val="1600"/>
              </a:spcBef>
              <a:spcAft>
                <a:spcPts val="0"/>
              </a:spcAft>
              <a:buSzPts val="1400"/>
              <a:buChar char="○"/>
              <a:defRPr/>
            </a:lvl2pPr>
            <a:lvl3pPr marL="1371600" lvl="2" indent="-317500">
              <a:lnSpc>
                <a:spcPct val="100000"/>
              </a:lnSpc>
              <a:spcBef>
                <a:spcPts val="1600"/>
              </a:spcBef>
              <a:spcAft>
                <a:spcPts val="0"/>
              </a:spcAft>
              <a:buSzPts val="1400"/>
              <a:buChar char="■"/>
              <a:defRPr/>
            </a:lvl3pPr>
            <a:lvl4pPr marL="1828800" lvl="3" indent="-317500">
              <a:lnSpc>
                <a:spcPct val="100000"/>
              </a:lnSpc>
              <a:spcBef>
                <a:spcPts val="1600"/>
              </a:spcBef>
              <a:spcAft>
                <a:spcPts val="0"/>
              </a:spcAft>
              <a:buSzPts val="1400"/>
              <a:buChar char="●"/>
              <a:defRPr/>
            </a:lvl4pPr>
            <a:lvl5pPr marL="2286000" lvl="4" indent="-317500">
              <a:lnSpc>
                <a:spcPct val="100000"/>
              </a:lnSpc>
              <a:spcBef>
                <a:spcPts val="1600"/>
              </a:spcBef>
              <a:spcAft>
                <a:spcPts val="0"/>
              </a:spcAft>
              <a:buSzPts val="1400"/>
              <a:buChar char="○"/>
              <a:defRPr/>
            </a:lvl5pPr>
            <a:lvl6pPr marL="2743200" lvl="5" indent="-317500">
              <a:lnSpc>
                <a:spcPct val="100000"/>
              </a:lnSpc>
              <a:spcBef>
                <a:spcPts val="1600"/>
              </a:spcBef>
              <a:spcAft>
                <a:spcPts val="0"/>
              </a:spcAft>
              <a:buSzPts val="1400"/>
              <a:buChar char="■"/>
              <a:defRPr/>
            </a:lvl6pPr>
            <a:lvl7pPr marL="3200400" lvl="6" indent="-317500">
              <a:lnSpc>
                <a:spcPct val="100000"/>
              </a:lnSpc>
              <a:spcBef>
                <a:spcPts val="1600"/>
              </a:spcBef>
              <a:spcAft>
                <a:spcPts val="0"/>
              </a:spcAft>
              <a:buSzPts val="1400"/>
              <a:buChar char="●"/>
              <a:defRPr/>
            </a:lvl7pPr>
            <a:lvl8pPr marL="3657600" lvl="7" indent="-317500">
              <a:lnSpc>
                <a:spcPct val="100000"/>
              </a:lnSpc>
              <a:spcBef>
                <a:spcPts val="1600"/>
              </a:spcBef>
              <a:spcAft>
                <a:spcPts val="0"/>
              </a:spcAft>
              <a:buSzPts val="1400"/>
              <a:buChar char="○"/>
              <a:defRPr/>
            </a:lvl8pPr>
            <a:lvl9pPr marL="4114800" lvl="8" indent="-317500">
              <a:lnSpc>
                <a:spcPct val="100000"/>
              </a:lnSpc>
              <a:spcBef>
                <a:spcPts val="1600"/>
              </a:spcBef>
              <a:spcAft>
                <a:spcPts val="1600"/>
              </a:spcAft>
              <a:buSzPts val="1400"/>
              <a:buChar char="■"/>
              <a:defRPr/>
            </a:lvl9pPr>
          </a:lstStyle>
          <a:p>
            <a:endParaRPr/>
          </a:p>
        </p:txBody>
      </p:sp>
      <p:sp>
        <p:nvSpPr>
          <p:cNvPr id="965" name="Google Shape;965;p7"/>
          <p:cNvSpPr/>
          <p:nvPr/>
        </p:nvSpPr>
        <p:spPr>
          <a:xfrm>
            <a:off x="4801575" y="0"/>
            <a:ext cx="5409225" cy="5218750"/>
          </a:xfrm>
          <a:custGeom>
            <a:avLst/>
            <a:gdLst/>
            <a:ahLst/>
            <a:cxnLst/>
            <a:rect l="l" t="t" r="r" b="b"/>
            <a:pathLst>
              <a:path w="216369" h="208750" extrusionOk="0">
                <a:moveTo>
                  <a:pt x="49804" y="0"/>
                </a:moveTo>
                <a:cubicBezTo>
                  <a:pt x="49804" y="0"/>
                  <a:pt x="14143" y="33713"/>
                  <a:pt x="56762" y="49578"/>
                </a:cubicBezTo>
                <a:cubicBezTo>
                  <a:pt x="103070" y="66974"/>
                  <a:pt x="94372" y="108724"/>
                  <a:pt x="66765" y="108724"/>
                </a:cubicBezTo>
                <a:cubicBezTo>
                  <a:pt x="38706" y="108724"/>
                  <a:pt x="7828" y="115908"/>
                  <a:pt x="24789" y="165695"/>
                </a:cubicBezTo>
                <a:cubicBezTo>
                  <a:pt x="38706" y="207445"/>
                  <a:pt x="0" y="208750"/>
                  <a:pt x="0" y="208750"/>
                </a:cubicBezTo>
                <a:lnTo>
                  <a:pt x="216369" y="208750"/>
                </a:lnTo>
                <a:lnTo>
                  <a:pt x="2163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 name="Google Shape;966;p7"/>
          <p:cNvGrpSpPr/>
          <p:nvPr/>
        </p:nvGrpSpPr>
        <p:grpSpPr>
          <a:xfrm>
            <a:off x="5343006" y="-6524"/>
            <a:ext cx="3858682" cy="5263687"/>
            <a:chOff x="3768275" y="900825"/>
            <a:chExt cx="2893650" cy="3958850"/>
          </a:xfrm>
        </p:grpSpPr>
        <p:sp>
          <p:nvSpPr>
            <p:cNvPr id="967" name="Google Shape;967;p7"/>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69"/>
        <p:cNvGrpSpPr/>
        <p:nvPr/>
      </p:nvGrpSpPr>
      <p:grpSpPr>
        <a:xfrm>
          <a:off x="0" y="0"/>
          <a:ext cx="0" cy="0"/>
          <a:chOff x="0" y="0"/>
          <a:chExt cx="0" cy="0"/>
        </a:xfrm>
      </p:grpSpPr>
      <p:sp>
        <p:nvSpPr>
          <p:cNvPr id="1070" name="Google Shape;1070;p8"/>
          <p:cNvSpPr txBox="1">
            <a:spLocks noGrp="1"/>
          </p:cNvSpPr>
          <p:nvPr>
            <p:ph type="title"/>
          </p:nvPr>
        </p:nvSpPr>
        <p:spPr>
          <a:xfrm>
            <a:off x="713225" y="539500"/>
            <a:ext cx="6144900" cy="4001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71"/>
        <p:cNvGrpSpPr/>
        <p:nvPr/>
      </p:nvGrpSpPr>
      <p:grpSpPr>
        <a:xfrm>
          <a:off x="0" y="0"/>
          <a:ext cx="0" cy="0"/>
          <a:chOff x="0" y="0"/>
          <a:chExt cx="0" cy="0"/>
        </a:xfrm>
      </p:grpSpPr>
      <p:sp>
        <p:nvSpPr>
          <p:cNvPr id="1072" name="Google Shape;1072;p9"/>
          <p:cNvSpPr txBox="1">
            <a:spLocks noGrp="1"/>
          </p:cNvSpPr>
          <p:nvPr>
            <p:ph type="title"/>
          </p:nvPr>
        </p:nvSpPr>
        <p:spPr>
          <a:xfrm>
            <a:off x="713225" y="539500"/>
            <a:ext cx="3597600" cy="21759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073" name="Google Shape;1073;p9"/>
          <p:cNvSpPr txBox="1">
            <a:spLocks noGrp="1"/>
          </p:cNvSpPr>
          <p:nvPr>
            <p:ph type="subTitle" idx="1"/>
          </p:nvPr>
        </p:nvSpPr>
        <p:spPr>
          <a:xfrm>
            <a:off x="713100" y="3412675"/>
            <a:ext cx="35976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074" name="Google Shape;1074;p9"/>
          <p:cNvSpPr txBox="1">
            <a:spLocks noGrp="1"/>
          </p:cNvSpPr>
          <p:nvPr>
            <p:ph type="body" idx="2"/>
          </p:nvPr>
        </p:nvSpPr>
        <p:spPr>
          <a:xfrm>
            <a:off x="4885250" y="539500"/>
            <a:ext cx="3597600" cy="36951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75"/>
        <p:cNvGrpSpPr/>
        <p:nvPr/>
      </p:nvGrpSpPr>
      <p:grpSpPr>
        <a:xfrm>
          <a:off x="0" y="0"/>
          <a:ext cx="0" cy="0"/>
          <a:chOff x="0" y="0"/>
          <a:chExt cx="0" cy="0"/>
        </a:xfrm>
      </p:grpSpPr>
      <p:sp>
        <p:nvSpPr>
          <p:cNvPr id="1076" name="Google Shape;1076;p10"/>
          <p:cNvSpPr txBox="1">
            <a:spLocks noGrp="1"/>
          </p:cNvSpPr>
          <p:nvPr>
            <p:ph type="title"/>
          </p:nvPr>
        </p:nvSpPr>
        <p:spPr>
          <a:xfrm>
            <a:off x="713225" y="2150850"/>
            <a:ext cx="77592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77" name="Google Shape;1077;p10"/>
          <p:cNvSpPr txBox="1">
            <a:spLocks noGrp="1"/>
          </p:cNvSpPr>
          <p:nvPr>
            <p:ph type="subTitle" idx="1"/>
          </p:nvPr>
        </p:nvSpPr>
        <p:spPr>
          <a:xfrm>
            <a:off x="3284850" y="3089450"/>
            <a:ext cx="35976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078" name="Google Shape;1078;p10"/>
          <p:cNvSpPr/>
          <p:nvPr/>
        </p:nvSpPr>
        <p:spPr>
          <a:xfrm rot="10674320">
            <a:off x="5484859" y="-228443"/>
            <a:ext cx="4209903" cy="662833"/>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 name="Google Shape;1079;p10"/>
          <p:cNvGrpSpPr/>
          <p:nvPr/>
        </p:nvGrpSpPr>
        <p:grpSpPr>
          <a:xfrm>
            <a:off x="5405794" y="-1346418"/>
            <a:ext cx="3814409" cy="5218556"/>
            <a:chOff x="3768275" y="900825"/>
            <a:chExt cx="2893650" cy="3958850"/>
          </a:xfrm>
        </p:grpSpPr>
        <p:sp>
          <p:nvSpPr>
            <p:cNvPr id="1080" name="Google Shape;1080;p10"/>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0"/>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0"/>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0"/>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0"/>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0"/>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0"/>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0"/>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0"/>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0"/>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0"/>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0"/>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0"/>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0"/>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0"/>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0"/>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0"/>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0"/>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0"/>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0"/>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0"/>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0"/>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0"/>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0"/>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0"/>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0"/>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0"/>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0"/>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0"/>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0"/>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0"/>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0"/>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0"/>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0"/>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0"/>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0"/>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0"/>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0"/>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0"/>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0"/>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0"/>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0"/>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0"/>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0"/>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0"/>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0"/>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0"/>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0"/>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0"/>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0"/>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0"/>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0"/>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0"/>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0"/>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0"/>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0"/>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0"/>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0"/>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0"/>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0"/>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0"/>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0"/>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0"/>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0"/>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0"/>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0"/>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0"/>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0"/>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0"/>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0"/>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0"/>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0"/>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0"/>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0"/>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0"/>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10"/>
          <p:cNvSpPr/>
          <p:nvPr/>
        </p:nvSpPr>
        <p:spPr>
          <a:xfrm>
            <a:off x="-1542650" y="4307028"/>
            <a:ext cx="6303190" cy="1549112"/>
          </a:xfrm>
          <a:custGeom>
            <a:avLst/>
            <a:gdLst/>
            <a:ahLst/>
            <a:cxnLst/>
            <a:rect l="l" t="t" r="r" b="b"/>
            <a:pathLst>
              <a:path w="283640" h="56398" extrusionOk="0">
                <a:moveTo>
                  <a:pt x="39593" y="1"/>
                </a:moveTo>
                <a:cubicBezTo>
                  <a:pt x="27894" y="1"/>
                  <a:pt x="16150" y="2453"/>
                  <a:pt x="5768" y="7577"/>
                </a:cubicBezTo>
                <a:lnTo>
                  <a:pt x="0" y="10391"/>
                </a:lnTo>
                <a:lnTo>
                  <a:pt x="0" y="56398"/>
                </a:lnTo>
                <a:lnTo>
                  <a:pt x="283640" y="56398"/>
                </a:lnTo>
                <a:cubicBezTo>
                  <a:pt x="280755" y="54147"/>
                  <a:pt x="277801" y="52107"/>
                  <a:pt x="274635" y="50208"/>
                </a:cubicBezTo>
                <a:cubicBezTo>
                  <a:pt x="236369" y="26954"/>
                  <a:pt x="190446" y="18146"/>
                  <a:pt x="145926" y="18146"/>
                </a:cubicBezTo>
                <a:cubicBezTo>
                  <a:pt x="141421" y="18146"/>
                  <a:pt x="136930" y="18236"/>
                  <a:pt x="132464" y="18411"/>
                </a:cubicBezTo>
                <a:cubicBezTo>
                  <a:pt x="126506" y="18676"/>
                  <a:pt x="120521" y="19051"/>
                  <a:pt x="114560" y="19051"/>
                </a:cubicBezTo>
                <a:cubicBezTo>
                  <a:pt x="111019" y="19051"/>
                  <a:pt x="107486" y="18919"/>
                  <a:pt x="103973" y="18552"/>
                </a:cubicBezTo>
                <a:cubicBezTo>
                  <a:pt x="87793" y="16934"/>
                  <a:pt x="75905" y="6593"/>
                  <a:pt x="60499" y="2653"/>
                </a:cubicBezTo>
                <a:cubicBezTo>
                  <a:pt x="53756" y="901"/>
                  <a:pt x="46683" y="1"/>
                  <a:pt x="39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 name="Google Shape;1183;p10"/>
          <p:cNvGrpSpPr/>
          <p:nvPr/>
        </p:nvGrpSpPr>
        <p:grpSpPr>
          <a:xfrm rot="10800000">
            <a:off x="-342906" y="2316919"/>
            <a:ext cx="3814409" cy="5218556"/>
            <a:chOff x="3768275" y="900825"/>
            <a:chExt cx="2893650" cy="3958850"/>
          </a:xfrm>
        </p:grpSpPr>
        <p:sp>
          <p:nvSpPr>
            <p:cNvPr id="1184" name="Google Shape;1184;p10"/>
            <p:cNvSpPr/>
            <p:nvPr/>
          </p:nvSpPr>
          <p:spPr>
            <a:xfrm>
              <a:off x="6607950" y="3550900"/>
              <a:ext cx="20075" cy="20100"/>
            </a:xfrm>
            <a:custGeom>
              <a:avLst/>
              <a:gdLst/>
              <a:ahLst/>
              <a:cxnLst/>
              <a:rect l="l" t="t" r="r" b="b"/>
              <a:pathLst>
                <a:path w="803" h="804" extrusionOk="0">
                  <a:moveTo>
                    <a:pt x="393" y="0"/>
                  </a:moveTo>
                  <a:cubicBezTo>
                    <a:pt x="178" y="0"/>
                    <a:pt x="0" y="179"/>
                    <a:pt x="0" y="411"/>
                  </a:cubicBezTo>
                  <a:cubicBezTo>
                    <a:pt x="0" y="625"/>
                    <a:pt x="178" y="803"/>
                    <a:pt x="393" y="803"/>
                  </a:cubicBezTo>
                  <a:cubicBezTo>
                    <a:pt x="625" y="803"/>
                    <a:pt x="803" y="625"/>
                    <a:pt x="803" y="411"/>
                  </a:cubicBezTo>
                  <a:cubicBezTo>
                    <a:pt x="803" y="179"/>
                    <a:pt x="62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0"/>
            <p:cNvSpPr/>
            <p:nvPr/>
          </p:nvSpPr>
          <p:spPr>
            <a:xfrm>
              <a:off x="5685925" y="4224450"/>
              <a:ext cx="20975" cy="21450"/>
            </a:xfrm>
            <a:custGeom>
              <a:avLst/>
              <a:gdLst/>
              <a:ahLst/>
              <a:cxnLst/>
              <a:rect l="l" t="t" r="r" b="b"/>
              <a:pathLst>
                <a:path w="839" h="858" extrusionOk="0">
                  <a:moveTo>
                    <a:pt x="411" y="1"/>
                  </a:moveTo>
                  <a:cubicBezTo>
                    <a:pt x="179" y="1"/>
                    <a:pt x="0" y="197"/>
                    <a:pt x="0" y="429"/>
                  </a:cubicBezTo>
                  <a:cubicBezTo>
                    <a:pt x="0" y="661"/>
                    <a:pt x="179" y="857"/>
                    <a:pt x="411" y="857"/>
                  </a:cubicBezTo>
                  <a:cubicBezTo>
                    <a:pt x="643" y="857"/>
                    <a:pt x="839" y="661"/>
                    <a:pt x="839" y="429"/>
                  </a:cubicBezTo>
                  <a:cubicBezTo>
                    <a:pt x="839" y="197"/>
                    <a:pt x="643"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0"/>
            <p:cNvSpPr/>
            <p:nvPr/>
          </p:nvSpPr>
          <p:spPr>
            <a:xfrm>
              <a:off x="5546750" y="4607175"/>
              <a:ext cx="20100" cy="20100"/>
            </a:xfrm>
            <a:custGeom>
              <a:avLst/>
              <a:gdLst/>
              <a:ahLst/>
              <a:cxnLst/>
              <a:rect l="l" t="t" r="r" b="b"/>
              <a:pathLst>
                <a:path w="804" h="804" extrusionOk="0">
                  <a:moveTo>
                    <a:pt x="411" y="1"/>
                  </a:moveTo>
                  <a:cubicBezTo>
                    <a:pt x="179" y="1"/>
                    <a:pt x="0" y="179"/>
                    <a:pt x="0" y="393"/>
                  </a:cubicBezTo>
                  <a:cubicBezTo>
                    <a:pt x="0" y="625"/>
                    <a:pt x="179" y="804"/>
                    <a:pt x="411" y="804"/>
                  </a:cubicBezTo>
                  <a:cubicBezTo>
                    <a:pt x="625" y="804"/>
                    <a:pt x="803" y="625"/>
                    <a:pt x="803" y="393"/>
                  </a:cubicBezTo>
                  <a:cubicBezTo>
                    <a:pt x="803" y="179"/>
                    <a:pt x="625" y="1"/>
                    <a:pt x="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0"/>
            <p:cNvSpPr/>
            <p:nvPr/>
          </p:nvSpPr>
          <p:spPr>
            <a:xfrm>
              <a:off x="5949550" y="4722700"/>
              <a:ext cx="20100" cy="20100"/>
            </a:xfrm>
            <a:custGeom>
              <a:avLst/>
              <a:gdLst/>
              <a:ahLst/>
              <a:cxnLst/>
              <a:rect l="l" t="t" r="r" b="b"/>
              <a:pathLst>
                <a:path w="804" h="804" extrusionOk="0">
                  <a:moveTo>
                    <a:pt x="393" y="1"/>
                  </a:moveTo>
                  <a:cubicBezTo>
                    <a:pt x="179" y="1"/>
                    <a:pt x="0" y="179"/>
                    <a:pt x="0" y="393"/>
                  </a:cubicBezTo>
                  <a:cubicBezTo>
                    <a:pt x="0" y="608"/>
                    <a:pt x="179" y="804"/>
                    <a:pt x="393" y="804"/>
                  </a:cubicBezTo>
                  <a:cubicBezTo>
                    <a:pt x="625" y="804"/>
                    <a:pt x="803" y="608"/>
                    <a:pt x="803" y="393"/>
                  </a:cubicBezTo>
                  <a:cubicBezTo>
                    <a:pt x="803"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0"/>
            <p:cNvSpPr/>
            <p:nvPr/>
          </p:nvSpPr>
          <p:spPr>
            <a:xfrm>
              <a:off x="5841150" y="3161475"/>
              <a:ext cx="8950" cy="8950"/>
            </a:xfrm>
            <a:custGeom>
              <a:avLst/>
              <a:gdLst/>
              <a:ahLst/>
              <a:cxnLst/>
              <a:rect l="l" t="t" r="r" b="b"/>
              <a:pathLst>
                <a:path w="358" h="358" extrusionOk="0">
                  <a:moveTo>
                    <a:pt x="179" y="1"/>
                  </a:moveTo>
                  <a:cubicBezTo>
                    <a:pt x="90" y="1"/>
                    <a:pt x="1" y="72"/>
                    <a:pt x="1" y="179"/>
                  </a:cubicBezTo>
                  <a:cubicBezTo>
                    <a:pt x="1" y="268"/>
                    <a:pt x="90" y="358"/>
                    <a:pt x="179" y="358"/>
                  </a:cubicBezTo>
                  <a:cubicBezTo>
                    <a:pt x="286" y="358"/>
                    <a:pt x="357" y="268"/>
                    <a:pt x="357" y="179"/>
                  </a:cubicBezTo>
                  <a:cubicBezTo>
                    <a:pt x="357"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0"/>
            <p:cNvSpPr/>
            <p:nvPr/>
          </p:nvSpPr>
          <p:spPr>
            <a:xfrm>
              <a:off x="6545925" y="3898375"/>
              <a:ext cx="8950" cy="8950"/>
            </a:xfrm>
            <a:custGeom>
              <a:avLst/>
              <a:gdLst/>
              <a:ahLst/>
              <a:cxnLst/>
              <a:rect l="l" t="t" r="r" b="b"/>
              <a:pathLst>
                <a:path w="358" h="358" extrusionOk="0">
                  <a:moveTo>
                    <a:pt x="179" y="1"/>
                  </a:moveTo>
                  <a:cubicBezTo>
                    <a:pt x="90" y="1"/>
                    <a:pt x="1" y="72"/>
                    <a:pt x="1" y="179"/>
                  </a:cubicBezTo>
                  <a:cubicBezTo>
                    <a:pt x="1" y="286"/>
                    <a:pt x="90" y="358"/>
                    <a:pt x="179" y="358"/>
                  </a:cubicBezTo>
                  <a:cubicBezTo>
                    <a:pt x="286" y="358"/>
                    <a:pt x="358" y="286"/>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0"/>
            <p:cNvSpPr/>
            <p:nvPr/>
          </p:nvSpPr>
          <p:spPr>
            <a:xfrm>
              <a:off x="5671650" y="4166025"/>
              <a:ext cx="4475" cy="4475"/>
            </a:xfrm>
            <a:custGeom>
              <a:avLst/>
              <a:gdLst/>
              <a:ahLst/>
              <a:cxnLst/>
              <a:rect l="l" t="t" r="r" b="b"/>
              <a:pathLst>
                <a:path w="179" h="179" extrusionOk="0">
                  <a:moveTo>
                    <a:pt x="90" y="0"/>
                  </a:moveTo>
                  <a:cubicBezTo>
                    <a:pt x="54" y="0"/>
                    <a:pt x="0" y="36"/>
                    <a:pt x="0" y="90"/>
                  </a:cubicBezTo>
                  <a:cubicBezTo>
                    <a:pt x="0" y="125"/>
                    <a:pt x="54" y="179"/>
                    <a:pt x="90" y="179"/>
                  </a:cubicBezTo>
                  <a:cubicBezTo>
                    <a:pt x="143" y="179"/>
                    <a:pt x="161" y="143"/>
                    <a:pt x="179" y="90"/>
                  </a:cubicBezTo>
                  <a:cubicBezTo>
                    <a:pt x="179" y="54"/>
                    <a:pt x="143"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0"/>
            <p:cNvSpPr/>
            <p:nvPr/>
          </p:nvSpPr>
          <p:spPr>
            <a:xfrm>
              <a:off x="5036900" y="3172625"/>
              <a:ext cx="8950" cy="8950"/>
            </a:xfrm>
            <a:custGeom>
              <a:avLst/>
              <a:gdLst/>
              <a:ahLst/>
              <a:cxnLst/>
              <a:rect l="l" t="t" r="r" b="b"/>
              <a:pathLst>
                <a:path w="358" h="358" extrusionOk="0">
                  <a:moveTo>
                    <a:pt x="179" y="1"/>
                  </a:moveTo>
                  <a:cubicBezTo>
                    <a:pt x="54" y="1"/>
                    <a:pt x="0" y="90"/>
                    <a:pt x="0" y="179"/>
                  </a:cubicBezTo>
                  <a:cubicBezTo>
                    <a:pt x="0" y="286"/>
                    <a:pt x="89" y="358"/>
                    <a:pt x="179" y="358"/>
                  </a:cubicBezTo>
                  <a:cubicBezTo>
                    <a:pt x="268" y="358"/>
                    <a:pt x="321" y="286"/>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0"/>
            <p:cNvSpPr/>
            <p:nvPr/>
          </p:nvSpPr>
          <p:spPr>
            <a:xfrm>
              <a:off x="5816625" y="4623675"/>
              <a:ext cx="8925" cy="8950"/>
            </a:xfrm>
            <a:custGeom>
              <a:avLst/>
              <a:gdLst/>
              <a:ahLst/>
              <a:cxnLst/>
              <a:rect l="l" t="t" r="r" b="b"/>
              <a:pathLst>
                <a:path w="357" h="358" extrusionOk="0">
                  <a:moveTo>
                    <a:pt x="179" y="1"/>
                  </a:moveTo>
                  <a:cubicBezTo>
                    <a:pt x="72" y="1"/>
                    <a:pt x="0" y="90"/>
                    <a:pt x="0" y="179"/>
                  </a:cubicBezTo>
                  <a:cubicBezTo>
                    <a:pt x="0" y="304"/>
                    <a:pt x="89" y="358"/>
                    <a:pt x="179" y="358"/>
                  </a:cubicBezTo>
                  <a:cubicBezTo>
                    <a:pt x="268" y="358"/>
                    <a:pt x="357"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0"/>
            <p:cNvSpPr/>
            <p:nvPr/>
          </p:nvSpPr>
          <p:spPr>
            <a:xfrm>
              <a:off x="6653000" y="4197250"/>
              <a:ext cx="8925" cy="8950"/>
            </a:xfrm>
            <a:custGeom>
              <a:avLst/>
              <a:gdLst/>
              <a:ahLst/>
              <a:cxnLst/>
              <a:rect l="l" t="t" r="r" b="b"/>
              <a:pathLst>
                <a:path w="357" h="358" extrusionOk="0">
                  <a:moveTo>
                    <a:pt x="179" y="0"/>
                  </a:moveTo>
                  <a:cubicBezTo>
                    <a:pt x="89" y="0"/>
                    <a:pt x="0" y="72"/>
                    <a:pt x="0" y="179"/>
                  </a:cubicBezTo>
                  <a:cubicBezTo>
                    <a:pt x="0" y="286"/>
                    <a:pt x="89" y="357"/>
                    <a:pt x="179" y="357"/>
                  </a:cubicBezTo>
                  <a:cubicBezTo>
                    <a:pt x="286" y="357"/>
                    <a:pt x="357" y="286"/>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0"/>
            <p:cNvSpPr/>
            <p:nvPr/>
          </p:nvSpPr>
          <p:spPr>
            <a:xfrm>
              <a:off x="6165875" y="2995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9" y="357"/>
                    <a:pt x="358" y="286"/>
                    <a:pt x="358" y="179"/>
                  </a:cubicBezTo>
                  <a:cubicBezTo>
                    <a:pt x="358"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0"/>
            <p:cNvSpPr/>
            <p:nvPr/>
          </p:nvSpPr>
          <p:spPr>
            <a:xfrm>
              <a:off x="5726950" y="3124450"/>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268" y="358"/>
                    <a:pt x="358" y="268"/>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0"/>
            <p:cNvSpPr/>
            <p:nvPr/>
          </p:nvSpPr>
          <p:spPr>
            <a:xfrm>
              <a:off x="6527200" y="33537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40"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0"/>
            <p:cNvSpPr/>
            <p:nvPr/>
          </p:nvSpPr>
          <p:spPr>
            <a:xfrm>
              <a:off x="5616775" y="4226675"/>
              <a:ext cx="4500" cy="4500"/>
            </a:xfrm>
            <a:custGeom>
              <a:avLst/>
              <a:gdLst/>
              <a:ahLst/>
              <a:cxnLst/>
              <a:rect l="l" t="t" r="r" b="b"/>
              <a:pathLst>
                <a:path w="180" h="180" extrusionOk="0">
                  <a:moveTo>
                    <a:pt x="90" y="1"/>
                  </a:moveTo>
                  <a:cubicBezTo>
                    <a:pt x="36" y="1"/>
                    <a:pt x="1" y="54"/>
                    <a:pt x="1" y="90"/>
                  </a:cubicBezTo>
                  <a:cubicBezTo>
                    <a:pt x="1" y="144"/>
                    <a:pt x="36" y="179"/>
                    <a:pt x="90" y="179"/>
                  </a:cubicBezTo>
                  <a:cubicBezTo>
                    <a:pt x="126" y="179"/>
                    <a:pt x="179" y="144"/>
                    <a:pt x="179" y="90"/>
                  </a:cubicBezTo>
                  <a:cubicBezTo>
                    <a:pt x="179" y="5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0"/>
            <p:cNvSpPr/>
            <p:nvPr/>
          </p:nvSpPr>
          <p:spPr>
            <a:xfrm>
              <a:off x="5635950" y="4190100"/>
              <a:ext cx="4500" cy="4500"/>
            </a:xfrm>
            <a:custGeom>
              <a:avLst/>
              <a:gdLst/>
              <a:ahLst/>
              <a:cxnLst/>
              <a:rect l="l" t="t" r="r" b="b"/>
              <a:pathLst>
                <a:path w="180" h="180" extrusionOk="0">
                  <a:moveTo>
                    <a:pt x="90" y="1"/>
                  </a:moveTo>
                  <a:cubicBezTo>
                    <a:pt x="54" y="1"/>
                    <a:pt x="1" y="37"/>
                    <a:pt x="1" y="90"/>
                  </a:cubicBezTo>
                  <a:cubicBezTo>
                    <a:pt x="1" y="126"/>
                    <a:pt x="54" y="179"/>
                    <a:pt x="90" y="179"/>
                  </a:cubicBezTo>
                  <a:cubicBezTo>
                    <a:pt x="144" y="179"/>
                    <a:pt x="179" y="126"/>
                    <a:pt x="179" y="90"/>
                  </a:cubicBezTo>
                  <a:cubicBezTo>
                    <a:pt x="179" y="37"/>
                    <a:pt x="14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0"/>
            <p:cNvSpPr/>
            <p:nvPr/>
          </p:nvSpPr>
          <p:spPr>
            <a:xfrm>
              <a:off x="5169375" y="4819950"/>
              <a:ext cx="8950" cy="8950"/>
            </a:xfrm>
            <a:custGeom>
              <a:avLst/>
              <a:gdLst/>
              <a:ahLst/>
              <a:cxnLst/>
              <a:rect l="l" t="t" r="r" b="b"/>
              <a:pathLst>
                <a:path w="358" h="358" extrusionOk="0">
                  <a:moveTo>
                    <a:pt x="179" y="1"/>
                  </a:moveTo>
                  <a:cubicBezTo>
                    <a:pt x="72" y="1"/>
                    <a:pt x="0" y="90"/>
                    <a:pt x="0" y="179"/>
                  </a:cubicBezTo>
                  <a:cubicBezTo>
                    <a:pt x="0" y="304"/>
                    <a:pt x="90" y="357"/>
                    <a:pt x="179" y="357"/>
                  </a:cubicBezTo>
                  <a:cubicBezTo>
                    <a:pt x="268" y="357"/>
                    <a:pt x="339" y="304"/>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0"/>
            <p:cNvSpPr/>
            <p:nvPr/>
          </p:nvSpPr>
          <p:spPr>
            <a:xfrm>
              <a:off x="4007375" y="468032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9"/>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0"/>
            <p:cNvSpPr/>
            <p:nvPr/>
          </p:nvSpPr>
          <p:spPr>
            <a:xfrm>
              <a:off x="4514100" y="4850725"/>
              <a:ext cx="8950" cy="8950"/>
            </a:xfrm>
            <a:custGeom>
              <a:avLst/>
              <a:gdLst/>
              <a:ahLst/>
              <a:cxnLst/>
              <a:rect l="l" t="t" r="r" b="b"/>
              <a:pathLst>
                <a:path w="358" h="358" extrusionOk="0">
                  <a:moveTo>
                    <a:pt x="179" y="1"/>
                  </a:moveTo>
                  <a:cubicBezTo>
                    <a:pt x="72" y="1"/>
                    <a:pt x="1" y="90"/>
                    <a:pt x="1" y="179"/>
                  </a:cubicBezTo>
                  <a:cubicBezTo>
                    <a:pt x="1" y="286"/>
                    <a:pt x="90" y="358"/>
                    <a:pt x="179" y="358"/>
                  </a:cubicBezTo>
                  <a:cubicBezTo>
                    <a:pt x="304" y="358"/>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0"/>
            <p:cNvSpPr/>
            <p:nvPr/>
          </p:nvSpPr>
          <p:spPr>
            <a:xfrm>
              <a:off x="4926275" y="2962700"/>
              <a:ext cx="8950" cy="8000"/>
            </a:xfrm>
            <a:custGeom>
              <a:avLst/>
              <a:gdLst/>
              <a:ahLst/>
              <a:cxnLst/>
              <a:rect l="l" t="t" r="r" b="b"/>
              <a:pathLst>
                <a:path w="358" h="320" extrusionOk="0">
                  <a:moveTo>
                    <a:pt x="199" y="1"/>
                  </a:moveTo>
                  <a:cubicBezTo>
                    <a:pt x="181" y="1"/>
                    <a:pt x="162" y="4"/>
                    <a:pt x="143" y="12"/>
                  </a:cubicBezTo>
                  <a:cubicBezTo>
                    <a:pt x="54" y="30"/>
                    <a:pt x="0" y="119"/>
                    <a:pt x="18" y="208"/>
                  </a:cubicBezTo>
                  <a:cubicBezTo>
                    <a:pt x="48" y="282"/>
                    <a:pt x="115" y="320"/>
                    <a:pt x="188" y="320"/>
                  </a:cubicBezTo>
                  <a:cubicBezTo>
                    <a:pt x="202" y="320"/>
                    <a:pt x="217" y="318"/>
                    <a:pt x="232" y="315"/>
                  </a:cubicBezTo>
                  <a:cubicBezTo>
                    <a:pt x="321" y="279"/>
                    <a:pt x="357" y="190"/>
                    <a:pt x="339" y="119"/>
                  </a:cubicBezTo>
                  <a:cubicBezTo>
                    <a:pt x="325" y="49"/>
                    <a:pt x="267"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0"/>
            <p:cNvSpPr/>
            <p:nvPr/>
          </p:nvSpPr>
          <p:spPr>
            <a:xfrm>
              <a:off x="5623925" y="4782650"/>
              <a:ext cx="8925" cy="8000"/>
            </a:xfrm>
            <a:custGeom>
              <a:avLst/>
              <a:gdLst/>
              <a:ahLst/>
              <a:cxnLst/>
              <a:rect l="l" t="t" r="r" b="b"/>
              <a:pathLst>
                <a:path w="357" h="320" extrusionOk="0">
                  <a:moveTo>
                    <a:pt x="182" y="1"/>
                  </a:moveTo>
                  <a:cubicBezTo>
                    <a:pt x="163" y="1"/>
                    <a:pt x="144" y="4"/>
                    <a:pt x="125" y="12"/>
                  </a:cubicBezTo>
                  <a:cubicBezTo>
                    <a:pt x="36" y="30"/>
                    <a:pt x="0" y="119"/>
                    <a:pt x="18" y="208"/>
                  </a:cubicBezTo>
                  <a:cubicBezTo>
                    <a:pt x="33" y="282"/>
                    <a:pt x="97" y="319"/>
                    <a:pt x="170" y="319"/>
                  </a:cubicBezTo>
                  <a:cubicBezTo>
                    <a:pt x="185" y="319"/>
                    <a:pt x="199" y="318"/>
                    <a:pt x="214" y="315"/>
                  </a:cubicBezTo>
                  <a:cubicBezTo>
                    <a:pt x="303" y="279"/>
                    <a:pt x="357" y="190"/>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0"/>
            <p:cNvSpPr/>
            <p:nvPr/>
          </p:nvSpPr>
          <p:spPr>
            <a:xfrm>
              <a:off x="6576275" y="4090550"/>
              <a:ext cx="8950" cy="8250"/>
            </a:xfrm>
            <a:custGeom>
              <a:avLst/>
              <a:gdLst/>
              <a:ahLst/>
              <a:cxnLst/>
              <a:rect l="l" t="t" r="r" b="b"/>
              <a:pathLst>
                <a:path w="358" h="330" extrusionOk="0">
                  <a:moveTo>
                    <a:pt x="160" y="1"/>
                  </a:moveTo>
                  <a:cubicBezTo>
                    <a:pt x="148" y="1"/>
                    <a:pt x="137" y="2"/>
                    <a:pt x="125" y="4"/>
                  </a:cubicBezTo>
                  <a:cubicBezTo>
                    <a:pt x="36" y="40"/>
                    <a:pt x="0" y="129"/>
                    <a:pt x="18" y="218"/>
                  </a:cubicBezTo>
                  <a:cubicBezTo>
                    <a:pt x="33" y="292"/>
                    <a:pt x="97" y="330"/>
                    <a:pt x="170" y="330"/>
                  </a:cubicBezTo>
                  <a:cubicBezTo>
                    <a:pt x="185" y="330"/>
                    <a:pt x="199" y="328"/>
                    <a:pt x="214" y="325"/>
                  </a:cubicBezTo>
                  <a:cubicBezTo>
                    <a:pt x="304" y="307"/>
                    <a:pt x="357" y="182"/>
                    <a:pt x="339" y="129"/>
                  </a:cubicBezTo>
                  <a:cubicBezTo>
                    <a:pt x="308" y="51"/>
                    <a:pt x="23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0"/>
            <p:cNvSpPr/>
            <p:nvPr/>
          </p:nvSpPr>
          <p:spPr>
            <a:xfrm>
              <a:off x="4957950" y="3153900"/>
              <a:ext cx="19200" cy="19200"/>
            </a:xfrm>
            <a:custGeom>
              <a:avLst/>
              <a:gdLst/>
              <a:ahLst/>
              <a:cxnLst/>
              <a:rect l="l" t="t" r="r" b="b"/>
              <a:pathLst>
                <a:path w="768" h="768" extrusionOk="0">
                  <a:moveTo>
                    <a:pt x="393" y="0"/>
                  </a:moveTo>
                  <a:cubicBezTo>
                    <a:pt x="178" y="0"/>
                    <a:pt x="0" y="179"/>
                    <a:pt x="0" y="393"/>
                  </a:cubicBezTo>
                  <a:cubicBezTo>
                    <a:pt x="0" y="589"/>
                    <a:pt x="178" y="768"/>
                    <a:pt x="393" y="768"/>
                  </a:cubicBezTo>
                  <a:cubicBezTo>
                    <a:pt x="589" y="768"/>
                    <a:pt x="767" y="589"/>
                    <a:pt x="767" y="393"/>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0"/>
            <p:cNvSpPr/>
            <p:nvPr/>
          </p:nvSpPr>
          <p:spPr>
            <a:xfrm>
              <a:off x="4831700" y="3058000"/>
              <a:ext cx="18750" cy="19200"/>
            </a:xfrm>
            <a:custGeom>
              <a:avLst/>
              <a:gdLst/>
              <a:ahLst/>
              <a:cxnLst/>
              <a:rect l="l" t="t" r="r" b="b"/>
              <a:pathLst>
                <a:path w="750" h="768" extrusionOk="0">
                  <a:moveTo>
                    <a:pt x="375" y="0"/>
                  </a:moveTo>
                  <a:cubicBezTo>
                    <a:pt x="161" y="0"/>
                    <a:pt x="1" y="179"/>
                    <a:pt x="1" y="393"/>
                  </a:cubicBezTo>
                  <a:cubicBezTo>
                    <a:pt x="1" y="589"/>
                    <a:pt x="179" y="767"/>
                    <a:pt x="375" y="767"/>
                  </a:cubicBezTo>
                  <a:cubicBezTo>
                    <a:pt x="572" y="767"/>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0"/>
            <p:cNvSpPr/>
            <p:nvPr/>
          </p:nvSpPr>
          <p:spPr>
            <a:xfrm>
              <a:off x="6160975" y="4766875"/>
              <a:ext cx="18775" cy="19200"/>
            </a:xfrm>
            <a:custGeom>
              <a:avLst/>
              <a:gdLst/>
              <a:ahLst/>
              <a:cxnLst/>
              <a:rect l="l" t="t" r="r" b="b"/>
              <a:pathLst>
                <a:path w="751" h="768" extrusionOk="0">
                  <a:moveTo>
                    <a:pt x="375" y="0"/>
                  </a:moveTo>
                  <a:cubicBezTo>
                    <a:pt x="179" y="0"/>
                    <a:pt x="1" y="197"/>
                    <a:pt x="1" y="393"/>
                  </a:cubicBezTo>
                  <a:cubicBezTo>
                    <a:pt x="1" y="589"/>
                    <a:pt x="179" y="768"/>
                    <a:pt x="375" y="768"/>
                  </a:cubicBezTo>
                  <a:cubicBezTo>
                    <a:pt x="589" y="768"/>
                    <a:pt x="750" y="607"/>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0"/>
            <p:cNvSpPr/>
            <p:nvPr/>
          </p:nvSpPr>
          <p:spPr>
            <a:xfrm>
              <a:off x="5701525" y="3438925"/>
              <a:ext cx="18775" cy="19225"/>
            </a:xfrm>
            <a:custGeom>
              <a:avLst/>
              <a:gdLst/>
              <a:ahLst/>
              <a:cxnLst/>
              <a:rect l="l" t="t" r="r" b="b"/>
              <a:pathLst>
                <a:path w="751" h="769" extrusionOk="0">
                  <a:moveTo>
                    <a:pt x="375" y="1"/>
                  </a:moveTo>
                  <a:cubicBezTo>
                    <a:pt x="161" y="1"/>
                    <a:pt x="1" y="179"/>
                    <a:pt x="1" y="376"/>
                  </a:cubicBezTo>
                  <a:cubicBezTo>
                    <a:pt x="1" y="590"/>
                    <a:pt x="179" y="768"/>
                    <a:pt x="375" y="768"/>
                  </a:cubicBezTo>
                  <a:cubicBezTo>
                    <a:pt x="590"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0"/>
            <p:cNvSpPr/>
            <p:nvPr/>
          </p:nvSpPr>
          <p:spPr>
            <a:xfrm>
              <a:off x="5012800" y="4530000"/>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608"/>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0"/>
            <p:cNvSpPr/>
            <p:nvPr/>
          </p:nvSpPr>
          <p:spPr>
            <a:xfrm>
              <a:off x="5334425" y="4342675"/>
              <a:ext cx="19200" cy="19200"/>
            </a:xfrm>
            <a:custGeom>
              <a:avLst/>
              <a:gdLst/>
              <a:ahLst/>
              <a:cxnLst/>
              <a:rect l="l" t="t" r="r" b="b"/>
              <a:pathLst>
                <a:path w="768" h="768" extrusionOk="0">
                  <a:moveTo>
                    <a:pt x="375" y="0"/>
                  </a:moveTo>
                  <a:cubicBezTo>
                    <a:pt x="179" y="0"/>
                    <a:pt x="0" y="178"/>
                    <a:pt x="0" y="393"/>
                  </a:cubicBezTo>
                  <a:cubicBezTo>
                    <a:pt x="0" y="589"/>
                    <a:pt x="179" y="767"/>
                    <a:pt x="375" y="767"/>
                  </a:cubicBezTo>
                  <a:cubicBezTo>
                    <a:pt x="607" y="767"/>
                    <a:pt x="767" y="589"/>
                    <a:pt x="767" y="393"/>
                  </a:cubicBezTo>
                  <a:cubicBezTo>
                    <a:pt x="767" y="178"/>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0"/>
            <p:cNvSpPr/>
            <p:nvPr/>
          </p:nvSpPr>
          <p:spPr>
            <a:xfrm>
              <a:off x="6170350" y="3831025"/>
              <a:ext cx="18750" cy="18750"/>
            </a:xfrm>
            <a:custGeom>
              <a:avLst/>
              <a:gdLst/>
              <a:ahLst/>
              <a:cxnLst/>
              <a:rect l="l" t="t" r="r" b="b"/>
              <a:pathLst>
                <a:path w="750" h="750" extrusionOk="0">
                  <a:moveTo>
                    <a:pt x="375" y="1"/>
                  </a:moveTo>
                  <a:cubicBezTo>
                    <a:pt x="179" y="1"/>
                    <a:pt x="0" y="179"/>
                    <a:pt x="0" y="375"/>
                  </a:cubicBezTo>
                  <a:cubicBezTo>
                    <a:pt x="0" y="571"/>
                    <a:pt x="179" y="750"/>
                    <a:pt x="375" y="750"/>
                  </a:cubicBezTo>
                  <a:cubicBezTo>
                    <a:pt x="589" y="750"/>
                    <a:pt x="750" y="571"/>
                    <a:pt x="750" y="375"/>
                  </a:cubicBezTo>
                  <a:cubicBezTo>
                    <a:pt x="750" y="179"/>
                    <a:pt x="571"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0"/>
            <p:cNvSpPr/>
            <p:nvPr/>
          </p:nvSpPr>
          <p:spPr>
            <a:xfrm>
              <a:off x="5735425" y="4162900"/>
              <a:ext cx="9850" cy="9825"/>
            </a:xfrm>
            <a:custGeom>
              <a:avLst/>
              <a:gdLst/>
              <a:ahLst/>
              <a:cxnLst/>
              <a:rect l="l" t="t" r="r" b="b"/>
              <a:pathLst>
                <a:path w="394" h="393" extrusionOk="0">
                  <a:moveTo>
                    <a:pt x="197" y="0"/>
                  </a:moveTo>
                  <a:cubicBezTo>
                    <a:pt x="90" y="0"/>
                    <a:pt x="1" y="90"/>
                    <a:pt x="1" y="197"/>
                  </a:cubicBezTo>
                  <a:cubicBezTo>
                    <a:pt x="1" y="304"/>
                    <a:pt x="90" y="393"/>
                    <a:pt x="197" y="393"/>
                  </a:cubicBezTo>
                  <a:cubicBezTo>
                    <a:pt x="286" y="393"/>
                    <a:pt x="375" y="322"/>
                    <a:pt x="393" y="197"/>
                  </a:cubicBezTo>
                  <a:cubicBezTo>
                    <a:pt x="393" y="90"/>
                    <a:pt x="304"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0"/>
            <p:cNvSpPr/>
            <p:nvPr/>
          </p:nvSpPr>
          <p:spPr>
            <a:xfrm>
              <a:off x="5504825" y="3369350"/>
              <a:ext cx="19200" cy="18750"/>
            </a:xfrm>
            <a:custGeom>
              <a:avLst/>
              <a:gdLst/>
              <a:ahLst/>
              <a:cxnLst/>
              <a:rect l="l" t="t" r="r" b="b"/>
              <a:pathLst>
                <a:path w="768" h="750" extrusionOk="0">
                  <a:moveTo>
                    <a:pt x="393" y="0"/>
                  </a:moveTo>
                  <a:cubicBezTo>
                    <a:pt x="179" y="0"/>
                    <a:pt x="0" y="179"/>
                    <a:pt x="0" y="375"/>
                  </a:cubicBezTo>
                  <a:cubicBezTo>
                    <a:pt x="0" y="571"/>
                    <a:pt x="196" y="750"/>
                    <a:pt x="393" y="750"/>
                  </a:cubicBezTo>
                  <a:cubicBezTo>
                    <a:pt x="607"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0"/>
            <p:cNvSpPr/>
            <p:nvPr/>
          </p:nvSpPr>
          <p:spPr>
            <a:xfrm>
              <a:off x="5022175" y="2996875"/>
              <a:ext cx="19200" cy="18775"/>
            </a:xfrm>
            <a:custGeom>
              <a:avLst/>
              <a:gdLst/>
              <a:ahLst/>
              <a:cxnLst/>
              <a:rect l="l" t="t" r="r" b="b"/>
              <a:pathLst>
                <a:path w="768" h="751" extrusionOk="0">
                  <a:moveTo>
                    <a:pt x="375" y="1"/>
                  </a:moveTo>
                  <a:cubicBezTo>
                    <a:pt x="179" y="1"/>
                    <a:pt x="0" y="179"/>
                    <a:pt x="0" y="376"/>
                  </a:cubicBezTo>
                  <a:cubicBezTo>
                    <a:pt x="0" y="572"/>
                    <a:pt x="179" y="750"/>
                    <a:pt x="375" y="750"/>
                  </a:cubicBezTo>
                  <a:cubicBezTo>
                    <a:pt x="589" y="750"/>
                    <a:pt x="768" y="607"/>
                    <a:pt x="768" y="376"/>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0"/>
            <p:cNvSpPr/>
            <p:nvPr/>
          </p:nvSpPr>
          <p:spPr>
            <a:xfrm>
              <a:off x="6601250" y="4785600"/>
              <a:ext cx="19200" cy="18775"/>
            </a:xfrm>
            <a:custGeom>
              <a:avLst/>
              <a:gdLst/>
              <a:ahLst/>
              <a:cxnLst/>
              <a:rect l="l" t="t" r="r" b="b"/>
              <a:pathLst>
                <a:path w="768" h="751" extrusionOk="0">
                  <a:moveTo>
                    <a:pt x="375" y="1"/>
                  </a:moveTo>
                  <a:cubicBezTo>
                    <a:pt x="179" y="1"/>
                    <a:pt x="0" y="179"/>
                    <a:pt x="0" y="375"/>
                  </a:cubicBezTo>
                  <a:cubicBezTo>
                    <a:pt x="0" y="572"/>
                    <a:pt x="179" y="750"/>
                    <a:pt x="375" y="750"/>
                  </a:cubicBezTo>
                  <a:cubicBezTo>
                    <a:pt x="589" y="750"/>
                    <a:pt x="750" y="572"/>
                    <a:pt x="768" y="375"/>
                  </a:cubicBezTo>
                  <a:cubicBezTo>
                    <a:pt x="768"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0"/>
            <p:cNvSpPr/>
            <p:nvPr/>
          </p:nvSpPr>
          <p:spPr>
            <a:xfrm>
              <a:off x="6591875" y="311955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72"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
            <p:cNvSpPr/>
            <p:nvPr/>
          </p:nvSpPr>
          <p:spPr>
            <a:xfrm>
              <a:off x="6318450" y="2987525"/>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89"/>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
            <p:cNvSpPr/>
            <p:nvPr/>
          </p:nvSpPr>
          <p:spPr>
            <a:xfrm>
              <a:off x="5641750" y="3189125"/>
              <a:ext cx="18775" cy="19225"/>
            </a:xfrm>
            <a:custGeom>
              <a:avLst/>
              <a:gdLst/>
              <a:ahLst/>
              <a:cxnLst/>
              <a:rect l="l" t="t" r="r" b="b"/>
              <a:pathLst>
                <a:path w="751" h="769" extrusionOk="0">
                  <a:moveTo>
                    <a:pt x="376" y="1"/>
                  </a:moveTo>
                  <a:cubicBezTo>
                    <a:pt x="179" y="1"/>
                    <a:pt x="1" y="179"/>
                    <a:pt x="1" y="376"/>
                  </a:cubicBezTo>
                  <a:cubicBezTo>
                    <a:pt x="1" y="590"/>
                    <a:pt x="179" y="768"/>
                    <a:pt x="376" y="768"/>
                  </a:cubicBezTo>
                  <a:cubicBezTo>
                    <a:pt x="572" y="768"/>
                    <a:pt x="750" y="590"/>
                    <a:pt x="750" y="376"/>
                  </a:cubicBezTo>
                  <a:cubicBezTo>
                    <a:pt x="750" y="179"/>
                    <a:pt x="572"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
            <p:cNvSpPr/>
            <p:nvPr/>
          </p:nvSpPr>
          <p:spPr>
            <a:xfrm>
              <a:off x="5987900" y="2957175"/>
              <a:ext cx="19200" cy="19225"/>
            </a:xfrm>
            <a:custGeom>
              <a:avLst/>
              <a:gdLst/>
              <a:ahLst/>
              <a:cxnLst/>
              <a:rect l="l" t="t" r="r" b="b"/>
              <a:pathLst>
                <a:path w="768" h="769" extrusionOk="0">
                  <a:moveTo>
                    <a:pt x="375" y="1"/>
                  </a:moveTo>
                  <a:cubicBezTo>
                    <a:pt x="179" y="1"/>
                    <a:pt x="1" y="179"/>
                    <a:pt x="1" y="376"/>
                  </a:cubicBezTo>
                  <a:cubicBezTo>
                    <a:pt x="1" y="590"/>
                    <a:pt x="179" y="768"/>
                    <a:pt x="375" y="768"/>
                  </a:cubicBezTo>
                  <a:cubicBezTo>
                    <a:pt x="590" y="768"/>
                    <a:pt x="750" y="590"/>
                    <a:pt x="768" y="376"/>
                  </a:cubicBezTo>
                  <a:cubicBezTo>
                    <a:pt x="768" y="179"/>
                    <a:pt x="590"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0"/>
            <p:cNvSpPr/>
            <p:nvPr/>
          </p:nvSpPr>
          <p:spPr>
            <a:xfrm>
              <a:off x="6339850" y="3657050"/>
              <a:ext cx="18750" cy="18775"/>
            </a:xfrm>
            <a:custGeom>
              <a:avLst/>
              <a:gdLst/>
              <a:ahLst/>
              <a:cxnLst/>
              <a:rect l="l" t="t" r="r" b="b"/>
              <a:pathLst>
                <a:path w="750" h="751" extrusionOk="0">
                  <a:moveTo>
                    <a:pt x="375" y="1"/>
                  </a:moveTo>
                  <a:cubicBezTo>
                    <a:pt x="179" y="1"/>
                    <a:pt x="1" y="179"/>
                    <a:pt x="1" y="376"/>
                  </a:cubicBezTo>
                  <a:cubicBezTo>
                    <a:pt x="1" y="572"/>
                    <a:pt x="179" y="750"/>
                    <a:pt x="375" y="750"/>
                  </a:cubicBezTo>
                  <a:cubicBezTo>
                    <a:pt x="572" y="750"/>
                    <a:pt x="750" y="572"/>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0"/>
            <p:cNvSpPr/>
            <p:nvPr/>
          </p:nvSpPr>
          <p:spPr>
            <a:xfrm>
              <a:off x="5631500" y="4137025"/>
              <a:ext cx="10275" cy="10275"/>
            </a:xfrm>
            <a:custGeom>
              <a:avLst/>
              <a:gdLst/>
              <a:ahLst/>
              <a:cxnLst/>
              <a:rect l="l" t="t" r="r" b="b"/>
              <a:pathLst>
                <a:path w="411" h="411" extrusionOk="0">
                  <a:moveTo>
                    <a:pt x="215" y="1"/>
                  </a:moveTo>
                  <a:cubicBezTo>
                    <a:pt x="90" y="1"/>
                    <a:pt x="0" y="90"/>
                    <a:pt x="0" y="197"/>
                  </a:cubicBezTo>
                  <a:cubicBezTo>
                    <a:pt x="0" y="322"/>
                    <a:pt x="90" y="411"/>
                    <a:pt x="215" y="411"/>
                  </a:cubicBezTo>
                  <a:cubicBezTo>
                    <a:pt x="304" y="411"/>
                    <a:pt x="393" y="304"/>
                    <a:pt x="411" y="197"/>
                  </a:cubicBezTo>
                  <a:cubicBezTo>
                    <a:pt x="411" y="90"/>
                    <a:pt x="322"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0"/>
            <p:cNvSpPr/>
            <p:nvPr/>
          </p:nvSpPr>
          <p:spPr>
            <a:xfrm>
              <a:off x="5177850" y="2946475"/>
              <a:ext cx="38825" cy="39275"/>
            </a:xfrm>
            <a:custGeom>
              <a:avLst/>
              <a:gdLst/>
              <a:ahLst/>
              <a:cxnLst/>
              <a:rect l="l" t="t" r="r" b="b"/>
              <a:pathLst>
                <a:path w="1553" h="1571" extrusionOk="0">
                  <a:moveTo>
                    <a:pt x="786" y="1"/>
                  </a:moveTo>
                  <a:cubicBezTo>
                    <a:pt x="786" y="429"/>
                    <a:pt x="447" y="786"/>
                    <a:pt x="0" y="786"/>
                  </a:cubicBezTo>
                  <a:cubicBezTo>
                    <a:pt x="435" y="786"/>
                    <a:pt x="785" y="1124"/>
                    <a:pt x="786" y="1538"/>
                  </a:cubicBezTo>
                  <a:lnTo>
                    <a:pt x="786" y="1538"/>
                  </a:lnTo>
                  <a:cubicBezTo>
                    <a:pt x="802" y="1124"/>
                    <a:pt x="1118" y="786"/>
                    <a:pt x="1553" y="786"/>
                  </a:cubicBezTo>
                  <a:cubicBezTo>
                    <a:pt x="1142" y="786"/>
                    <a:pt x="786" y="447"/>
                    <a:pt x="786" y="1"/>
                  </a:cubicBezTo>
                  <a:close/>
                  <a:moveTo>
                    <a:pt x="786" y="1538"/>
                  </a:moveTo>
                  <a:cubicBezTo>
                    <a:pt x="786" y="1549"/>
                    <a:pt x="786" y="1560"/>
                    <a:pt x="786" y="1571"/>
                  </a:cubicBezTo>
                  <a:cubicBezTo>
                    <a:pt x="786" y="1560"/>
                    <a:pt x="786" y="1549"/>
                    <a:pt x="786" y="153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0"/>
            <p:cNvSpPr/>
            <p:nvPr/>
          </p:nvSpPr>
          <p:spPr>
            <a:xfrm>
              <a:off x="5915650" y="4012575"/>
              <a:ext cx="56675" cy="57125"/>
            </a:xfrm>
            <a:custGeom>
              <a:avLst/>
              <a:gdLst/>
              <a:ahLst/>
              <a:cxnLst/>
              <a:rect l="l" t="t" r="r" b="b"/>
              <a:pathLst>
                <a:path w="2267" h="2285" extrusionOk="0">
                  <a:moveTo>
                    <a:pt x="1124" y="0"/>
                  </a:moveTo>
                  <a:cubicBezTo>
                    <a:pt x="1124" y="625"/>
                    <a:pt x="625" y="1142"/>
                    <a:pt x="0" y="1142"/>
                  </a:cubicBezTo>
                  <a:cubicBezTo>
                    <a:pt x="625" y="1142"/>
                    <a:pt x="1124" y="1642"/>
                    <a:pt x="1124" y="2284"/>
                  </a:cubicBezTo>
                  <a:cubicBezTo>
                    <a:pt x="1124" y="1660"/>
                    <a:pt x="1642" y="1142"/>
                    <a:pt x="2266" y="1142"/>
                  </a:cubicBezTo>
                  <a:cubicBezTo>
                    <a:pt x="1642" y="1142"/>
                    <a:pt x="1124" y="625"/>
                    <a:pt x="1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0"/>
            <p:cNvSpPr/>
            <p:nvPr/>
          </p:nvSpPr>
          <p:spPr>
            <a:xfrm>
              <a:off x="6322450" y="4043800"/>
              <a:ext cx="41525" cy="41500"/>
            </a:xfrm>
            <a:custGeom>
              <a:avLst/>
              <a:gdLst/>
              <a:ahLst/>
              <a:cxnLst/>
              <a:rect l="l" t="t" r="r" b="b"/>
              <a:pathLst>
                <a:path w="1661" h="1660" extrusionOk="0">
                  <a:moveTo>
                    <a:pt x="821" y="0"/>
                  </a:moveTo>
                  <a:cubicBezTo>
                    <a:pt x="821" y="464"/>
                    <a:pt x="447" y="839"/>
                    <a:pt x="1" y="839"/>
                  </a:cubicBezTo>
                  <a:cubicBezTo>
                    <a:pt x="447" y="839"/>
                    <a:pt x="804" y="1196"/>
                    <a:pt x="821" y="1660"/>
                  </a:cubicBezTo>
                  <a:cubicBezTo>
                    <a:pt x="821" y="1196"/>
                    <a:pt x="1214" y="839"/>
                    <a:pt x="1660" y="839"/>
                  </a:cubicBezTo>
                  <a:cubicBezTo>
                    <a:pt x="1178" y="839"/>
                    <a:pt x="821" y="447"/>
                    <a:pt x="8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0"/>
            <p:cNvSpPr/>
            <p:nvPr/>
          </p:nvSpPr>
          <p:spPr>
            <a:xfrm>
              <a:off x="4614025" y="1268825"/>
              <a:ext cx="25900" cy="25450"/>
            </a:xfrm>
            <a:custGeom>
              <a:avLst/>
              <a:gdLst/>
              <a:ahLst/>
              <a:cxnLst/>
              <a:rect l="l" t="t" r="r" b="b"/>
              <a:pathLst>
                <a:path w="1036" h="1018" extrusionOk="0">
                  <a:moveTo>
                    <a:pt x="518" y="0"/>
                  </a:moveTo>
                  <a:cubicBezTo>
                    <a:pt x="232" y="0"/>
                    <a:pt x="0" y="232"/>
                    <a:pt x="0" y="518"/>
                  </a:cubicBezTo>
                  <a:cubicBezTo>
                    <a:pt x="0" y="803"/>
                    <a:pt x="232" y="1018"/>
                    <a:pt x="518" y="1018"/>
                  </a:cubicBezTo>
                  <a:cubicBezTo>
                    <a:pt x="785" y="1018"/>
                    <a:pt x="1035" y="803"/>
                    <a:pt x="1035" y="518"/>
                  </a:cubicBezTo>
                  <a:cubicBezTo>
                    <a:pt x="1035" y="232"/>
                    <a:pt x="80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0"/>
            <p:cNvSpPr/>
            <p:nvPr/>
          </p:nvSpPr>
          <p:spPr>
            <a:xfrm>
              <a:off x="6571800" y="1458400"/>
              <a:ext cx="20100" cy="20100"/>
            </a:xfrm>
            <a:custGeom>
              <a:avLst/>
              <a:gdLst/>
              <a:ahLst/>
              <a:cxnLst/>
              <a:rect l="l" t="t" r="r" b="b"/>
              <a:pathLst>
                <a:path w="804" h="804" extrusionOk="0">
                  <a:moveTo>
                    <a:pt x="393" y="1"/>
                  </a:moveTo>
                  <a:cubicBezTo>
                    <a:pt x="179" y="1"/>
                    <a:pt x="1" y="179"/>
                    <a:pt x="1" y="411"/>
                  </a:cubicBezTo>
                  <a:cubicBezTo>
                    <a:pt x="1" y="625"/>
                    <a:pt x="179" y="804"/>
                    <a:pt x="393" y="804"/>
                  </a:cubicBezTo>
                  <a:cubicBezTo>
                    <a:pt x="625" y="804"/>
                    <a:pt x="804" y="625"/>
                    <a:pt x="804" y="411"/>
                  </a:cubicBezTo>
                  <a:cubicBezTo>
                    <a:pt x="804" y="179"/>
                    <a:pt x="625"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0"/>
            <p:cNvSpPr/>
            <p:nvPr/>
          </p:nvSpPr>
          <p:spPr>
            <a:xfrm>
              <a:off x="4247800" y="2671250"/>
              <a:ext cx="17875" cy="17875"/>
            </a:xfrm>
            <a:custGeom>
              <a:avLst/>
              <a:gdLst/>
              <a:ahLst/>
              <a:cxnLst/>
              <a:rect l="l" t="t" r="r" b="b"/>
              <a:pathLst>
                <a:path w="715" h="715" extrusionOk="0">
                  <a:moveTo>
                    <a:pt x="357" y="1"/>
                  </a:moveTo>
                  <a:cubicBezTo>
                    <a:pt x="161" y="1"/>
                    <a:pt x="1" y="161"/>
                    <a:pt x="1" y="358"/>
                  </a:cubicBezTo>
                  <a:cubicBezTo>
                    <a:pt x="1" y="554"/>
                    <a:pt x="161" y="714"/>
                    <a:pt x="357" y="714"/>
                  </a:cubicBezTo>
                  <a:cubicBezTo>
                    <a:pt x="536" y="714"/>
                    <a:pt x="696" y="554"/>
                    <a:pt x="714" y="358"/>
                  </a:cubicBezTo>
                  <a:cubicBezTo>
                    <a:pt x="714" y="143"/>
                    <a:pt x="554" y="1"/>
                    <a:pt x="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0"/>
            <p:cNvSpPr/>
            <p:nvPr/>
          </p:nvSpPr>
          <p:spPr>
            <a:xfrm>
              <a:off x="5724725" y="2211800"/>
              <a:ext cx="25900" cy="25450"/>
            </a:xfrm>
            <a:custGeom>
              <a:avLst/>
              <a:gdLst/>
              <a:ahLst/>
              <a:cxnLst/>
              <a:rect l="l" t="t" r="r" b="b"/>
              <a:pathLst>
                <a:path w="1036" h="1018" extrusionOk="0">
                  <a:moveTo>
                    <a:pt x="518" y="1"/>
                  </a:moveTo>
                  <a:cubicBezTo>
                    <a:pt x="233" y="1"/>
                    <a:pt x="1" y="251"/>
                    <a:pt x="1" y="500"/>
                  </a:cubicBezTo>
                  <a:cubicBezTo>
                    <a:pt x="1" y="804"/>
                    <a:pt x="250" y="1018"/>
                    <a:pt x="518" y="1018"/>
                  </a:cubicBezTo>
                  <a:cubicBezTo>
                    <a:pt x="803" y="1018"/>
                    <a:pt x="1035" y="804"/>
                    <a:pt x="1018" y="500"/>
                  </a:cubicBezTo>
                  <a:cubicBezTo>
                    <a:pt x="1018" y="215"/>
                    <a:pt x="786" y="1"/>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0"/>
            <p:cNvSpPr/>
            <p:nvPr/>
          </p:nvSpPr>
          <p:spPr>
            <a:xfrm>
              <a:off x="5073475" y="2441975"/>
              <a:ext cx="22325" cy="22325"/>
            </a:xfrm>
            <a:custGeom>
              <a:avLst/>
              <a:gdLst/>
              <a:ahLst/>
              <a:cxnLst/>
              <a:rect l="l" t="t" r="r" b="b"/>
              <a:pathLst>
                <a:path w="893" h="893" extrusionOk="0">
                  <a:moveTo>
                    <a:pt x="446" y="1"/>
                  </a:moveTo>
                  <a:cubicBezTo>
                    <a:pt x="197" y="1"/>
                    <a:pt x="0" y="197"/>
                    <a:pt x="0" y="447"/>
                  </a:cubicBezTo>
                  <a:cubicBezTo>
                    <a:pt x="0" y="696"/>
                    <a:pt x="197" y="893"/>
                    <a:pt x="446" y="893"/>
                  </a:cubicBezTo>
                  <a:cubicBezTo>
                    <a:pt x="696" y="893"/>
                    <a:pt x="892" y="696"/>
                    <a:pt x="892" y="447"/>
                  </a:cubicBezTo>
                  <a:cubicBezTo>
                    <a:pt x="892" y="197"/>
                    <a:pt x="696" y="1"/>
                    <a:pt x="4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0"/>
            <p:cNvSpPr/>
            <p:nvPr/>
          </p:nvSpPr>
          <p:spPr>
            <a:xfrm>
              <a:off x="5288025" y="2500400"/>
              <a:ext cx="22325" cy="22350"/>
            </a:xfrm>
            <a:custGeom>
              <a:avLst/>
              <a:gdLst/>
              <a:ahLst/>
              <a:cxnLst/>
              <a:rect l="l" t="t" r="r" b="b"/>
              <a:pathLst>
                <a:path w="893" h="894" extrusionOk="0">
                  <a:moveTo>
                    <a:pt x="447" y="1"/>
                  </a:moveTo>
                  <a:cubicBezTo>
                    <a:pt x="215" y="1"/>
                    <a:pt x="1" y="197"/>
                    <a:pt x="1" y="447"/>
                  </a:cubicBezTo>
                  <a:cubicBezTo>
                    <a:pt x="1" y="697"/>
                    <a:pt x="215" y="893"/>
                    <a:pt x="447" y="893"/>
                  </a:cubicBezTo>
                  <a:cubicBezTo>
                    <a:pt x="696" y="893"/>
                    <a:pt x="893" y="697"/>
                    <a:pt x="893" y="447"/>
                  </a:cubicBezTo>
                  <a:cubicBezTo>
                    <a:pt x="893" y="197"/>
                    <a:pt x="696"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0"/>
            <p:cNvSpPr/>
            <p:nvPr/>
          </p:nvSpPr>
          <p:spPr>
            <a:xfrm>
              <a:off x="3948925" y="1080150"/>
              <a:ext cx="26800" cy="26775"/>
            </a:xfrm>
            <a:custGeom>
              <a:avLst/>
              <a:gdLst/>
              <a:ahLst/>
              <a:cxnLst/>
              <a:rect l="l" t="t" r="r" b="b"/>
              <a:pathLst>
                <a:path w="1072" h="1071" extrusionOk="0">
                  <a:moveTo>
                    <a:pt x="536" y="0"/>
                  </a:moveTo>
                  <a:cubicBezTo>
                    <a:pt x="233" y="0"/>
                    <a:pt x="1" y="250"/>
                    <a:pt x="1" y="535"/>
                  </a:cubicBezTo>
                  <a:cubicBezTo>
                    <a:pt x="1" y="839"/>
                    <a:pt x="233" y="1071"/>
                    <a:pt x="536" y="1071"/>
                  </a:cubicBezTo>
                  <a:cubicBezTo>
                    <a:pt x="822" y="1071"/>
                    <a:pt x="1072" y="839"/>
                    <a:pt x="1072" y="535"/>
                  </a:cubicBezTo>
                  <a:cubicBezTo>
                    <a:pt x="1072" y="250"/>
                    <a:pt x="822"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0"/>
            <p:cNvSpPr/>
            <p:nvPr/>
          </p:nvSpPr>
          <p:spPr>
            <a:xfrm>
              <a:off x="4011375" y="926250"/>
              <a:ext cx="8950" cy="9400"/>
            </a:xfrm>
            <a:custGeom>
              <a:avLst/>
              <a:gdLst/>
              <a:ahLst/>
              <a:cxnLst/>
              <a:rect l="l" t="t" r="r" b="b"/>
              <a:pathLst>
                <a:path w="358" h="376" extrusionOk="0">
                  <a:moveTo>
                    <a:pt x="179" y="0"/>
                  </a:moveTo>
                  <a:cubicBezTo>
                    <a:pt x="72" y="0"/>
                    <a:pt x="1" y="90"/>
                    <a:pt x="1" y="179"/>
                  </a:cubicBezTo>
                  <a:cubicBezTo>
                    <a:pt x="1" y="304"/>
                    <a:pt x="90" y="375"/>
                    <a:pt x="179" y="375"/>
                  </a:cubicBezTo>
                  <a:cubicBezTo>
                    <a:pt x="286" y="375"/>
                    <a:pt x="358" y="304"/>
                    <a:pt x="358" y="179"/>
                  </a:cubicBezTo>
                  <a:cubicBezTo>
                    <a:pt x="358" y="72"/>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0"/>
            <p:cNvSpPr/>
            <p:nvPr/>
          </p:nvSpPr>
          <p:spPr>
            <a:xfrm>
              <a:off x="5841150" y="1105125"/>
              <a:ext cx="8950" cy="8950"/>
            </a:xfrm>
            <a:custGeom>
              <a:avLst/>
              <a:gdLst/>
              <a:ahLst/>
              <a:cxnLst/>
              <a:rect l="l" t="t" r="r" b="b"/>
              <a:pathLst>
                <a:path w="358" h="358" extrusionOk="0">
                  <a:moveTo>
                    <a:pt x="179" y="0"/>
                  </a:moveTo>
                  <a:cubicBezTo>
                    <a:pt x="90" y="0"/>
                    <a:pt x="1" y="72"/>
                    <a:pt x="1" y="179"/>
                  </a:cubicBezTo>
                  <a:cubicBezTo>
                    <a:pt x="1" y="268"/>
                    <a:pt x="90" y="357"/>
                    <a:pt x="179" y="357"/>
                  </a:cubicBezTo>
                  <a:cubicBezTo>
                    <a:pt x="286" y="357"/>
                    <a:pt x="357" y="268"/>
                    <a:pt x="357" y="179"/>
                  </a:cubicBezTo>
                  <a:cubicBezTo>
                    <a:pt x="357" y="72"/>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0"/>
            <p:cNvSpPr/>
            <p:nvPr/>
          </p:nvSpPr>
          <p:spPr>
            <a:xfrm>
              <a:off x="6545925" y="184247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269" y="357"/>
                    <a:pt x="358" y="268"/>
                    <a:pt x="358" y="179"/>
                  </a:cubicBezTo>
                  <a:cubicBezTo>
                    <a:pt x="358" y="71"/>
                    <a:pt x="26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0"/>
            <p:cNvSpPr/>
            <p:nvPr/>
          </p:nvSpPr>
          <p:spPr>
            <a:xfrm>
              <a:off x="5691725" y="2115900"/>
              <a:ext cx="6700" cy="6725"/>
            </a:xfrm>
            <a:custGeom>
              <a:avLst/>
              <a:gdLst/>
              <a:ahLst/>
              <a:cxnLst/>
              <a:rect l="l" t="t" r="r" b="b"/>
              <a:pathLst>
                <a:path w="268" h="269" extrusionOk="0">
                  <a:moveTo>
                    <a:pt x="143" y="1"/>
                  </a:moveTo>
                  <a:cubicBezTo>
                    <a:pt x="72" y="1"/>
                    <a:pt x="0" y="72"/>
                    <a:pt x="0" y="126"/>
                  </a:cubicBezTo>
                  <a:cubicBezTo>
                    <a:pt x="0" y="197"/>
                    <a:pt x="72" y="268"/>
                    <a:pt x="143" y="268"/>
                  </a:cubicBezTo>
                  <a:cubicBezTo>
                    <a:pt x="214" y="268"/>
                    <a:pt x="268" y="197"/>
                    <a:pt x="268" y="126"/>
                  </a:cubicBezTo>
                  <a:cubicBezTo>
                    <a:pt x="268" y="72"/>
                    <a:pt x="21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0"/>
            <p:cNvSpPr/>
            <p:nvPr/>
          </p:nvSpPr>
          <p:spPr>
            <a:xfrm>
              <a:off x="5036900" y="1116725"/>
              <a:ext cx="8950" cy="8950"/>
            </a:xfrm>
            <a:custGeom>
              <a:avLst/>
              <a:gdLst/>
              <a:ahLst/>
              <a:cxnLst/>
              <a:rect l="l" t="t" r="r" b="b"/>
              <a:pathLst>
                <a:path w="358" h="358" extrusionOk="0">
                  <a:moveTo>
                    <a:pt x="179" y="0"/>
                  </a:moveTo>
                  <a:cubicBezTo>
                    <a:pt x="54" y="0"/>
                    <a:pt x="0" y="89"/>
                    <a:pt x="0" y="179"/>
                  </a:cubicBezTo>
                  <a:cubicBezTo>
                    <a:pt x="0" y="286"/>
                    <a:pt x="89" y="357"/>
                    <a:pt x="179" y="357"/>
                  </a:cubicBezTo>
                  <a:cubicBezTo>
                    <a:pt x="268" y="357"/>
                    <a:pt x="321"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0"/>
            <p:cNvSpPr/>
            <p:nvPr/>
          </p:nvSpPr>
          <p:spPr>
            <a:xfrm>
              <a:off x="5231375" y="2462500"/>
              <a:ext cx="4500" cy="4475"/>
            </a:xfrm>
            <a:custGeom>
              <a:avLst/>
              <a:gdLst/>
              <a:ahLst/>
              <a:cxnLst/>
              <a:rect l="l" t="t" r="r" b="b"/>
              <a:pathLst>
                <a:path w="180" h="179" extrusionOk="0">
                  <a:moveTo>
                    <a:pt x="90" y="0"/>
                  </a:moveTo>
                  <a:cubicBezTo>
                    <a:pt x="36" y="0"/>
                    <a:pt x="1" y="54"/>
                    <a:pt x="1" y="90"/>
                  </a:cubicBezTo>
                  <a:cubicBezTo>
                    <a:pt x="1" y="143"/>
                    <a:pt x="36" y="179"/>
                    <a:pt x="90" y="179"/>
                  </a:cubicBezTo>
                  <a:cubicBezTo>
                    <a:pt x="126" y="179"/>
                    <a:pt x="179" y="143"/>
                    <a:pt x="179" y="90"/>
                  </a:cubicBezTo>
                  <a:cubicBezTo>
                    <a:pt x="179" y="54"/>
                    <a:pt x="126"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0"/>
            <p:cNvSpPr/>
            <p:nvPr/>
          </p:nvSpPr>
          <p:spPr>
            <a:xfrm>
              <a:off x="6653000" y="2141325"/>
              <a:ext cx="8925" cy="8950"/>
            </a:xfrm>
            <a:custGeom>
              <a:avLst/>
              <a:gdLst/>
              <a:ahLst/>
              <a:cxnLst/>
              <a:rect l="l" t="t" r="r" b="b"/>
              <a:pathLst>
                <a:path w="357" h="358" extrusionOk="0">
                  <a:moveTo>
                    <a:pt x="179" y="1"/>
                  </a:moveTo>
                  <a:cubicBezTo>
                    <a:pt x="89" y="1"/>
                    <a:pt x="0" y="90"/>
                    <a:pt x="0" y="179"/>
                  </a:cubicBezTo>
                  <a:cubicBezTo>
                    <a:pt x="0" y="286"/>
                    <a:pt x="89" y="358"/>
                    <a:pt x="179" y="358"/>
                  </a:cubicBezTo>
                  <a:cubicBezTo>
                    <a:pt x="286" y="358"/>
                    <a:pt x="357" y="286"/>
                    <a:pt x="357" y="179"/>
                  </a:cubicBezTo>
                  <a:cubicBezTo>
                    <a:pt x="357" y="90"/>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0"/>
            <p:cNvSpPr/>
            <p:nvPr/>
          </p:nvSpPr>
          <p:spPr>
            <a:xfrm>
              <a:off x="6165875" y="939175"/>
              <a:ext cx="8950" cy="8950"/>
            </a:xfrm>
            <a:custGeom>
              <a:avLst/>
              <a:gdLst/>
              <a:ahLst/>
              <a:cxnLst/>
              <a:rect l="l" t="t" r="r" b="b"/>
              <a:pathLst>
                <a:path w="358" h="358" extrusionOk="0">
                  <a:moveTo>
                    <a:pt x="179" y="1"/>
                  </a:moveTo>
                  <a:cubicBezTo>
                    <a:pt x="72" y="1"/>
                    <a:pt x="1" y="90"/>
                    <a:pt x="1" y="179"/>
                  </a:cubicBezTo>
                  <a:cubicBezTo>
                    <a:pt x="1" y="304"/>
                    <a:pt x="90" y="358"/>
                    <a:pt x="179" y="358"/>
                  </a:cubicBezTo>
                  <a:cubicBezTo>
                    <a:pt x="269" y="358"/>
                    <a:pt x="358" y="268"/>
                    <a:pt x="358" y="179"/>
                  </a:cubicBezTo>
                  <a:cubicBezTo>
                    <a:pt x="358" y="72"/>
                    <a:pt x="286"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0"/>
            <p:cNvSpPr/>
            <p:nvPr/>
          </p:nvSpPr>
          <p:spPr>
            <a:xfrm>
              <a:off x="5726950" y="10681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68"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0"/>
            <p:cNvSpPr/>
            <p:nvPr/>
          </p:nvSpPr>
          <p:spPr>
            <a:xfrm>
              <a:off x="6527200" y="1297825"/>
              <a:ext cx="8950" cy="8950"/>
            </a:xfrm>
            <a:custGeom>
              <a:avLst/>
              <a:gdLst/>
              <a:ahLst/>
              <a:cxnLst/>
              <a:rect l="l" t="t" r="r" b="b"/>
              <a:pathLst>
                <a:path w="358" h="358" extrusionOk="0">
                  <a:moveTo>
                    <a:pt x="179" y="0"/>
                  </a:moveTo>
                  <a:cubicBezTo>
                    <a:pt x="72" y="0"/>
                    <a:pt x="0" y="72"/>
                    <a:pt x="0" y="179"/>
                  </a:cubicBezTo>
                  <a:cubicBezTo>
                    <a:pt x="0" y="286"/>
                    <a:pt x="90" y="357"/>
                    <a:pt x="179" y="357"/>
                  </a:cubicBezTo>
                  <a:cubicBezTo>
                    <a:pt x="268" y="357"/>
                    <a:pt x="357" y="286"/>
                    <a:pt x="357" y="179"/>
                  </a:cubicBezTo>
                  <a:cubicBezTo>
                    <a:pt x="357"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0"/>
            <p:cNvSpPr/>
            <p:nvPr/>
          </p:nvSpPr>
          <p:spPr>
            <a:xfrm>
              <a:off x="5605625" y="2211800"/>
              <a:ext cx="6725" cy="6725"/>
            </a:xfrm>
            <a:custGeom>
              <a:avLst/>
              <a:gdLst/>
              <a:ahLst/>
              <a:cxnLst/>
              <a:rect l="l" t="t" r="r" b="b"/>
              <a:pathLst>
                <a:path w="269" h="269" extrusionOk="0">
                  <a:moveTo>
                    <a:pt x="125" y="1"/>
                  </a:moveTo>
                  <a:cubicBezTo>
                    <a:pt x="54" y="1"/>
                    <a:pt x="1" y="72"/>
                    <a:pt x="1" y="126"/>
                  </a:cubicBezTo>
                  <a:cubicBezTo>
                    <a:pt x="1" y="197"/>
                    <a:pt x="54" y="268"/>
                    <a:pt x="125" y="268"/>
                  </a:cubicBezTo>
                  <a:cubicBezTo>
                    <a:pt x="197" y="268"/>
                    <a:pt x="268" y="197"/>
                    <a:pt x="268" y="126"/>
                  </a:cubicBezTo>
                  <a:cubicBezTo>
                    <a:pt x="268" y="72"/>
                    <a:pt x="197"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0"/>
            <p:cNvSpPr/>
            <p:nvPr/>
          </p:nvSpPr>
          <p:spPr>
            <a:xfrm>
              <a:off x="3884250" y="1010550"/>
              <a:ext cx="8950" cy="8950"/>
            </a:xfrm>
            <a:custGeom>
              <a:avLst/>
              <a:gdLst/>
              <a:ahLst/>
              <a:cxnLst/>
              <a:rect l="l" t="t" r="r" b="b"/>
              <a:pathLst>
                <a:path w="358" h="358" extrusionOk="0">
                  <a:moveTo>
                    <a:pt x="179" y="1"/>
                  </a:moveTo>
                  <a:cubicBezTo>
                    <a:pt x="72" y="1"/>
                    <a:pt x="1" y="90"/>
                    <a:pt x="1" y="179"/>
                  </a:cubicBezTo>
                  <a:cubicBezTo>
                    <a:pt x="1" y="304"/>
                    <a:pt x="90" y="357"/>
                    <a:pt x="179" y="357"/>
                  </a:cubicBezTo>
                  <a:cubicBezTo>
                    <a:pt x="268" y="357"/>
                    <a:pt x="340" y="304"/>
                    <a:pt x="358" y="179"/>
                  </a:cubicBezTo>
                  <a:cubicBezTo>
                    <a:pt x="358"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0"/>
            <p:cNvSpPr/>
            <p:nvPr/>
          </p:nvSpPr>
          <p:spPr>
            <a:xfrm>
              <a:off x="5635950" y="2154275"/>
              <a:ext cx="6725" cy="6700"/>
            </a:xfrm>
            <a:custGeom>
              <a:avLst/>
              <a:gdLst/>
              <a:ahLst/>
              <a:cxnLst/>
              <a:rect l="l" t="t" r="r" b="b"/>
              <a:pathLst>
                <a:path w="269" h="268" extrusionOk="0">
                  <a:moveTo>
                    <a:pt x="144" y="0"/>
                  </a:moveTo>
                  <a:cubicBezTo>
                    <a:pt x="72" y="0"/>
                    <a:pt x="1" y="71"/>
                    <a:pt x="1" y="143"/>
                  </a:cubicBezTo>
                  <a:cubicBezTo>
                    <a:pt x="1" y="196"/>
                    <a:pt x="72" y="268"/>
                    <a:pt x="144" y="268"/>
                  </a:cubicBezTo>
                  <a:cubicBezTo>
                    <a:pt x="233" y="268"/>
                    <a:pt x="269" y="196"/>
                    <a:pt x="269" y="143"/>
                  </a:cubicBezTo>
                  <a:cubicBezTo>
                    <a:pt x="269" y="71"/>
                    <a:pt x="215" y="0"/>
                    <a:pt x="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0"/>
            <p:cNvSpPr/>
            <p:nvPr/>
          </p:nvSpPr>
          <p:spPr>
            <a:xfrm>
              <a:off x="5169375" y="2764475"/>
              <a:ext cx="8950" cy="8950"/>
            </a:xfrm>
            <a:custGeom>
              <a:avLst/>
              <a:gdLst/>
              <a:ahLst/>
              <a:cxnLst/>
              <a:rect l="l" t="t" r="r" b="b"/>
              <a:pathLst>
                <a:path w="358" h="358" extrusionOk="0">
                  <a:moveTo>
                    <a:pt x="179" y="1"/>
                  </a:moveTo>
                  <a:cubicBezTo>
                    <a:pt x="72" y="1"/>
                    <a:pt x="0" y="90"/>
                    <a:pt x="0" y="179"/>
                  </a:cubicBezTo>
                  <a:cubicBezTo>
                    <a:pt x="0" y="286"/>
                    <a:pt x="90" y="358"/>
                    <a:pt x="179" y="358"/>
                  </a:cubicBezTo>
                  <a:cubicBezTo>
                    <a:pt x="268" y="358"/>
                    <a:pt x="339" y="268"/>
                    <a:pt x="357" y="179"/>
                  </a:cubicBezTo>
                  <a:cubicBezTo>
                    <a:pt x="357" y="54"/>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0"/>
            <p:cNvSpPr/>
            <p:nvPr/>
          </p:nvSpPr>
          <p:spPr>
            <a:xfrm>
              <a:off x="4471275" y="2196200"/>
              <a:ext cx="8950" cy="8950"/>
            </a:xfrm>
            <a:custGeom>
              <a:avLst/>
              <a:gdLst/>
              <a:ahLst/>
              <a:cxnLst/>
              <a:rect l="l" t="t" r="r" b="b"/>
              <a:pathLst>
                <a:path w="358" h="358" extrusionOk="0">
                  <a:moveTo>
                    <a:pt x="179" y="0"/>
                  </a:moveTo>
                  <a:cubicBezTo>
                    <a:pt x="72" y="0"/>
                    <a:pt x="1" y="90"/>
                    <a:pt x="1" y="179"/>
                  </a:cubicBezTo>
                  <a:cubicBezTo>
                    <a:pt x="1" y="286"/>
                    <a:pt x="90" y="357"/>
                    <a:pt x="179" y="357"/>
                  </a:cubicBezTo>
                  <a:cubicBezTo>
                    <a:pt x="286" y="357"/>
                    <a:pt x="358" y="286"/>
                    <a:pt x="358" y="179"/>
                  </a:cubicBezTo>
                  <a:cubicBezTo>
                    <a:pt x="358" y="72"/>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
            <p:cNvSpPr/>
            <p:nvPr/>
          </p:nvSpPr>
          <p:spPr>
            <a:xfrm>
              <a:off x="4138525" y="1599800"/>
              <a:ext cx="8925" cy="9400"/>
            </a:xfrm>
            <a:custGeom>
              <a:avLst/>
              <a:gdLst/>
              <a:ahLst/>
              <a:cxnLst/>
              <a:rect l="l" t="t" r="r" b="b"/>
              <a:pathLst>
                <a:path w="357" h="376" extrusionOk="0">
                  <a:moveTo>
                    <a:pt x="179" y="1"/>
                  </a:moveTo>
                  <a:cubicBezTo>
                    <a:pt x="71" y="1"/>
                    <a:pt x="0" y="90"/>
                    <a:pt x="0" y="179"/>
                  </a:cubicBezTo>
                  <a:cubicBezTo>
                    <a:pt x="0" y="304"/>
                    <a:pt x="89" y="375"/>
                    <a:pt x="179" y="375"/>
                  </a:cubicBezTo>
                  <a:cubicBezTo>
                    <a:pt x="268" y="375"/>
                    <a:pt x="357" y="286"/>
                    <a:pt x="357" y="179"/>
                  </a:cubicBezTo>
                  <a:cubicBezTo>
                    <a:pt x="357" y="72"/>
                    <a:pt x="268"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0"/>
            <p:cNvSpPr/>
            <p:nvPr/>
          </p:nvSpPr>
          <p:spPr>
            <a:xfrm>
              <a:off x="3978375" y="1604275"/>
              <a:ext cx="8950" cy="9375"/>
            </a:xfrm>
            <a:custGeom>
              <a:avLst/>
              <a:gdLst/>
              <a:ahLst/>
              <a:cxnLst/>
              <a:rect l="l" t="t" r="r" b="b"/>
              <a:pathLst>
                <a:path w="358" h="375" extrusionOk="0">
                  <a:moveTo>
                    <a:pt x="179" y="0"/>
                  </a:moveTo>
                  <a:cubicBezTo>
                    <a:pt x="72" y="0"/>
                    <a:pt x="1" y="89"/>
                    <a:pt x="1" y="196"/>
                  </a:cubicBezTo>
                  <a:cubicBezTo>
                    <a:pt x="1" y="286"/>
                    <a:pt x="72" y="375"/>
                    <a:pt x="179" y="375"/>
                  </a:cubicBezTo>
                  <a:cubicBezTo>
                    <a:pt x="286" y="375"/>
                    <a:pt x="357" y="286"/>
                    <a:pt x="357" y="196"/>
                  </a:cubicBezTo>
                  <a:cubicBezTo>
                    <a:pt x="357" y="89"/>
                    <a:pt x="286"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0"/>
            <p:cNvSpPr/>
            <p:nvPr/>
          </p:nvSpPr>
          <p:spPr>
            <a:xfrm>
              <a:off x="4007375" y="2624425"/>
              <a:ext cx="8950" cy="8950"/>
            </a:xfrm>
            <a:custGeom>
              <a:avLst/>
              <a:gdLst/>
              <a:ahLst/>
              <a:cxnLst/>
              <a:rect l="l" t="t" r="r" b="b"/>
              <a:pathLst>
                <a:path w="358" h="358" extrusionOk="0">
                  <a:moveTo>
                    <a:pt x="179" y="0"/>
                  </a:moveTo>
                  <a:cubicBezTo>
                    <a:pt x="72" y="0"/>
                    <a:pt x="0" y="89"/>
                    <a:pt x="0" y="179"/>
                  </a:cubicBezTo>
                  <a:cubicBezTo>
                    <a:pt x="0" y="286"/>
                    <a:pt x="90" y="357"/>
                    <a:pt x="179" y="357"/>
                  </a:cubicBezTo>
                  <a:cubicBezTo>
                    <a:pt x="268" y="357"/>
                    <a:pt x="339" y="268"/>
                    <a:pt x="357" y="179"/>
                  </a:cubicBezTo>
                  <a:cubicBezTo>
                    <a:pt x="357" y="54"/>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0"/>
            <p:cNvSpPr/>
            <p:nvPr/>
          </p:nvSpPr>
          <p:spPr>
            <a:xfrm>
              <a:off x="4514100" y="2794825"/>
              <a:ext cx="8950" cy="8925"/>
            </a:xfrm>
            <a:custGeom>
              <a:avLst/>
              <a:gdLst/>
              <a:ahLst/>
              <a:cxnLst/>
              <a:rect l="l" t="t" r="r" b="b"/>
              <a:pathLst>
                <a:path w="358" h="357" extrusionOk="0">
                  <a:moveTo>
                    <a:pt x="179" y="0"/>
                  </a:moveTo>
                  <a:cubicBezTo>
                    <a:pt x="72" y="0"/>
                    <a:pt x="1" y="89"/>
                    <a:pt x="1" y="179"/>
                  </a:cubicBezTo>
                  <a:cubicBezTo>
                    <a:pt x="1" y="303"/>
                    <a:pt x="90" y="357"/>
                    <a:pt x="179" y="357"/>
                  </a:cubicBezTo>
                  <a:cubicBezTo>
                    <a:pt x="304" y="357"/>
                    <a:pt x="357" y="268"/>
                    <a:pt x="357" y="179"/>
                  </a:cubicBezTo>
                  <a:cubicBezTo>
                    <a:pt x="357" y="71"/>
                    <a:pt x="26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0"/>
            <p:cNvSpPr/>
            <p:nvPr/>
          </p:nvSpPr>
          <p:spPr>
            <a:xfrm>
              <a:off x="4926275" y="906350"/>
              <a:ext cx="8950" cy="8000"/>
            </a:xfrm>
            <a:custGeom>
              <a:avLst/>
              <a:gdLst/>
              <a:ahLst/>
              <a:cxnLst/>
              <a:rect l="l" t="t" r="r" b="b"/>
              <a:pathLst>
                <a:path w="358" h="320" extrusionOk="0">
                  <a:moveTo>
                    <a:pt x="199" y="0"/>
                  </a:moveTo>
                  <a:cubicBezTo>
                    <a:pt x="181" y="0"/>
                    <a:pt x="162" y="4"/>
                    <a:pt x="143" y="11"/>
                  </a:cubicBezTo>
                  <a:cubicBezTo>
                    <a:pt x="54" y="29"/>
                    <a:pt x="0" y="118"/>
                    <a:pt x="18" y="208"/>
                  </a:cubicBezTo>
                  <a:cubicBezTo>
                    <a:pt x="48" y="282"/>
                    <a:pt x="115" y="319"/>
                    <a:pt x="188" y="319"/>
                  </a:cubicBezTo>
                  <a:cubicBezTo>
                    <a:pt x="202" y="319"/>
                    <a:pt x="217" y="318"/>
                    <a:pt x="232" y="315"/>
                  </a:cubicBezTo>
                  <a:cubicBezTo>
                    <a:pt x="321" y="297"/>
                    <a:pt x="357" y="208"/>
                    <a:pt x="339" y="118"/>
                  </a:cubicBezTo>
                  <a:cubicBezTo>
                    <a:pt x="325" y="48"/>
                    <a:pt x="267"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0"/>
            <p:cNvSpPr/>
            <p:nvPr/>
          </p:nvSpPr>
          <p:spPr>
            <a:xfrm>
              <a:off x="5126100" y="2547600"/>
              <a:ext cx="5375" cy="5125"/>
            </a:xfrm>
            <a:custGeom>
              <a:avLst/>
              <a:gdLst/>
              <a:ahLst/>
              <a:cxnLst/>
              <a:rect l="l" t="t" r="r" b="b"/>
              <a:pathLst>
                <a:path w="215" h="205" extrusionOk="0">
                  <a:moveTo>
                    <a:pt x="105" y="1"/>
                  </a:moveTo>
                  <a:cubicBezTo>
                    <a:pt x="100" y="1"/>
                    <a:pt x="95" y="2"/>
                    <a:pt x="90" y="4"/>
                  </a:cubicBezTo>
                  <a:cubicBezTo>
                    <a:pt x="36" y="40"/>
                    <a:pt x="1" y="76"/>
                    <a:pt x="19" y="129"/>
                  </a:cubicBezTo>
                  <a:cubicBezTo>
                    <a:pt x="34" y="160"/>
                    <a:pt x="76" y="204"/>
                    <a:pt x="110" y="204"/>
                  </a:cubicBezTo>
                  <a:cubicBezTo>
                    <a:pt x="116" y="204"/>
                    <a:pt x="121" y="203"/>
                    <a:pt x="126" y="201"/>
                  </a:cubicBezTo>
                  <a:cubicBezTo>
                    <a:pt x="179" y="165"/>
                    <a:pt x="215" y="129"/>
                    <a:pt x="197" y="76"/>
                  </a:cubicBezTo>
                  <a:cubicBezTo>
                    <a:pt x="182" y="45"/>
                    <a:pt x="140"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0"/>
            <p:cNvSpPr/>
            <p:nvPr/>
          </p:nvSpPr>
          <p:spPr>
            <a:xfrm>
              <a:off x="6576275" y="2034875"/>
              <a:ext cx="8950" cy="8000"/>
            </a:xfrm>
            <a:custGeom>
              <a:avLst/>
              <a:gdLst/>
              <a:ahLst/>
              <a:cxnLst/>
              <a:rect l="l" t="t" r="r" b="b"/>
              <a:pathLst>
                <a:path w="358" h="320" extrusionOk="0">
                  <a:moveTo>
                    <a:pt x="182" y="1"/>
                  </a:moveTo>
                  <a:cubicBezTo>
                    <a:pt x="163" y="1"/>
                    <a:pt x="144" y="4"/>
                    <a:pt x="125" y="12"/>
                  </a:cubicBezTo>
                  <a:cubicBezTo>
                    <a:pt x="36" y="30"/>
                    <a:pt x="0" y="119"/>
                    <a:pt x="18" y="208"/>
                  </a:cubicBezTo>
                  <a:cubicBezTo>
                    <a:pt x="33" y="283"/>
                    <a:pt x="97" y="320"/>
                    <a:pt x="170" y="320"/>
                  </a:cubicBezTo>
                  <a:cubicBezTo>
                    <a:pt x="185" y="320"/>
                    <a:pt x="199" y="318"/>
                    <a:pt x="214" y="315"/>
                  </a:cubicBezTo>
                  <a:cubicBezTo>
                    <a:pt x="304" y="280"/>
                    <a:pt x="357" y="191"/>
                    <a:pt x="339" y="119"/>
                  </a:cubicBezTo>
                  <a:cubicBezTo>
                    <a:pt x="311" y="49"/>
                    <a:pt x="250"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
            <p:cNvSpPr/>
            <p:nvPr/>
          </p:nvSpPr>
          <p:spPr>
            <a:xfrm>
              <a:off x="4957950" y="1097975"/>
              <a:ext cx="19200" cy="19200"/>
            </a:xfrm>
            <a:custGeom>
              <a:avLst/>
              <a:gdLst/>
              <a:ahLst/>
              <a:cxnLst/>
              <a:rect l="l" t="t" r="r" b="b"/>
              <a:pathLst>
                <a:path w="768" h="768" extrusionOk="0">
                  <a:moveTo>
                    <a:pt x="393" y="1"/>
                  </a:moveTo>
                  <a:cubicBezTo>
                    <a:pt x="178" y="1"/>
                    <a:pt x="0" y="179"/>
                    <a:pt x="0" y="393"/>
                  </a:cubicBezTo>
                  <a:cubicBezTo>
                    <a:pt x="0" y="590"/>
                    <a:pt x="178" y="768"/>
                    <a:pt x="393" y="768"/>
                  </a:cubicBezTo>
                  <a:cubicBezTo>
                    <a:pt x="589" y="768"/>
                    <a:pt x="767" y="590"/>
                    <a:pt x="767" y="393"/>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0"/>
            <p:cNvSpPr/>
            <p:nvPr/>
          </p:nvSpPr>
          <p:spPr>
            <a:xfrm>
              <a:off x="4831700" y="1001625"/>
              <a:ext cx="18750" cy="19200"/>
            </a:xfrm>
            <a:custGeom>
              <a:avLst/>
              <a:gdLst/>
              <a:ahLst/>
              <a:cxnLst/>
              <a:rect l="l" t="t" r="r" b="b"/>
              <a:pathLst>
                <a:path w="750" h="768" extrusionOk="0">
                  <a:moveTo>
                    <a:pt x="375" y="1"/>
                  </a:moveTo>
                  <a:cubicBezTo>
                    <a:pt x="161" y="1"/>
                    <a:pt x="1" y="179"/>
                    <a:pt x="1" y="393"/>
                  </a:cubicBezTo>
                  <a:cubicBezTo>
                    <a:pt x="1" y="590"/>
                    <a:pt x="179" y="768"/>
                    <a:pt x="375" y="768"/>
                  </a:cubicBezTo>
                  <a:cubicBezTo>
                    <a:pt x="572" y="768"/>
                    <a:pt x="750" y="607"/>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
            <p:cNvSpPr/>
            <p:nvPr/>
          </p:nvSpPr>
          <p:spPr>
            <a:xfrm>
              <a:off x="6160975" y="2711400"/>
              <a:ext cx="18775" cy="18750"/>
            </a:xfrm>
            <a:custGeom>
              <a:avLst/>
              <a:gdLst/>
              <a:ahLst/>
              <a:cxnLst/>
              <a:rect l="l" t="t" r="r" b="b"/>
              <a:pathLst>
                <a:path w="751" h="750" extrusionOk="0">
                  <a:moveTo>
                    <a:pt x="375" y="1"/>
                  </a:moveTo>
                  <a:cubicBezTo>
                    <a:pt x="179" y="1"/>
                    <a:pt x="1" y="179"/>
                    <a:pt x="1" y="375"/>
                  </a:cubicBezTo>
                  <a:cubicBezTo>
                    <a:pt x="1" y="572"/>
                    <a:pt x="179" y="750"/>
                    <a:pt x="375" y="750"/>
                  </a:cubicBezTo>
                  <a:cubicBezTo>
                    <a:pt x="589" y="750"/>
                    <a:pt x="750" y="572"/>
                    <a:pt x="750" y="375"/>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0"/>
            <p:cNvSpPr/>
            <p:nvPr/>
          </p:nvSpPr>
          <p:spPr>
            <a:xfrm>
              <a:off x="5701525" y="1382575"/>
              <a:ext cx="18775" cy="19200"/>
            </a:xfrm>
            <a:custGeom>
              <a:avLst/>
              <a:gdLst/>
              <a:ahLst/>
              <a:cxnLst/>
              <a:rect l="l" t="t" r="r" b="b"/>
              <a:pathLst>
                <a:path w="751" h="768" extrusionOk="0">
                  <a:moveTo>
                    <a:pt x="375" y="0"/>
                  </a:moveTo>
                  <a:cubicBezTo>
                    <a:pt x="161" y="0"/>
                    <a:pt x="1" y="179"/>
                    <a:pt x="1" y="375"/>
                  </a:cubicBezTo>
                  <a:cubicBezTo>
                    <a:pt x="1" y="589"/>
                    <a:pt x="179" y="768"/>
                    <a:pt x="375" y="768"/>
                  </a:cubicBezTo>
                  <a:cubicBezTo>
                    <a:pt x="590" y="768"/>
                    <a:pt x="750" y="607"/>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0"/>
            <p:cNvSpPr/>
            <p:nvPr/>
          </p:nvSpPr>
          <p:spPr>
            <a:xfrm>
              <a:off x="4519450" y="2567325"/>
              <a:ext cx="18775" cy="19200"/>
            </a:xfrm>
            <a:custGeom>
              <a:avLst/>
              <a:gdLst/>
              <a:ahLst/>
              <a:cxnLst/>
              <a:rect l="l" t="t" r="r" b="b"/>
              <a:pathLst>
                <a:path w="751" h="768" extrusionOk="0">
                  <a:moveTo>
                    <a:pt x="375" y="0"/>
                  </a:moveTo>
                  <a:cubicBezTo>
                    <a:pt x="161" y="0"/>
                    <a:pt x="1" y="179"/>
                    <a:pt x="1" y="393"/>
                  </a:cubicBezTo>
                  <a:cubicBezTo>
                    <a:pt x="1" y="589"/>
                    <a:pt x="179" y="768"/>
                    <a:pt x="375" y="768"/>
                  </a:cubicBezTo>
                  <a:cubicBezTo>
                    <a:pt x="572" y="768"/>
                    <a:pt x="750" y="589"/>
                    <a:pt x="750" y="393"/>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
            <p:cNvSpPr/>
            <p:nvPr/>
          </p:nvSpPr>
          <p:spPr>
            <a:xfrm>
              <a:off x="4567625" y="2102075"/>
              <a:ext cx="19200" cy="18750"/>
            </a:xfrm>
            <a:custGeom>
              <a:avLst/>
              <a:gdLst/>
              <a:ahLst/>
              <a:cxnLst/>
              <a:rect l="l" t="t" r="r" b="b"/>
              <a:pathLst>
                <a:path w="768" h="750" extrusionOk="0">
                  <a:moveTo>
                    <a:pt x="393" y="1"/>
                  </a:moveTo>
                  <a:cubicBezTo>
                    <a:pt x="179" y="1"/>
                    <a:pt x="1" y="179"/>
                    <a:pt x="1" y="375"/>
                  </a:cubicBezTo>
                  <a:cubicBezTo>
                    <a:pt x="1" y="571"/>
                    <a:pt x="179" y="750"/>
                    <a:pt x="393" y="750"/>
                  </a:cubicBezTo>
                  <a:cubicBezTo>
                    <a:pt x="607" y="750"/>
                    <a:pt x="768" y="589"/>
                    <a:pt x="768" y="375"/>
                  </a:cubicBezTo>
                  <a:cubicBezTo>
                    <a:pt x="768" y="179"/>
                    <a:pt x="590"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
            <p:cNvSpPr/>
            <p:nvPr/>
          </p:nvSpPr>
          <p:spPr>
            <a:xfrm>
              <a:off x="3845000" y="1402200"/>
              <a:ext cx="19200" cy="18750"/>
            </a:xfrm>
            <a:custGeom>
              <a:avLst/>
              <a:gdLst/>
              <a:ahLst/>
              <a:cxnLst/>
              <a:rect l="l" t="t" r="r" b="b"/>
              <a:pathLst>
                <a:path w="768" h="750" extrusionOk="0">
                  <a:moveTo>
                    <a:pt x="393" y="0"/>
                  </a:moveTo>
                  <a:cubicBezTo>
                    <a:pt x="179" y="0"/>
                    <a:pt x="1" y="179"/>
                    <a:pt x="1" y="375"/>
                  </a:cubicBezTo>
                  <a:cubicBezTo>
                    <a:pt x="1" y="571"/>
                    <a:pt x="179" y="750"/>
                    <a:pt x="393" y="750"/>
                  </a:cubicBezTo>
                  <a:cubicBezTo>
                    <a:pt x="589" y="750"/>
                    <a:pt x="768" y="571"/>
                    <a:pt x="768" y="375"/>
                  </a:cubicBezTo>
                  <a:cubicBezTo>
                    <a:pt x="768"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0"/>
            <p:cNvSpPr/>
            <p:nvPr/>
          </p:nvSpPr>
          <p:spPr>
            <a:xfrm>
              <a:off x="3768275" y="1639500"/>
              <a:ext cx="18775" cy="19200"/>
            </a:xfrm>
            <a:custGeom>
              <a:avLst/>
              <a:gdLst/>
              <a:ahLst/>
              <a:cxnLst/>
              <a:rect l="l" t="t" r="r" b="b"/>
              <a:pathLst>
                <a:path w="751" h="768" extrusionOk="0">
                  <a:moveTo>
                    <a:pt x="375" y="1"/>
                  </a:moveTo>
                  <a:cubicBezTo>
                    <a:pt x="179" y="1"/>
                    <a:pt x="1" y="179"/>
                    <a:pt x="1" y="393"/>
                  </a:cubicBezTo>
                  <a:cubicBezTo>
                    <a:pt x="1" y="590"/>
                    <a:pt x="179" y="768"/>
                    <a:pt x="375" y="768"/>
                  </a:cubicBezTo>
                  <a:cubicBezTo>
                    <a:pt x="572" y="768"/>
                    <a:pt x="750" y="590"/>
                    <a:pt x="750" y="393"/>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
            <p:cNvSpPr/>
            <p:nvPr/>
          </p:nvSpPr>
          <p:spPr>
            <a:xfrm>
              <a:off x="5012800" y="2474550"/>
              <a:ext cx="18775" cy="18750"/>
            </a:xfrm>
            <a:custGeom>
              <a:avLst/>
              <a:gdLst/>
              <a:ahLst/>
              <a:cxnLst/>
              <a:rect l="l" t="t" r="r" b="b"/>
              <a:pathLst>
                <a:path w="751" h="750" extrusionOk="0">
                  <a:moveTo>
                    <a:pt x="375" y="0"/>
                  </a:moveTo>
                  <a:cubicBezTo>
                    <a:pt x="179" y="0"/>
                    <a:pt x="1" y="179"/>
                    <a:pt x="1" y="375"/>
                  </a:cubicBezTo>
                  <a:cubicBezTo>
                    <a:pt x="1" y="571"/>
                    <a:pt x="179" y="750"/>
                    <a:pt x="375" y="750"/>
                  </a:cubicBezTo>
                  <a:cubicBezTo>
                    <a:pt x="572" y="750"/>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
            <p:cNvSpPr/>
            <p:nvPr/>
          </p:nvSpPr>
          <p:spPr>
            <a:xfrm>
              <a:off x="5334425" y="2286300"/>
              <a:ext cx="19200" cy="19200"/>
            </a:xfrm>
            <a:custGeom>
              <a:avLst/>
              <a:gdLst/>
              <a:ahLst/>
              <a:cxnLst/>
              <a:rect l="l" t="t" r="r" b="b"/>
              <a:pathLst>
                <a:path w="768" h="768" extrusionOk="0">
                  <a:moveTo>
                    <a:pt x="375" y="1"/>
                  </a:moveTo>
                  <a:cubicBezTo>
                    <a:pt x="179" y="1"/>
                    <a:pt x="0" y="179"/>
                    <a:pt x="0" y="393"/>
                  </a:cubicBezTo>
                  <a:cubicBezTo>
                    <a:pt x="0" y="589"/>
                    <a:pt x="179" y="768"/>
                    <a:pt x="375" y="768"/>
                  </a:cubicBezTo>
                  <a:cubicBezTo>
                    <a:pt x="607" y="768"/>
                    <a:pt x="767" y="607"/>
                    <a:pt x="767" y="393"/>
                  </a:cubicBezTo>
                  <a:cubicBezTo>
                    <a:pt x="767" y="179"/>
                    <a:pt x="589"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
            <p:cNvSpPr/>
            <p:nvPr/>
          </p:nvSpPr>
          <p:spPr>
            <a:xfrm>
              <a:off x="6170350" y="1774675"/>
              <a:ext cx="18750" cy="18750"/>
            </a:xfrm>
            <a:custGeom>
              <a:avLst/>
              <a:gdLst/>
              <a:ahLst/>
              <a:cxnLst/>
              <a:rect l="l" t="t" r="r" b="b"/>
              <a:pathLst>
                <a:path w="750" h="750" extrusionOk="0">
                  <a:moveTo>
                    <a:pt x="375" y="0"/>
                  </a:moveTo>
                  <a:cubicBezTo>
                    <a:pt x="179" y="0"/>
                    <a:pt x="0" y="178"/>
                    <a:pt x="0" y="375"/>
                  </a:cubicBezTo>
                  <a:cubicBezTo>
                    <a:pt x="0" y="571"/>
                    <a:pt x="179" y="749"/>
                    <a:pt x="375" y="749"/>
                  </a:cubicBezTo>
                  <a:cubicBezTo>
                    <a:pt x="589" y="749"/>
                    <a:pt x="750" y="607"/>
                    <a:pt x="750" y="375"/>
                  </a:cubicBezTo>
                  <a:cubicBezTo>
                    <a:pt x="750" y="178"/>
                    <a:pt x="571"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
            <p:cNvSpPr/>
            <p:nvPr/>
          </p:nvSpPr>
          <p:spPr>
            <a:xfrm>
              <a:off x="5792075" y="2111450"/>
              <a:ext cx="15650" cy="15625"/>
            </a:xfrm>
            <a:custGeom>
              <a:avLst/>
              <a:gdLst/>
              <a:ahLst/>
              <a:cxnLst/>
              <a:rect l="l" t="t" r="r" b="b"/>
              <a:pathLst>
                <a:path w="626" h="625" extrusionOk="0">
                  <a:moveTo>
                    <a:pt x="322" y="0"/>
                  </a:moveTo>
                  <a:cubicBezTo>
                    <a:pt x="144" y="0"/>
                    <a:pt x="1" y="125"/>
                    <a:pt x="1" y="304"/>
                  </a:cubicBezTo>
                  <a:cubicBezTo>
                    <a:pt x="1" y="482"/>
                    <a:pt x="144" y="625"/>
                    <a:pt x="322" y="625"/>
                  </a:cubicBezTo>
                  <a:cubicBezTo>
                    <a:pt x="483" y="625"/>
                    <a:pt x="607" y="482"/>
                    <a:pt x="625" y="304"/>
                  </a:cubicBezTo>
                  <a:cubicBezTo>
                    <a:pt x="625" y="125"/>
                    <a:pt x="500"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0"/>
            <p:cNvSpPr/>
            <p:nvPr/>
          </p:nvSpPr>
          <p:spPr>
            <a:xfrm>
              <a:off x="5504825" y="1313425"/>
              <a:ext cx="19200" cy="19200"/>
            </a:xfrm>
            <a:custGeom>
              <a:avLst/>
              <a:gdLst/>
              <a:ahLst/>
              <a:cxnLst/>
              <a:rect l="l" t="t" r="r" b="b"/>
              <a:pathLst>
                <a:path w="768" h="768" extrusionOk="0">
                  <a:moveTo>
                    <a:pt x="393" y="1"/>
                  </a:moveTo>
                  <a:cubicBezTo>
                    <a:pt x="179" y="1"/>
                    <a:pt x="0" y="179"/>
                    <a:pt x="0" y="375"/>
                  </a:cubicBezTo>
                  <a:cubicBezTo>
                    <a:pt x="0" y="590"/>
                    <a:pt x="196" y="768"/>
                    <a:pt x="393" y="768"/>
                  </a:cubicBezTo>
                  <a:cubicBezTo>
                    <a:pt x="607" y="768"/>
                    <a:pt x="767" y="590"/>
                    <a:pt x="767" y="375"/>
                  </a:cubicBezTo>
                  <a:cubicBezTo>
                    <a:pt x="767" y="179"/>
                    <a:pt x="589"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0"/>
            <p:cNvSpPr/>
            <p:nvPr/>
          </p:nvSpPr>
          <p:spPr>
            <a:xfrm>
              <a:off x="4625175" y="1870125"/>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68" y="571"/>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0"/>
            <p:cNvSpPr/>
            <p:nvPr/>
          </p:nvSpPr>
          <p:spPr>
            <a:xfrm>
              <a:off x="5022175" y="940975"/>
              <a:ext cx="19200" cy="19200"/>
            </a:xfrm>
            <a:custGeom>
              <a:avLst/>
              <a:gdLst/>
              <a:ahLst/>
              <a:cxnLst/>
              <a:rect l="l" t="t" r="r" b="b"/>
              <a:pathLst>
                <a:path w="768" h="768" extrusionOk="0">
                  <a:moveTo>
                    <a:pt x="375" y="0"/>
                  </a:moveTo>
                  <a:cubicBezTo>
                    <a:pt x="179" y="0"/>
                    <a:pt x="0" y="179"/>
                    <a:pt x="0" y="375"/>
                  </a:cubicBezTo>
                  <a:cubicBezTo>
                    <a:pt x="0" y="589"/>
                    <a:pt x="179" y="767"/>
                    <a:pt x="375" y="767"/>
                  </a:cubicBezTo>
                  <a:cubicBezTo>
                    <a:pt x="589" y="767"/>
                    <a:pt x="768" y="589"/>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0"/>
            <p:cNvSpPr/>
            <p:nvPr/>
          </p:nvSpPr>
          <p:spPr>
            <a:xfrm>
              <a:off x="6601250" y="2729250"/>
              <a:ext cx="19200" cy="18750"/>
            </a:xfrm>
            <a:custGeom>
              <a:avLst/>
              <a:gdLst/>
              <a:ahLst/>
              <a:cxnLst/>
              <a:rect l="l" t="t" r="r" b="b"/>
              <a:pathLst>
                <a:path w="768" h="750" extrusionOk="0">
                  <a:moveTo>
                    <a:pt x="375" y="0"/>
                  </a:moveTo>
                  <a:cubicBezTo>
                    <a:pt x="179" y="0"/>
                    <a:pt x="0" y="179"/>
                    <a:pt x="0" y="375"/>
                  </a:cubicBezTo>
                  <a:cubicBezTo>
                    <a:pt x="0" y="571"/>
                    <a:pt x="179" y="750"/>
                    <a:pt x="375" y="750"/>
                  </a:cubicBezTo>
                  <a:cubicBezTo>
                    <a:pt x="589" y="750"/>
                    <a:pt x="750" y="607"/>
                    <a:pt x="768" y="375"/>
                  </a:cubicBezTo>
                  <a:cubicBezTo>
                    <a:pt x="768" y="179"/>
                    <a:pt x="589"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0"/>
            <p:cNvSpPr/>
            <p:nvPr/>
          </p:nvSpPr>
          <p:spPr>
            <a:xfrm>
              <a:off x="6591875" y="1063625"/>
              <a:ext cx="18775" cy="19225"/>
            </a:xfrm>
            <a:custGeom>
              <a:avLst/>
              <a:gdLst/>
              <a:ahLst/>
              <a:cxnLst/>
              <a:rect l="l" t="t" r="r" b="b"/>
              <a:pathLst>
                <a:path w="751" h="769" extrusionOk="0">
                  <a:moveTo>
                    <a:pt x="375" y="1"/>
                  </a:moveTo>
                  <a:cubicBezTo>
                    <a:pt x="179" y="1"/>
                    <a:pt x="1" y="179"/>
                    <a:pt x="1" y="376"/>
                  </a:cubicBezTo>
                  <a:cubicBezTo>
                    <a:pt x="1" y="590"/>
                    <a:pt x="179" y="768"/>
                    <a:pt x="375" y="768"/>
                  </a:cubicBezTo>
                  <a:cubicBezTo>
                    <a:pt x="572" y="768"/>
                    <a:pt x="750" y="590"/>
                    <a:pt x="750" y="376"/>
                  </a:cubicBezTo>
                  <a:cubicBezTo>
                    <a:pt x="750" y="179"/>
                    <a:pt x="57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0"/>
            <p:cNvSpPr/>
            <p:nvPr/>
          </p:nvSpPr>
          <p:spPr>
            <a:xfrm>
              <a:off x="6318450" y="931600"/>
              <a:ext cx="19200" cy="18750"/>
            </a:xfrm>
            <a:custGeom>
              <a:avLst/>
              <a:gdLst/>
              <a:ahLst/>
              <a:cxnLst/>
              <a:rect l="l" t="t" r="r" b="b"/>
              <a:pathLst>
                <a:path w="768" h="750" extrusionOk="0">
                  <a:moveTo>
                    <a:pt x="393" y="0"/>
                  </a:moveTo>
                  <a:cubicBezTo>
                    <a:pt x="179" y="0"/>
                    <a:pt x="0" y="179"/>
                    <a:pt x="0" y="375"/>
                  </a:cubicBezTo>
                  <a:cubicBezTo>
                    <a:pt x="0" y="571"/>
                    <a:pt x="179" y="750"/>
                    <a:pt x="393" y="750"/>
                  </a:cubicBezTo>
                  <a:cubicBezTo>
                    <a:pt x="589" y="750"/>
                    <a:pt x="767" y="571"/>
                    <a:pt x="767" y="375"/>
                  </a:cubicBezTo>
                  <a:cubicBezTo>
                    <a:pt x="767" y="179"/>
                    <a:pt x="58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
            <p:cNvSpPr/>
            <p:nvPr/>
          </p:nvSpPr>
          <p:spPr>
            <a:xfrm>
              <a:off x="5641750" y="1132775"/>
              <a:ext cx="18775" cy="19200"/>
            </a:xfrm>
            <a:custGeom>
              <a:avLst/>
              <a:gdLst/>
              <a:ahLst/>
              <a:cxnLst/>
              <a:rect l="l" t="t" r="r" b="b"/>
              <a:pathLst>
                <a:path w="751" h="768" extrusionOk="0">
                  <a:moveTo>
                    <a:pt x="376" y="0"/>
                  </a:moveTo>
                  <a:cubicBezTo>
                    <a:pt x="179" y="0"/>
                    <a:pt x="1" y="179"/>
                    <a:pt x="1" y="375"/>
                  </a:cubicBezTo>
                  <a:cubicBezTo>
                    <a:pt x="1" y="589"/>
                    <a:pt x="179" y="768"/>
                    <a:pt x="376" y="768"/>
                  </a:cubicBezTo>
                  <a:cubicBezTo>
                    <a:pt x="572" y="768"/>
                    <a:pt x="750" y="607"/>
                    <a:pt x="750" y="375"/>
                  </a:cubicBezTo>
                  <a:cubicBezTo>
                    <a:pt x="750" y="179"/>
                    <a:pt x="572" y="0"/>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
            <p:cNvSpPr/>
            <p:nvPr/>
          </p:nvSpPr>
          <p:spPr>
            <a:xfrm>
              <a:off x="5987900" y="900825"/>
              <a:ext cx="19200" cy="19200"/>
            </a:xfrm>
            <a:custGeom>
              <a:avLst/>
              <a:gdLst/>
              <a:ahLst/>
              <a:cxnLst/>
              <a:rect l="l" t="t" r="r" b="b"/>
              <a:pathLst>
                <a:path w="768" h="768" extrusionOk="0">
                  <a:moveTo>
                    <a:pt x="375" y="0"/>
                  </a:moveTo>
                  <a:cubicBezTo>
                    <a:pt x="179" y="0"/>
                    <a:pt x="1" y="179"/>
                    <a:pt x="1" y="375"/>
                  </a:cubicBezTo>
                  <a:cubicBezTo>
                    <a:pt x="1" y="589"/>
                    <a:pt x="179" y="768"/>
                    <a:pt x="375" y="768"/>
                  </a:cubicBezTo>
                  <a:cubicBezTo>
                    <a:pt x="590" y="768"/>
                    <a:pt x="750" y="607"/>
                    <a:pt x="768" y="375"/>
                  </a:cubicBezTo>
                  <a:cubicBezTo>
                    <a:pt x="768" y="179"/>
                    <a:pt x="590"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
            <p:cNvSpPr/>
            <p:nvPr/>
          </p:nvSpPr>
          <p:spPr>
            <a:xfrm>
              <a:off x="6339850" y="1601150"/>
              <a:ext cx="18750" cy="19200"/>
            </a:xfrm>
            <a:custGeom>
              <a:avLst/>
              <a:gdLst/>
              <a:ahLst/>
              <a:cxnLst/>
              <a:rect l="l" t="t" r="r" b="b"/>
              <a:pathLst>
                <a:path w="750" h="768" extrusionOk="0">
                  <a:moveTo>
                    <a:pt x="375" y="0"/>
                  </a:moveTo>
                  <a:cubicBezTo>
                    <a:pt x="179" y="0"/>
                    <a:pt x="1" y="179"/>
                    <a:pt x="1" y="375"/>
                  </a:cubicBezTo>
                  <a:cubicBezTo>
                    <a:pt x="1" y="571"/>
                    <a:pt x="179" y="767"/>
                    <a:pt x="375" y="767"/>
                  </a:cubicBezTo>
                  <a:cubicBezTo>
                    <a:pt x="572" y="767"/>
                    <a:pt x="750" y="571"/>
                    <a:pt x="750" y="375"/>
                  </a:cubicBezTo>
                  <a:cubicBezTo>
                    <a:pt x="750" y="179"/>
                    <a:pt x="572"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0"/>
            <p:cNvSpPr/>
            <p:nvPr/>
          </p:nvSpPr>
          <p:spPr>
            <a:xfrm>
              <a:off x="5628375" y="2070850"/>
              <a:ext cx="15650" cy="15650"/>
            </a:xfrm>
            <a:custGeom>
              <a:avLst/>
              <a:gdLst/>
              <a:ahLst/>
              <a:cxnLst/>
              <a:rect l="l" t="t" r="r" b="b"/>
              <a:pathLst>
                <a:path w="626" h="626" extrusionOk="0">
                  <a:moveTo>
                    <a:pt x="304" y="1"/>
                  </a:moveTo>
                  <a:cubicBezTo>
                    <a:pt x="125" y="1"/>
                    <a:pt x="1" y="125"/>
                    <a:pt x="1" y="304"/>
                  </a:cubicBezTo>
                  <a:cubicBezTo>
                    <a:pt x="1" y="482"/>
                    <a:pt x="125" y="625"/>
                    <a:pt x="304" y="625"/>
                  </a:cubicBezTo>
                  <a:cubicBezTo>
                    <a:pt x="482" y="625"/>
                    <a:pt x="625" y="482"/>
                    <a:pt x="625" y="304"/>
                  </a:cubicBezTo>
                  <a:cubicBezTo>
                    <a:pt x="625" y="125"/>
                    <a:pt x="482"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0"/>
            <p:cNvSpPr/>
            <p:nvPr/>
          </p:nvSpPr>
          <p:spPr>
            <a:xfrm>
              <a:off x="4985600" y="2061925"/>
              <a:ext cx="25450" cy="25450"/>
            </a:xfrm>
            <a:custGeom>
              <a:avLst/>
              <a:gdLst/>
              <a:ahLst/>
              <a:cxnLst/>
              <a:rect l="l" t="t" r="r" b="b"/>
              <a:pathLst>
                <a:path w="1018" h="1018" extrusionOk="0">
                  <a:moveTo>
                    <a:pt x="500" y="1"/>
                  </a:moveTo>
                  <a:cubicBezTo>
                    <a:pt x="214" y="1"/>
                    <a:pt x="0" y="233"/>
                    <a:pt x="0" y="500"/>
                  </a:cubicBezTo>
                  <a:cubicBezTo>
                    <a:pt x="0" y="804"/>
                    <a:pt x="232" y="1018"/>
                    <a:pt x="500" y="1018"/>
                  </a:cubicBezTo>
                  <a:cubicBezTo>
                    <a:pt x="768" y="1018"/>
                    <a:pt x="999" y="804"/>
                    <a:pt x="1017" y="500"/>
                  </a:cubicBezTo>
                  <a:cubicBezTo>
                    <a:pt x="1017" y="215"/>
                    <a:pt x="768"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0"/>
            <p:cNvSpPr/>
            <p:nvPr/>
          </p:nvSpPr>
          <p:spPr>
            <a:xfrm>
              <a:off x="4952575" y="1966025"/>
              <a:ext cx="6725" cy="6725"/>
            </a:xfrm>
            <a:custGeom>
              <a:avLst/>
              <a:gdLst/>
              <a:ahLst/>
              <a:cxnLst/>
              <a:rect l="l" t="t" r="r" b="b"/>
              <a:pathLst>
                <a:path w="269" h="269" extrusionOk="0">
                  <a:moveTo>
                    <a:pt x="126" y="1"/>
                  </a:moveTo>
                  <a:cubicBezTo>
                    <a:pt x="72" y="1"/>
                    <a:pt x="1" y="54"/>
                    <a:pt x="1" y="125"/>
                  </a:cubicBezTo>
                  <a:cubicBezTo>
                    <a:pt x="1" y="197"/>
                    <a:pt x="72" y="268"/>
                    <a:pt x="126" y="268"/>
                  </a:cubicBezTo>
                  <a:cubicBezTo>
                    <a:pt x="197" y="268"/>
                    <a:pt x="269" y="197"/>
                    <a:pt x="269" y="125"/>
                  </a:cubicBezTo>
                  <a:cubicBezTo>
                    <a:pt x="269"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0"/>
            <p:cNvSpPr/>
            <p:nvPr/>
          </p:nvSpPr>
          <p:spPr>
            <a:xfrm>
              <a:off x="4865600" y="2061925"/>
              <a:ext cx="6725" cy="6725"/>
            </a:xfrm>
            <a:custGeom>
              <a:avLst/>
              <a:gdLst/>
              <a:ahLst/>
              <a:cxnLst/>
              <a:rect l="l" t="t" r="r" b="b"/>
              <a:pathLst>
                <a:path w="269" h="269" extrusionOk="0">
                  <a:moveTo>
                    <a:pt x="126" y="1"/>
                  </a:moveTo>
                  <a:cubicBezTo>
                    <a:pt x="72" y="1"/>
                    <a:pt x="1" y="54"/>
                    <a:pt x="1" y="126"/>
                  </a:cubicBezTo>
                  <a:cubicBezTo>
                    <a:pt x="1" y="197"/>
                    <a:pt x="72" y="268"/>
                    <a:pt x="126" y="268"/>
                  </a:cubicBezTo>
                  <a:cubicBezTo>
                    <a:pt x="215" y="268"/>
                    <a:pt x="268" y="197"/>
                    <a:pt x="268" y="126"/>
                  </a:cubicBezTo>
                  <a:cubicBezTo>
                    <a:pt x="268" y="54"/>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0"/>
            <p:cNvSpPr/>
            <p:nvPr/>
          </p:nvSpPr>
          <p:spPr>
            <a:xfrm>
              <a:off x="4896825" y="2004375"/>
              <a:ext cx="6725" cy="6725"/>
            </a:xfrm>
            <a:custGeom>
              <a:avLst/>
              <a:gdLst/>
              <a:ahLst/>
              <a:cxnLst/>
              <a:rect l="l" t="t" r="r" b="b"/>
              <a:pathLst>
                <a:path w="269" h="269" extrusionOk="0">
                  <a:moveTo>
                    <a:pt x="126" y="1"/>
                  </a:moveTo>
                  <a:cubicBezTo>
                    <a:pt x="72" y="1"/>
                    <a:pt x="1" y="72"/>
                    <a:pt x="1" y="126"/>
                  </a:cubicBezTo>
                  <a:cubicBezTo>
                    <a:pt x="1" y="197"/>
                    <a:pt x="72" y="269"/>
                    <a:pt x="126" y="269"/>
                  </a:cubicBezTo>
                  <a:cubicBezTo>
                    <a:pt x="197" y="269"/>
                    <a:pt x="268" y="197"/>
                    <a:pt x="268" y="126"/>
                  </a:cubicBezTo>
                  <a:cubicBezTo>
                    <a:pt x="268" y="72"/>
                    <a:pt x="197"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0"/>
            <p:cNvSpPr/>
            <p:nvPr/>
          </p:nvSpPr>
          <p:spPr>
            <a:xfrm>
              <a:off x="5052500" y="1961575"/>
              <a:ext cx="15650" cy="15625"/>
            </a:xfrm>
            <a:custGeom>
              <a:avLst/>
              <a:gdLst/>
              <a:ahLst/>
              <a:cxnLst/>
              <a:rect l="l" t="t" r="r" b="b"/>
              <a:pathLst>
                <a:path w="626" h="625" extrusionOk="0">
                  <a:moveTo>
                    <a:pt x="304" y="0"/>
                  </a:moveTo>
                  <a:cubicBezTo>
                    <a:pt x="126" y="0"/>
                    <a:pt x="1" y="125"/>
                    <a:pt x="1" y="303"/>
                  </a:cubicBezTo>
                  <a:cubicBezTo>
                    <a:pt x="1" y="482"/>
                    <a:pt x="126" y="625"/>
                    <a:pt x="304" y="625"/>
                  </a:cubicBezTo>
                  <a:cubicBezTo>
                    <a:pt x="482" y="625"/>
                    <a:pt x="625" y="482"/>
                    <a:pt x="625" y="303"/>
                  </a:cubicBezTo>
                  <a:cubicBezTo>
                    <a:pt x="625" y="125"/>
                    <a:pt x="482"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0"/>
            <p:cNvSpPr/>
            <p:nvPr/>
          </p:nvSpPr>
          <p:spPr>
            <a:xfrm>
              <a:off x="4888800" y="1920525"/>
              <a:ext cx="15625" cy="15650"/>
            </a:xfrm>
            <a:custGeom>
              <a:avLst/>
              <a:gdLst/>
              <a:ahLst/>
              <a:cxnLst/>
              <a:rect l="l" t="t" r="r" b="b"/>
              <a:pathLst>
                <a:path w="625" h="626" extrusionOk="0">
                  <a:moveTo>
                    <a:pt x="322" y="1"/>
                  </a:moveTo>
                  <a:cubicBezTo>
                    <a:pt x="143" y="1"/>
                    <a:pt x="0" y="143"/>
                    <a:pt x="0" y="322"/>
                  </a:cubicBezTo>
                  <a:cubicBezTo>
                    <a:pt x="0" y="500"/>
                    <a:pt x="143" y="625"/>
                    <a:pt x="322" y="625"/>
                  </a:cubicBezTo>
                  <a:cubicBezTo>
                    <a:pt x="500" y="625"/>
                    <a:pt x="625" y="500"/>
                    <a:pt x="625" y="322"/>
                  </a:cubicBezTo>
                  <a:cubicBezTo>
                    <a:pt x="625" y="143"/>
                    <a:pt x="500"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0"/>
            <p:cNvSpPr/>
            <p:nvPr/>
          </p:nvSpPr>
          <p:spPr>
            <a:xfrm>
              <a:off x="5218900" y="931150"/>
              <a:ext cx="41500" cy="41075"/>
            </a:xfrm>
            <a:custGeom>
              <a:avLst/>
              <a:gdLst/>
              <a:ahLst/>
              <a:cxnLst/>
              <a:rect l="l" t="t" r="r" b="b"/>
              <a:pathLst>
                <a:path w="1660" h="1643" extrusionOk="0">
                  <a:moveTo>
                    <a:pt x="839" y="1"/>
                  </a:moveTo>
                  <a:cubicBezTo>
                    <a:pt x="839" y="465"/>
                    <a:pt x="446" y="821"/>
                    <a:pt x="0" y="821"/>
                  </a:cubicBezTo>
                  <a:cubicBezTo>
                    <a:pt x="446" y="821"/>
                    <a:pt x="839" y="1196"/>
                    <a:pt x="839" y="1642"/>
                  </a:cubicBezTo>
                  <a:cubicBezTo>
                    <a:pt x="839" y="1178"/>
                    <a:pt x="1213" y="821"/>
                    <a:pt x="1659" y="821"/>
                  </a:cubicBezTo>
                  <a:cubicBezTo>
                    <a:pt x="1195" y="821"/>
                    <a:pt x="839" y="447"/>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0"/>
            <p:cNvSpPr/>
            <p:nvPr/>
          </p:nvSpPr>
          <p:spPr>
            <a:xfrm>
              <a:off x="5915650" y="1956200"/>
              <a:ext cx="41050" cy="41525"/>
            </a:xfrm>
            <a:custGeom>
              <a:avLst/>
              <a:gdLst/>
              <a:ahLst/>
              <a:cxnLst/>
              <a:rect l="l" t="t" r="r" b="b"/>
              <a:pathLst>
                <a:path w="1642" h="1661" extrusionOk="0">
                  <a:moveTo>
                    <a:pt x="821" y="1"/>
                  </a:moveTo>
                  <a:cubicBezTo>
                    <a:pt x="821" y="483"/>
                    <a:pt x="446" y="840"/>
                    <a:pt x="0" y="840"/>
                  </a:cubicBezTo>
                  <a:cubicBezTo>
                    <a:pt x="446" y="840"/>
                    <a:pt x="821" y="1214"/>
                    <a:pt x="821" y="1660"/>
                  </a:cubicBezTo>
                  <a:cubicBezTo>
                    <a:pt x="821" y="1196"/>
                    <a:pt x="1196" y="840"/>
                    <a:pt x="1642" y="840"/>
                  </a:cubicBezTo>
                  <a:cubicBezTo>
                    <a:pt x="1178" y="840"/>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0"/>
            <p:cNvSpPr/>
            <p:nvPr/>
          </p:nvSpPr>
          <p:spPr>
            <a:xfrm>
              <a:off x="3949825" y="1805900"/>
              <a:ext cx="41525" cy="41050"/>
            </a:xfrm>
            <a:custGeom>
              <a:avLst/>
              <a:gdLst/>
              <a:ahLst/>
              <a:cxnLst/>
              <a:rect l="l" t="t" r="r" b="b"/>
              <a:pathLst>
                <a:path w="1661" h="1642" extrusionOk="0">
                  <a:moveTo>
                    <a:pt x="839" y="0"/>
                  </a:moveTo>
                  <a:cubicBezTo>
                    <a:pt x="839" y="464"/>
                    <a:pt x="447" y="821"/>
                    <a:pt x="1" y="821"/>
                  </a:cubicBezTo>
                  <a:cubicBezTo>
                    <a:pt x="482" y="821"/>
                    <a:pt x="839" y="1195"/>
                    <a:pt x="839" y="1642"/>
                  </a:cubicBezTo>
                  <a:cubicBezTo>
                    <a:pt x="839" y="1178"/>
                    <a:pt x="1214" y="821"/>
                    <a:pt x="1660" y="821"/>
                  </a:cubicBezTo>
                  <a:cubicBezTo>
                    <a:pt x="1196" y="821"/>
                    <a:pt x="839" y="446"/>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0"/>
            <p:cNvSpPr/>
            <p:nvPr/>
          </p:nvSpPr>
          <p:spPr>
            <a:xfrm>
              <a:off x="6322450" y="1988325"/>
              <a:ext cx="41525" cy="41075"/>
            </a:xfrm>
            <a:custGeom>
              <a:avLst/>
              <a:gdLst/>
              <a:ahLst/>
              <a:cxnLst/>
              <a:rect l="l" t="t" r="r" b="b"/>
              <a:pathLst>
                <a:path w="1661" h="1643" extrusionOk="0">
                  <a:moveTo>
                    <a:pt x="821" y="1"/>
                  </a:moveTo>
                  <a:cubicBezTo>
                    <a:pt x="821" y="465"/>
                    <a:pt x="447" y="821"/>
                    <a:pt x="1" y="821"/>
                  </a:cubicBezTo>
                  <a:cubicBezTo>
                    <a:pt x="447" y="821"/>
                    <a:pt x="804" y="1178"/>
                    <a:pt x="821" y="1642"/>
                  </a:cubicBezTo>
                  <a:cubicBezTo>
                    <a:pt x="821" y="1178"/>
                    <a:pt x="1214" y="821"/>
                    <a:pt x="1660" y="821"/>
                  </a:cubicBezTo>
                  <a:cubicBezTo>
                    <a:pt x="1178" y="821"/>
                    <a:pt x="821" y="447"/>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59200" cy="1244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4"/>
              </a:buClr>
              <a:buSzPts val="3600"/>
              <a:buFont typeface="Roboto Condensed"/>
              <a:buNone/>
              <a:defRPr sz="3600" b="1">
                <a:solidFill>
                  <a:schemeClr val="accent4"/>
                </a:solidFill>
                <a:latin typeface="Roboto Condensed"/>
                <a:ea typeface="Roboto Condensed"/>
                <a:cs typeface="Roboto Condensed"/>
                <a:sym typeface="Roboto Condensed"/>
              </a:defRPr>
            </a:lvl1pPr>
            <a:lvl2pPr lvl="1" rtl="0">
              <a:spcBef>
                <a:spcPts val="0"/>
              </a:spcBef>
              <a:spcAft>
                <a:spcPts val="0"/>
              </a:spcAft>
              <a:buClr>
                <a:schemeClr val="accent4"/>
              </a:buClr>
              <a:buSzPts val="2800"/>
              <a:buNone/>
              <a:defRPr sz="2800">
                <a:solidFill>
                  <a:schemeClr val="accent4"/>
                </a:solidFill>
              </a:defRPr>
            </a:lvl2pPr>
            <a:lvl3pPr lvl="2" rtl="0">
              <a:spcBef>
                <a:spcPts val="0"/>
              </a:spcBef>
              <a:spcAft>
                <a:spcPts val="0"/>
              </a:spcAft>
              <a:buClr>
                <a:schemeClr val="accent4"/>
              </a:buClr>
              <a:buSzPts val="2800"/>
              <a:buNone/>
              <a:defRPr sz="2800">
                <a:solidFill>
                  <a:schemeClr val="accent4"/>
                </a:solidFill>
              </a:defRPr>
            </a:lvl3pPr>
            <a:lvl4pPr lvl="3" rtl="0">
              <a:spcBef>
                <a:spcPts val="0"/>
              </a:spcBef>
              <a:spcAft>
                <a:spcPts val="0"/>
              </a:spcAft>
              <a:buClr>
                <a:schemeClr val="accent4"/>
              </a:buClr>
              <a:buSzPts val="2800"/>
              <a:buNone/>
              <a:defRPr sz="2800">
                <a:solidFill>
                  <a:schemeClr val="accent4"/>
                </a:solidFill>
              </a:defRPr>
            </a:lvl4pPr>
            <a:lvl5pPr lvl="4" rtl="0">
              <a:spcBef>
                <a:spcPts val="0"/>
              </a:spcBef>
              <a:spcAft>
                <a:spcPts val="0"/>
              </a:spcAft>
              <a:buClr>
                <a:schemeClr val="accent4"/>
              </a:buClr>
              <a:buSzPts val="2800"/>
              <a:buNone/>
              <a:defRPr sz="2800">
                <a:solidFill>
                  <a:schemeClr val="accent4"/>
                </a:solidFill>
              </a:defRPr>
            </a:lvl5pPr>
            <a:lvl6pPr lvl="5" rtl="0">
              <a:spcBef>
                <a:spcPts val="0"/>
              </a:spcBef>
              <a:spcAft>
                <a:spcPts val="0"/>
              </a:spcAft>
              <a:buClr>
                <a:schemeClr val="accent4"/>
              </a:buClr>
              <a:buSzPts val="2800"/>
              <a:buNone/>
              <a:defRPr sz="2800">
                <a:solidFill>
                  <a:schemeClr val="accent4"/>
                </a:solidFill>
              </a:defRPr>
            </a:lvl6pPr>
            <a:lvl7pPr lvl="6" rtl="0">
              <a:spcBef>
                <a:spcPts val="0"/>
              </a:spcBef>
              <a:spcAft>
                <a:spcPts val="0"/>
              </a:spcAft>
              <a:buClr>
                <a:schemeClr val="accent4"/>
              </a:buClr>
              <a:buSzPts val="2800"/>
              <a:buNone/>
              <a:defRPr sz="2800">
                <a:solidFill>
                  <a:schemeClr val="accent4"/>
                </a:solidFill>
              </a:defRPr>
            </a:lvl7pPr>
            <a:lvl8pPr lvl="7" rtl="0">
              <a:spcBef>
                <a:spcPts val="0"/>
              </a:spcBef>
              <a:spcAft>
                <a:spcPts val="0"/>
              </a:spcAft>
              <a:buClr>
                <a:schemeClr val="accent4"/>
              </a:buClr>
              <a:buSzPts val="2800"/>
              <a:buNone/>
              <a:defRPr sz="2800">
                <a:solidFill>
                  <a:schemeClr val="accent4"/>
                </a:solidFill>
              </a:defRPr>
            </a:lvl8pPr>
            <a:lvl9pPr lvl="8" rtl="0">
              <a:spcBef>
                <a:spcPts val="0"/>
              </a:spcBef>
              <a:spcAft>
                <a:spcPts val="0"/>
              </a:spcAft>
              <a:buClr>
                <a:schemeClr val="accent4"/>
              </a:buClr>
              <a:buSzPts val="2800"/>
              <a:buNone/>
              <a:defRPr sz="2800">
                <a:solidFill>
                  <a:schemeClr val="accent4"/>
                </a:solidFill>
              </a:defRPr>
            </a:lvl9pPr>
          </a:lstStyle>
          <a:p>
            <a:endParaRPr/>
          </a:p>
        </p:txBody>
      </p:sp>
      <p:sp>
        <p:nvSpPr>
          <p:cNvPr id="7" name="Google Shape;7;p1"/>
          <p:cNvSpPr txBox="1">
            <a:spLocks noGrp="1"/>
          </p:cNvSpPr>
          <p:nvPr>
            <p:ph type="body" idx="1"/>
          </p:nvPr>
        </p:nvSpPr>
        <p:spPr>
          <a:xfrm>
            <a:off x="713100" y="1152475"/>
            <a:ext cx="81192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2"/>
              </a:buClr>
              <a:buSzPts val="1400"/>
              <a:buFont typeface="Rubik"/>
              <a:buChar char="●"/>
              <a:defRPr>
                <a:solidFill>
                  <a:schemeClr val="accent2"/>
                </a:solidFill>
                <a:latin typeface="Rubik"/>
                <a:ea typeface="Rubik"/>
                <a:cs typeface="Rubik"/>
                <a:sym typeface="Rubik"/>
              </a:defRPr>
            </a:lvl1pPr>
            <a:lvl2pPr marL="914400" lvl="1"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2pPr>
            <a:lvl3pPr marL="1371600" lvl="2"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3pPr>
            <a:lvl4pPr marL="1828800" lvl="3"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4pPr>
            <a:lvl5pPr marL="2286000" lvl="4"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5pPr>
            <a:lvl6pPr marL="2743200" lvl="5"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6pPr>
            <a:lvl7pPr marL="3200400" lvl="6"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7pPr>
            <a:lvl8pPr marL="3657600" lvl="7" indent="-317500">
              <a:lnSpc>
                <a:spcPct val="100000"/>
              </a:lnSpc>
              <a:spcBef>
                <a:spcPts val="1600"/>
              </a:spcBef>
              <a:spcAft>
                <a:spcPts val="0"/>
              </a:spcAft>
              <a:buClr>
                <a:schemeClr val="accent2"/>
              </a:buClr>
              <a:buSzPts val="1400"/>
              <a:buFont typeface="Rubik"/>
              <a:buChar char="○"/>
              <a:defRPr>
                <a:solidFill>
                  <a:schemeClr val="accent2"/>
                </a:solidFill>
                <a:latin typeface="Rubik"/>
                <a:ea typeface="Rubik"/>
                <a:cs typeface="Rubik"/>
                <a:sym typeface="Rubik"/>
              </a:defRPr>
            </a:lvl8pPr>
            <a:lvl9pPr marL="4114800" lvl="8" indent="-317500">
              <a:lnSpc>
                <a:spcPct val="100000"/>
              </a:lnSpc>
              <a:spcBef>
                <a:spcPts val="1600"/>
              </a:spcBef>
              <a:spcAft>
                <a:spcPts val="1600"/>
              </a:spcAft>
              <a:buClr>
                <a:schemeClr val="accent2"/>
              </a:buClr>
              <a:buSzPts val="1400"/>
              <a:buFont typeface="Rubik"/>
              <a:buChar char="■"/>
              <a:defRPr>
                <a:solidFill>
                  <a:schemeClr val="accent2"/>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1" r:id="rId23"/>
    <p:sldLayoutId id="2147483672" r:id="rId24"/>
    <p:sldLayoutId id="2147483673" r:id="rId25"/>
    <p:sldLayoutId id="2147483674" r:id="rId26"/>
    <p:sldLayoutId id="2147483675"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812"/>
        <p:cNvGrpSpPr/>
        <p:nvPr/>
      </p:nvGrpSpPr>
      <p:grpSpPr>
        <a:xfrm>
          <a:off x="0" y="0"/>
          <a:ext cx="0" cy="0"/>
          <a:chOff x="0" y="0"/>
          <a:chExt cx="0" cy="0"/>
        </a:xfrm>
      </p:grpSpPr>
      <p:sp>
        <p:nvSpPr>
          <p:cNvPr id="4813" name="Google Shape;4813;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814" name="Google Shape;4814;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Um9v3nixUt4E9zE7h5Q0pGP5NHxK5Fre1_a4tDseek0/copy" TargetMode="External"/><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oboto+Condensed" TargetMode="External"/><Relationship Id="rId2" Type="http://schemas.openxmlformats.org/officeDocument/2006/relationships/notesSlide" Target="../notesSlides/notesSlide23.xml"/><Relationship Id="rId1" Type="http://schemas.openxmlformats.org/officeDocument/2006/relationships/slideLayout" Target="../slideLayouts/slideLayout28.xml"/><Relationship Id="rId4" Type="http://schemas.openxmlformats.org/officeDocument/2006/relationships/hyperlink" Target="https://fonts.google.com/specimen/Rubik"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7.xml"/><Relationship Id="rId1" Type="http://schemas.openxmlformats.org/officeDocument/2006/relationships/slideLayout" Target="../slideLayouts/slideLayout28.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819"/>
        <p:cNvGrpSpPr/>
        <p:nvPr/>
      </p:nvGrpSpPr>
      <p:grpSpPr>
        <a:xfrm>
          <a:off x="0" y="0"/>
          <a:ext cx="0" cy="0"/>
          <a:chOff x="0" y="0"/>
          <a:chExt cx="0" cy="0"/>
        </a:xfrm>
      </p:grpSpPr>
      <p:grpSp>
        <p:nvGrpSpPr>
          <p:cNvPr id="4820" name="Google Shape;4820;p32"/>
          <p:cNvGrpSpPr/>
          <p:nvPr/>
        </p:nvGrpSpPr>
        <p:grpSpPr>
          <a:xfrm>
            <a:off x="6055194" y="321922"/>
            <a:ext cx="1610776" cy="1006272"/>
            <a:chOff x="170600" y="561575"/>
            <a:chExt cx="7165375" cy="4476300"/>
          </a:xfrm>
        </p:grpSpPr>
        <p:sp>
          <p:nvSpPr>
            <p:cNvPr id="4821" name="Google Shape;4821;p32"/>
            <p:cNvSpPr/>
            <p:nvPr/>
          </p:nvSpPr>
          <p:spPr>
            <a:xfrm>
              <a:off x="1334650" y="561575"/>
              <a:ext cx="4834550" cy="4476300"/>
            </a:xfrm>
            <a:custGeom>
              <a:avLst/>
              <a:gdLst/>
              <a:ahLst/>
              <a:cxnLst/>
              <a:rect l="l" t="t" r="r" b="b"/>
              <a:pathLst>
                <a:path w="193382" h="179052" extrusionOk="0">
                  <a:moveTo>
                    <a:pt x="95141" y="1"/>
                  </a:moveTo>
                  <a:cubicBezTo>
                    <a:pt x="66616" y="1"/>
                    <a:pt x="39231" y="13687"/>
                    <a:pt x="22148" y="37604"/>
                  </a:cubicBezTo>
                  <a:cubicBezTo>
                    <a:pt x="1189" y="67097"/>
                    <a:pt x="1" y="106313"/>
                    <a:pt x="19231" y="136995"/>
                  </a:cubicBezTo>
                  <a:cubicBezTo>
                    <a:pt x="35714" y="163441"/>
                    <a:pt x="64638" y="179052"/>
                    <a:pt x="95141" y="179052"/>
                  </a:cubicBezTo>
                  <a:cubicBezTo>
                    <a:pt x="100026" y="179052"/>
                    <a:pt x="104951" y="178651"/>
                    <a:pt x="109871" y="177831"/>
                  </a:cubicBezTo>
                  <a:cubicBezTo>
                    <a:pt x="145631" y="171889"/>
                    <a:pt x="174152" y="144989"/>
                    <a:pt x="182362" y="109662"/>
                  </a:cubicBezTo>
                  <a:cubicBezTo>
                    <a:pt x="193382" y="61479"/>
                    <a:pt x="163348" y="13404"/>
                    <a:pt x="115165" y="2277"/>
                  </a:cubicBezTo>
                  <a:cubicBezTo>
                    <a:pt x="108506" y="745"/>
                    <a:pt x="101792" y="1"/>
                    <a:pt x="95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2"/>
            <p:cNvSpPr/>
            <p:nvPr/>
          </p:nvSpPr>
          <p:spPr>
            <a:xfrm>
              <a:off x="170600" y="1610325"/>
              <a:ext cx="7165375" cy="2397725"/>
            </a:xfrm>
            <a:custGeom>
              <a:avLst/>
              <a:gdLst/>
              <a:ahLst/>
              <a:cxnLst/>
              <a:rect l="l" t="t" r="r" b="b"/>
              <a:pathLst>
                <a:path w="286615" h="95909" extrusionOk="0">
                  <a:moveTo>
                    <a:pt x="60237" y="6416"/>
                  </a:moveTo>
                  <a:cubicBezTo>
                    <a:pt x="84139" y="6416"/>
                    <a:pt x="116036" y="10144"/>
                    <a:pt x="149735" y="17909"/>
                  </a:cubicBezTo>
                  <a:cubicBezTo>
                    <a:pt x="217365" y="33465"/>
                    <a:pt x="271166" y="60474"/>
                    <a:pt x="267925" y="74842"/>
                  </a:cubicBezTo>
                  <a:cubicBezTo>
                    <a:pt x="266274" y="81923"/>
                    <a:pt x="250850" y="85567"/>
                    <a:pt x="227534" y="85567"/>
                  </a:cubicBezTo>
                  <a:cubicBezTo>
                    <a:pt x="203537" y="85567"/>
                    <a:pt x="171181" y="81707"/>
                    <a:pt x="136879" y="73762"/>
                  </a:cubicBezTo>
                  <a:cubicBezTo>
                    <a:pt x="69358" y="58205"/>
                    <a:pt x="15341" y="31737"/>
                    <a:pt x="18690" y="17368"/>
                  </a:cubicBezTo>
                  <a:cubicBezTo>
                    <a:pt x="20313" y="10171"/>
                    <a:pt x="36249" y="6416"/>
                    <a:pt x="60237" y="6416"/>
                  </a:cubicBezTo>
                  <a:close/>
                  <a:moveTo>
                    <a:pt x="50643" y="1"/>
                  </a:moveTo>
                  <a:cubicBezTo>
                    <a:pt x="23884" y="1"/>
                    <a:pt x="6447" y="4646"/>
                    <a:pt x="4322" y="14019"/>
                  </a:cubicBezTo>
                  <a:cubicBezTo>
                    <a:pt x="0" y="32601"/>
                    <a:pt x="56286" y="67388"/>
                    <a:pt x="134286" y="85322"/>
                  </a:cubicBezTo>
                  <a:cubicBezTo>
                    <a:pt x="166152" y="92658"/>
                    <a:pt x="195993" y="95908"/>
                    <a:pt x="220428" y="95908"/>
                  </a:cubicBezTo>
                  <a:cubicBezTo>
                    <a:pt x="255722" y="95908"/>
                    <a:pt x="279740" y="89127"/>
                    <a:pt x="282293" y="78083"/>
                  </a:cubicBezTo>
                  <a:cubicBezTo>
                    <a:pt x="286614" y="59501"/>
                    <a:pt x="228816" y="31413"/>
                    <a:pt x="150816" y="13371"/>
                  </a:cubicBezTo>
                  <a:cubicBezTo>
                    <a:pt x="112215" y="4484"/>
                    <a:pt x="76931" y="1"/>
                    <a:pt x="50643" y="1"/>
                  </a:cubicBezTo>
                  <a:close/>
                </a:path>
              </a:pathLst>
            </a:custGeom>
            <a:solidFill>
              <a:schemeClr val="accent1"/>
            </a:solidFill>
            <a:ln w="67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2"/>
            <p:cNvSpPr/>
            <p:nvPr/>
          </p:nvSpPr>
          <p:spPr>
            <a:xfrm>
              <a:off x="1612850" y="565350"/>
              <a:ext cx="4451025" cy="2492000"/>
            </a:xfrm>
            <a:custGeom>
              <a:avLst/>
              <a:gdLst/>
              <a:ahLst/>
              <a:cxnLst/>
              <a:rect l="l" t="t" r="r" b="b"/>
              <a:pathLst>
                <a:path w="178041" h="99680" extrusionOk="0">
                  <a:moveTo>
                    <a:pt x="83914" y="1"/>
                  </a:moveTo>
                  <a:cubicBezTo>
                    <a:pt x="47257" y="1"/>
                    <a:pt x="13284" y="22654"/>
                    <a:pt x="0" y="58411"/>
                  </a:cubicBezTo>
                  <a:cubicBezTo>
                    <a:pt x="29170" y="66190"/>
                    <a:pt x="57366" y="77209"/>
                    <a:pt x="86644" y="84663"/>
                  </a:cubicBezTo>
                  <a:cubicBezTo>
                    <a:pt x="114949" y="91902"/>
                    <a:pt x="143902" y="96223"/>
                    <a:pt x="172855" y="99680"/>
                  </a:cubicBezTo>
                  <a:cubicBezTo>
                    <a:pt x="178040" y="54738"/>
                    <a:pt x="148763" y="13037"/>
                    <a:pt x="104685" y="2450"/>
                  </a:cubicBezTo>
                  <a:cubicBezTo>
                    <a:pt x="97746" y="796"/>
                    <a:pt x="90783" y="1"/>
                    <a:pt x="83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32"/>
          <p:cNvGrpSpPr/>
          <p:nvPr/>
        </p:nvGrpSpPr>
        <p:grpSpPr>
          <a:xfrm>
            <a:off x="4727328" y="2559816"/>
            <a:ext cx="1883795" cy="2009071"/>
            <a:chOff x="1358725" y="238575"/>
            <a:chExt cx="4784850" cy="5103050"/>
          </a:xfrm>
        </p:grpSpPr>
        <p:sp>
          <p:nvSpPr>
            <p:cNvPr id="4825" name="Google Shape;4825;p32"/>
            <p:cNvSpPr/>
            <p:nvPr/>
          </p:nvSpPr>
          <p:spPr>
            <a:xfrm>
              <a:off x="1452875" y="1942900"/>
              <a:ext cx="564925" cy="918200"/>
            </a:xfrm>
            <a:custGeom>
              <a:avLst/>
              <a:gdLst/>
              <a:ahLst/>
              <a:cxnLst/>
              <a:rect l="l" t="t" r="r" b="b"/>
              <a:pathLst>
                <a:path w="22597" h="36728" extrusionOk="0">
                  <a:moveTo>
                    <a:pt x="10222" y="0"/>
                  </a:moveTo>
                  <a:cubicBezTo>
                    <a:pt x="10222" y="0"/>
                    <a:pt x="0" y="9953"/>
                    <a:pt x="5784" y="23672"/>
                  </a:cubicBezTo>
                  <a:cubicBezTo>
                    <a:pt x="10843" y="36080"/>
                    <a:pt x="20327" y="36727"/>
                    <a:pt x="22251" y="36727"/>
                  </a:cubicBezTo>
                  <a:cubicBezTo>
                    <a:pt x="22475" y="36727"/>
                    <a:pt x="22596" y="36719"/>
                    <a:pt x="22596" y="36719"/>
                  </a:cubicBezTo>
                  <a:lnTo>
                    <a:pt x="20848" y="28649"/>
                  </a:lnTo>
                  <a:cubicBezTo>
                    <a:pt x="20848" y="28649"/>
                    <a:pt x="7398" y="22462"/>
                    <a:pt x="14123" y="7129"/>
                  </a:cubicBezTo>
                  <a:lnTo>
                    <a:pt x="102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2"/>
            <p:cNvSpPr/>
            <p:nvPr/>
          </p:nvSpPr>
          <p:spPr>
            <a:xfrm>
              <a:off x="1452875" y="1942900"/>
              <a:ext cx="561550" cy="918200"/>
            </a:xfrm>
            <a:custGeom>
              <a:avLst/>
              <a:gdLst/>
              <a:ahLst/>
              <a:cxnLst/>
              <a:rect l="l" t="t" r="r" b="b"/>
              <a:pathLst>
                <a:path w="22462" h="36728" extrusionOk="0">
                  <a:moveTo>
                    <a:pt x="10222" y="0"/>
                  </a:moveTo>
                  <a:cubicBezTo>
                    <a:pt x="10222" y="0"/>
                    <a:pt x="0" y="9953"/>
                    <a:pt x="5649" y="23672"/>
                  </a:cubicBezTo>
                  <a:cubicBezTo>
                    <a:pt x="10709" y="36080"/>
                    <a:pt x="20192" y="36727"/>
                    <a:pt x="22116" y="36727"/>
                  </a:cubicBezTo>
                  <a:cubicBezTo>
                    <a:pt x="22340" y="36727"/>
                    <a:pt x="22462" y="36719"/>
                    <a:pt x="22462" y="36719"/>
                  </a:cubicBezTo>
                  <a:lnTo>
                    <a:pt x="22193" y="35239"/>
                  </a:lnTo>
                  <a:cubicBezTo>
                    <a:pt x="18427" y="34567"/>
                    <a:pt x="12105" y="31877"/>
                    <a:pt x="8339" y="22596"/>
                  </a:cubicBezTo>
                  <a:cubicBezTo>
                    <a:pt x="5515" y="15468"/>
                    <a:pt x="6456" y="7398"/>
                    <a:pt x="10895" y="1211"/>
                  </a:cubicBezTo>
                  <a:lnTo>
                    <a:pt x="102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2"/>
            <p:cNvSpPr/>
            <p:nvPr/>
          </p:nvSpPr>
          <p:spPr>
            <a:xfrm>
              <a:off x="1853000" y="2076525"/>
              <a:ext cx="2017525" cy="2340050"/>
            </a:xfrm>
            <a:custGeom>
              <a:avLst/>
              <a:gdLst/>
              <a:ahLst/>
              <a:cxnLst/>
              <a:rect l="l" t="t" r="r" b="b"/>
              <a:pathLst>
                <a:path w="80701" h="93602" extrusionOk="0">
                  <a:moveTo>
                    <a:pt x="40553" y="1"/>
                  </a:moveTo>
                  <a:cubicBezTo>
                    <a:pt x="38336" y="1"/>
                    <a:pt x="36083" y="402"/>
                    <a:pt x="33895" y="1246"/>
                  </a:cubicBezTo>
                  <a:lnTo>
                    <a:pt x="13989" y="9181"/>
                  </a:lnTo>
                  <a:cubicBezTo>
                    <a:pt x="4574" y="12947"/>
                    <a:pt x="1" y="23573"/>
                    <a:pt x="3767" y="32987"/>
                  </a:cubicBezTo>
                  <a:lnTo>
                    <a:pt x="23135" y="81945"/>
                  </a:lnTo>
                  <a:cubicBezTo>
                    <a:pt x="25915" y="89153"/>
                    <a:pt x="32873" y="93602"/>
                    <a:pt x="40207" y="93602"/>
                  </a:cubicBezTo>
                  <a:cubicBezTo>
                    <a:pt x="42453" y="93602"/>
                    <a:pt x="44734" y="93185"/>
                    <a:pt x="46941" y="92302"/>
                  </a:cubicBezTo>
                  <a:lnTo>
                    <a:pt x="66713" y="84366"/>
                  </a:lnTo>
                  <a:cubicBezTo>
                    <a:pt x="76128" y="80735"/>
                    <a:pt x="80700" y="70109"/>
                    <a:pt x="77069" y="60694"/>
                  </a:cubicBezTo>
                  <a:lnTo>
                    <a:pt x="57701" y="11602"/>
                  </a:lnTo>
                  <a:cubicBezTo>
                    <a:pt x="54810" y="4375"/>
                    <a:pt x="47877" y="1"/>
                    <a:pt x="405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2"/>
            <p:cNvSpPr/>
            <p:nvPr/>
          </p:nvSpPr>
          <p:spPr>
            <a:xfrm>
              <a:off x="1879900" y="2417000"/>
              <a:ext cx="1876300" cy="1996700"/>
            </a:xfrm>
            <a:custGeom>
              <a:avLst/>
              <a:gdLst/>
              <a:ahLst/>
              <a:cxnLst/>
              <a:rect l="l" t="t" r="r" b="b"/>
              <a:pathLst>
                <a:path w="75052" h="79868" extrusionOk="0">
                  <a:moveTo>
                    <a:pt x="6322" y="1"/>
                  </a:moveTo>
                  <a:lnTo>
                    <a:pt x="6322" y="1"/>
                  </a:lnTo>
                  <a:cubicBezTo>
                    <a:pt x="1480" y="5112"/>
                    <a:pt x="1" y="12644"/>
                    <a:pt x="2691" y="19368"/>
                  </a:cubicBezTo>
                  <a:lnTo>
                    <a:pt x="22059" y="68326"/>
                  </a:lnTo>
                  <a:cubicBezTo>
                    <a:pt x="24930" y="75504"/>
                    <a:pt x="31787" y="79867"/>
                    <a:pt x="39056" y="79867"/>
                  </a:cubicBezTo>
                  <a:cubicBezTo>
                    <a:pt x="41322" y="79867"/>
                    <a:pt x="43628" y="79443"/>
                    <a:pt x="45865" y="78548"/>
                  </a:cubicBezTo>
                  <a:lnTo>
                    <a:pt x="65771" y="70747"/>
                  </a:lnTo>
                  <a:cubicBezTo>
                    <a:pt x="69672" y="69133"/>
                    <a:pt x="73034" y="66174"/>
                    <a:pt x="75052" y="62408"/>
                  </a:cubicBezTo>
                  <a:lnTo>
                    <a:pt x="75052" y="62408"/>
                  </a:lnTo>
                  <a:cubicBezTo>
                    <a:pt x="73303" y="64426"/>
                    <a:pt x="71017" y="65905"/>
                    <a:pt x="68596" y="66847"/>
                  </a:cubicBezTo>
                  <a:lnTo>
                    <a:pt x="48555" y="74782"/>
                  </a:lnTo>
                  <a:cubicBezTo>
                    <a:pt x="46367" y="75626"/>
                    <a:pt x="44114" y="76027"/>
                    <a:pt x="41899" y="76027"/>
                  </a:cubicBezTo>
                  <a:cubicBezTo>
                    <a:pt x="34580" y="76027"/>
                    <a:pt x="27671" y="71653"/>
                    <a:pt x="24883" y="64426"/>
                  </a:cubicBezTo>
                  <a:lnTo>
                    <a:pt x="5381" y="15468"/>
                  </a:lnTo>
                  <a:cubicBezTo>
                    <a:pt x="3363" y="10357"/>
                    <a:pt x="3767" y="4708"/>
                    <a:pt x="6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2"/>
            <p:cNvSpPr/>
            <p:nvPr/>
          </p:nvSpPr>
          <p:spPr>
            <a:xfrm>
              <a:off x="1442775" y="238575"/>
              <a:ext cx="2653025" cy="2189600"/>
            </a:xfrm>
            <a:custGeom>
              <a:avLst/>
              <a:gdLst/>
              <a:ahLst/>
              <a:cxnLst/>
              <a:rect l="l" t="t" r="r" b="b"/>
              <a:pathLst>
                <a:path w="106121" h="87584" extrusionOk="0">
                  <a:moveTo>
                    <a:pt x="49781" y="0"/>
                  </a:moveTo>
                  <a:cubicBezTo>
                    <a:pt x="32247" y="0"/>
                    <a:pt x="16103" y="9248"/>
                    <a:pt x="9281" y="25133"/>
                  </a:cubicBezTo>
                  <a:cubicBezTo>
                    <a:pt x="1" y="47057"/>
                    <a:pt x="11971" y="73150"/>
                    <a:pt x="36047" y="83372"/>
                  </a:cubicBezTo>
                  <a:cubicBezTo>
                    <a:pt x="42733" y="86232"/>
                    <a:pt x="49634" y="87584"/>
                    <a:pt x="56321" y="87584"/>
                  </a:cubicBezTo>
                  <a:cubicBezTo>
                    <a:pt x="73845" y="87584"/>
                    <a:pt x="89891" y="78296"/>
                    <a:pt x="96706" y="62524"/>
                  </a:cubicBezTo>
                  <a:cubicBezTo>
                    <a:pt x="106121" y="40601"/>
                    <a:pt x="94151" y="14508"/>
                    <a:pt x="69941" y="4151"/>
                  </a:cubicBezTo>
                  <a:cubicBezTo>
                    <a:pt x="63310" y="1336"/>
                    <a:pt x="56445" y="0"/>
                    <a:pt x="497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2"/>
            <p:cNvSpPr/>
            <p:nvPr/>
          </p:nvSpPr>
          <p:spPr>
            <a:xfrm>
              <a:off x="1610900" y="480950"/>
              <a:ext cx="2350400" cy="2025550"/>
            </a:xfrm>
            <a:custGeom>
              <a:avLst/>
              <a:gdLst/>
              <a:ahLst/>
              <a:cxnLst/>
              <a:rect l="l" t="t" r="r" b="b"/>
              <a:pathLst>
                <a:path w="94016" h="81022" extrusionOk="0">
                  <a:moveTo>
                    <a:pt x="45954" y="1"/>
                  </a:moveTo>
                  <a:cubicBezTo>
                    <a:pt x="30059" y="1"/>
                    <a:pt x="15105" y="8939"/>
                    <a:pt x="8743" y="24046"/>
                  </a:cubicBezTo>
                  <a:cubicBezTo>
                    <a:pt x="1" y="44625"/>
                    <a:pt x="9954" y="68431"/>
                    <a:pt x="31205" y="77577"/>
                  </a:cubicBezTo>
                  <a:cubicBezTo>
                    <a:pt x="36683" y="79915"/>
                    <a:pt x="42370" y="81022"/>
                    <a:pt x="47941" y="81022"/>
                  </a:cubicBezTo>
                  <a:cubicBezTo>
                    <a:pt x="63842" y="81022"/>
                    <a:pt x="78799" y="72004"/>
                    <a:pt x="85274" y="56864"/>
                  </a:cubicBezTo>
                  <a:cubicBezTo>
                    <a:pt x="94016" y="36420"/>
                    <a:pt x="83929" y="12479"/>
                    <a:pt x="62812" y="3468"/>
                  </a:cubicBezTo>
                  <a:cubicBezTo>
                    <a:pt x="57300" y="1116"/>
                    <a:pt x="51569" y="1"/>
                    <a:pt x="45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2"/>
            <p:cNvSpPr/>
            <p:nvPr/>
          </p:nvSpPr>
          <p:spPr>
            <a:xfrm>
              <a:off x="1358725" y="490300"/>
              <a:ext cx="2094850" cy="2085250"/>
            </a:xfrm>
            <a:custGeom>
              <a:avLst/>
              <a:gdLst/>
              <a:ahLst/>
              <a:cxnLst/>
              <a:rect l="l" t="t" r="r" b="b"/>
              <a:pathLst>
                <a:path w="83794" h="83410" extrusionOk="0">
                  <a:moveTo>
                    <a:pt x="24210" y="0"/>
                  </a:moveTo>
                  <a:lnTo>
                    <a:pt x="24210" y="0"/>
                  </a:lnTo>
                  <a:cubicBezTo>
                    <a:pt x="18561" y="4708"/>
                    <a:pt x="14123" y="10760"/>
                    <a:pt x="11164" y="17620"/>
                  </a:cubicBezTo>
                  <a:cubicBezTo>
                    <a:pt x="1077" y="41157"/>
                    <a:pt x="6456" y="62274"/>
                    <a:pt x="28111" y="75320"/>
                  </a:cubicBezTo>
                  <a:cubicBezTo>
                    <a:pt x="37668" y="80998"/>
                    <a:pt x="46732" y="83410"/>
                    <a:pt x="54978" y="83410"/>
                  </a:cubicBezTo>
                  <a:cubicBezTo>
                    <a:pt x="66460" y="83410"/>
                    <a:pt x="76357" y="78734"/>
                    <a:pt x="83794" y="71689"/>
                  </a:cubicBezTo>
                  <a:lnTo>
                    <a:pt x="83794" y="71689"/>
                  </a:lnTo>
                  <a:cubicBezTo>
                    <a:pt x="83793" y="71689"/>
                    <a:pt x="77805" y="75767"/>
                    <a:pt x="66940" y="75767"/>
                  </a:cubicBezTo>
                  <a:cubicBezTo>
                    <a:pt x="58674" y="75767"/>
                    <a:pt x="47586" y="73407"/>
                    <a:pt x="34163" y="65098"/>
                  </a:cubicBezTo>
                  <a:cubicBezTo>
                    <a:pt x="1" y="44116"/>
                    <a:pt x="24210" y="1"/>
                    <a:pt x="24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2"/>
            <p:cNvSpPr/>
            <p:nvPr/>
          </p:nvSpPr>
          <p:spPr>
            <a:xfrm>
              <a:off x="1462950" y="1624800"/>
              <a:ext cx="406900" cy="449250"/>
            </a:xfrm>
            <a:custGeom>
              <a:avLst/>
              <a:gdLst/>
              <a:ahLst/>
              <a:cxnLst/>
              <a:rect l="l" t="t" r="r" b="b"/>
              <a:pathLst>
                <a:path w="16276" h="17970" extrusionOk="0">
                  <a:moveTo>
                    <a:pt x="5059" y="0"/>
                  </a:moveTo>
                  <a:cubicBezTo>
                    <a:pt x="4418" y="0"/>
                    <a:pt x="3841" y="156"/>
                    <a:pt x="3363" y="485"/>
                  </a:cubicBezTo>
                  <a:lnTo>
                    <a:pt x="1" y="2906"/>
                  </a:lnTo>
                  <a:lnTo>
                    <a:pt x="10357" y="17970"/>
                  </a:lnTo>
                  <a:lnTo>
                    <a:pt x="13989" y="15414"/>
                  </a:lnTo>
                  <a:cubicBezTo>
                    <a:pt x="16275" y="13800"/>
                    <a:pt x="15603" y="9227"/>
                    <a:pt x="12644" y="5058"/>
                  </a:cubicBezTo>
                  <a:cubicBezTo>
                    <a:pt x="10342" y="1918"/>
                    <a:pt x="7307" y="0"/>
                    <a:pt x="50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2"/>
            <p:cNvSpPr/>
            <p:nvPr/>
          </p:nvSpPr>
          <p:spPr>
            <a:xfrm>
              <a:off x="1405800" y="1684925"/>
              <a:ext cx="376625" cy="396300"/>
            </a:xfrm>
            <a:custGeom>
              <a:avLst/>
              <a:gdLst/>
              <a:ahLst/>
              <a:cxnLst/>
              <a:rect l="l" t="t" r="r" b="b"/>
              <a:pathLst>
                <a:path w="15065" h="15852" extrusionOk="0">
                  <a:moveTo>
                    <a:pt x="4038" y="0"/>
                  </a:moveTo>
                  <a:cubicBezTo>
                    <a:pt x="3375" y="0"/>
                    <a:pt x="2778" y="163"/>
                    <a:pt x="2287" y="501"/>
                  </a:cubicBezTo>
                  <a:cubicBezTo>
                    <a:pt x="1" y="2115"/>
                    <a:pt x="673" y="6688"/>
                    <a:pt x="3632" y="10723"/>
                  </a:cubicBezTo>
                  <a:cubicBezTo>
                    <a:pt x="5901" y="13919"/>
                    <a:pt x="8881" y="15851"/>
                    <a:pt x="11118" y="15851"/>
                  </a:cubicBezTo>
                  <a:cubicBezTo>
                    <a:pt x="11798" y="15851"/>
                    <a:pt x="12410" y="15672"/>
                    <a:pt x="12912" y="15296"/>
                  </a:cubicBezTo>
                  <a:cubicBezTo>
                    <a:pt x="15064" y="13547"/>
                    <a:pt x="14526" y="9109"/>
                    <a:pt x="11567" y="5074"/>
                  </a:cubicBezTo>
                  <a:cubicBezTo>
                    <a:pt x="9284" y="1856"/>
                    <a:pt x="6280" y="0"/>
                    <a:pt x="40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2"/>
            <p:cNvSpPr/>
            <p:nvPr/>
          </p:nvSpPr>
          <p:spPr>
            <a:xfrm>
              <a:off x="4808625" y="2134400"/>
              <a:ext cx="575025" cy="649275"/>
            </a:xfrm>
            <a:custGeom>
              <a:avLst/>
              <a:gdLst/>
              <a:ahLst/>
              <a:cxnLst/>
              <a:rect l="l" t="t" r="r" b="b"/>
              <a:pathLst>
                <a:path w="23001" h="25971" extrusionOk="0">
                  <a:moveTo>
                    <a:pt x="11102" y="1"/>
                  </a:moveTo>
                  <a:cubicBezTo>
                    <a:pt x="10547" y="1"/>
                    <a:pt x="9983" y="47"/>
                    <a:pt x="9416" y="141"/>
                  </a:cubicBezTo>
                  <a:lnTo>
                    <a:pt x="9281" y="7"/>
                  </a:lnTo>
                  <a:cubicBezTo>
                    <a:pt x="3767" y="948"/>
                    <a:pt x="1" y="6328"/>
                    <a:pt x="942" y="11977"/>
                  </a:cubicBezTo>
                  <a:lnTo>
                    <a:pt x="1884" y="17223"/>
                  </a:lnTo>
                  <a:cubicBezTo>
                    <a:pt x="2610" y="22304"/>
                    <a:pt x="6927" y="25971"/>
                    <a:pt x="11899" y="25971"/>
                  </a:cubicBezTo>
                  <a:cubicBezTo>
                    <a:pt x="12454" y="25971"/>
                    <a:pt x="13018" y="25925"/>
                    <a:pt x="13585" y="25831"/>
                  </a:cubicBezTo>
                  <a:cubicBezTo>
                    <a:pt x="19234" y="24889"/>
                    <a:pt x="23000" y="19509"/>
                    <a:pt x="22059" y="13860"/>
                  </a:cubicBezTo>
                  <a:lnTo>
                    <a:pt x="21117" y="8749"/>
                  </a:lnTo>
                  <a:cubicBezTo>
                    <a:pt x="20391" y="3668"/>
                    <a:pt x="16074" y="1"/>
                    <a:pt x="11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2"/>
            <p:cNvSpPr/>
            <p:nvPr/>
          </p:nvSpPr>
          <p:spPr>
            <a:xfrm>
              <a:off x="5208775" y="2406700"/>
              <a:ext cx="433775" cy="188750"/>
            </a:xfrm>
            <a:custGeom>
              <a:avLst/>
              <a:gdLst/>
              <a:ahLst/>
              <a:cxnLst/>
              <a:rect l="l" t="t" r="r" b="b"/>
              <a:pathLst>
                <a:path w="17351" h="7550" extrusionOk="0">
                  <a:moveTo>
                    <a:pt x="13822" y="1"/>
                  </a:moveTo>
                  <a:cubicBezTo>
                    <a:pt x="13744" y="1"/>
                    <a:pt x="13664" y="3"/>
                    <a:pt x="13585" y="9"/>
                  </a:cubicBezTo>
                  <a:lnTo>
                    <a:pt x="3363" y="682"/>
                  </a:lnTo>
                  <a:cubicBezTo>
                    <a:pt x="1480" y="816"/>
                    <a:pt x="0" y="2430"/>
                    <a:pt x="135" y="4313"/>
                  </a:cubicBezTo>
                  <a:cubicBezTo>
                    <a:pt x="264" y="6116"/>
                    <a:pt x="1749" y="7550"/>
                    <a:pt x="3529" y="7550"/>
                  </a:cubicBezTo>
                  <a:cubicBezTo>
                    <a:pt x="3607" y="7550"/>
                    <a:pt x="3686" y="7547"/>
                    <a:pt x="3766" y="7541"/>
                  </a:cubicBezTo>
                  <a:lnTo>
                    <a:pt x="13988" y="6869"/>
                  </a:lnTo>
                  <a:cubicBezTo>
                    <a:pt x="15871" y="6734"/>
                    <a:pt x="17351" y="5120"/>
                    <a:pt x="17216" y="3237"/>
                  </a:cubicBezTo>
                  <a:cubicBezTo>
                    <a:pt x="17087" y="1434"/>
                    <a:pt x="15602" y="1"/>
                    <a:pt x="13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2"/>
            <p:cNvSpPr/>
            <p:nvPr/>
          </p:nvSpPr>
          <p:spPr>
            <a:xfrm>
              <a:off x="5215500" y="2183325"/>
              <a:ext cx="474125" cy="243900"/>
            </a:xfrm>
            <a:custGeom>
              <a:avLst/>
              <a:gdLst/>
              <a:ahLst/>
              <a:cxnLst/>
              <a:rect l="l" t="t" r="r" b="b"/>
              <a:pathLst>
                <a:path w="18965" h="9756" extrusionOk="0">
                  <a:moveTo>
                    <a:pt x="15275" y="0"/>
                  </a:moveTo>
                  <a:cubicBezTo>
                    <a:pt x="14894" y="0"/>
                    <a:pt x="14506" y="65"/>
                    <a:pt x="14123" y="202"/>
                  </a:cubicBezTo>
                  <a:lnTo>
                    <a:pt x="3228" y="3026"/>
                  </a:lnTo>
                  <a:cubicBezTo>
                    <a:pt x="1211" y="3430"/>
                    <a:pt x="0" y="5313"/>
                    <a:pt x="404" y="7196"/>
                  </a:cubicBezTo>
                  <a:cubicBezTo>
                    <a:pt x="959" y="8750"/>
                    <a:pt x="2340" y="9755"/>
                    <a:pt x="3940" y="9755"/>
                  </a:cubicBezTo>
                  <a:cubicBezTo>
                    <a:pt x="4278" y="9755"/>
                    <a:pt x="4625" y="9710"/>
                    <a:pt x="4977" y="9617"/>
                  </a:cubicBezTo>
                  <a:lnTo>
                    <a:pt x="15871" y="6792"/>
                  </a:lnTo>
                  <a:cubicBezTo>
                    <a:pt x="17754" y="6389"/>
                    <a:pt x="18965" y="4371"/>
                    <a:pt x="18561" y="2488"/>
                  </a:cubicBezTo>
                  <a:cubicBezTo>
                    <a:pt x="18133" y="988"/>
                    <a:pt x="16765" y="0"/>
                    <a:pt x="15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2"/>
            <p:cNvSpPr/>
            <p:nvPr/>
          </p:nvSpPr>
          <p:spPr>
            <a:xfrm>
              <a:off x="5101175" y="1972150"/>
              <a:ext cx="437150" cy="338275"/>
            </a:xfrm>
            <a:custGeom>
              <a:avLst/>
              <a:gdLst/>
              <a:ahLst/>
              <a:cxnLst/>
              <a:rect l="l" t="t" r="r" b="b"/>
              <a:pathLst>
                <a:path w="17486" h="13531" extrusionOk="0">
                  <a:moveTo>
                    <a:pt x="13543" y="1"/>
                  </a:moveTo>
                  <a:cubicBezTo>
                    <a:pt x="12817" y="1"/>
                    <a:pt x="12081" y="227"/>
                    <a:pt x="11433" y="713"/>
                  </a:cubicBezTo>
                  <a:lnTo>
                    <a:pt x="2152" y="7169"/>
                  </a:lnTo>
                  <a:cubicBezTo>
                    <a:pt x="404" y="8245"/>
                    <a:pt x="0" y="10397"/>
                    <a:pt x="942" y="12146"/>
                  </a:cubicBezTo>
                  <a:cubicBezTo>
                    <a:pt x="1666" y="13030"/>
                    <a:pt x="2775" y="13530"/>
                    <a:pt x="3894" y="13530"/>
                  </a:cubicBezTo>
                  <a:cubicBezTo>
                    <a:pt x="4647" y="13530"/>
                    <a:pt x="5404" y="13305"/>
                    <a:pt x="6053" y="12818"/>
                  </a:cubicBezTo>
                  <a:lnTo>
                    <a:pt x="15333" y="6362"/>
                  </a:lnTo>
                  <a:cubicBezTo>
                    <a:pt x="16947" y="5286"/>
                    <a:pt x="17485" y="3134"/>
                    <a:pt x="16409" y="1386"/>
                  </a:cubicBezTo>
                  <a:cubicBezTo>
                    <a:pt x="15685" y="501"/>
                    <a:pt x="14624" y="1"/>
                    <a:pt x="135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2"/>
            <p:cNvSpPr/>
            <p:nvPr/>
          </p:nvSpPr>
          <p:spPr>
            <a:xfrm>
              <a:off x="4929675" y="1957875"/>
              <a:ext cx="295925" cy="387000"/>
            </a:xfrm>
            <a:custGeom>
              <a:avLst/>
              <a:gdLst/>
              <a:ahLst/>
              <a:cxnLst/>
              <a:rect l="l" t="t" r="r" b="b"/>
              <a:pathLst>
                <a:path w="11837" h="15480" extrusionOk="0">
                  <a:moveTo>
                    <a:pt x="7875" y="1"/>
                  </a:moveTo>
                  <a:cubicBezTo>
                    <a:pt x="6606" y="1"/>
                    <a:pt x="5418" y="673"/>
                    <a:pt x="4843" y="1822"/>
                  </a:cubicBezTo>
                  <a:lnTo>
                    <a:pt x="673" y="10699"/>
                  </a:lnTo>
                  <a:cubicBezTo>
                    <a:pt x="1" y="12448"/>
                    <a:pt x="673" y="14331"/>
                    <a:pt x="2422" y="15138"/>
                  </a:cubicBezTo>
                  <a:cubicBezTo>
                    <a:pt x="2886" y="15370"/>
                    <a:pt x="3384" y="15480"/>
                    <a:pt x="3877" y="15480"/>
                  </a:cubicBezTo>
                  <a:cubicBezTo>
                    <a:pt x="5097" y="15480"/>
                    <a:pt x="6285" y="14808"/>
                    <a:pt x="6860" y="13658"/>
                  </a:cubicBezTo>
                  <a:lnTo>
                    <a:pt x="11030" y="4781"/>
                  </a:lnTo>
                  <a:cubicBezTo>
                    <a:pt x="11837" y="3167"/>
                    <a:pt x="11030" y="1150"/>
                    <a:pt x="9416" y="343"/>
                  </a:cubicBezTo>
                  <a:cubicBezTo>
                    <a:pt x="8913" y="110"/>
                    <a:pt x="8387" y="1"/>
                    <a:pt x="78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2"/>
            <p:cNvSpPr/>
            <p:nvPr/>
          </p:nvSpPr>
          <p:spPr>
            <a:xfrm>
              <a:off x="5087725" y="2527550"/>
              <a:ext cx="413600" cy="258075"/>
            </a:xfrm>
            <a:custGeom>
              <a:avLst/>
              <a:gdLst/>
              <a:ahLst/>
              <a:cxnLst/>
              <a:rect l="l" t="t" r="r" b="b"/>
              <a:pathLst>
                <a:path w="16544" h="10323" extrusionOk="0">
                  <a:moveTo>
                    <a:pt x="3975" y="1"/>
                  </a:moveTo>
                  <a:cubicBezTo>
                    <a:pt x="2556" y="1"/>
                    <a:pt x="1217" y="887"/>
                    <a:pt x="673" y="2304"/>
                  </a:cubicBezTo>
                  <a:cubicBezTo>
                    <a:pt x="0" y="3918"/>
                    <a:pt x="807" y="5801"/>
                    <a:pt x="2421" y="6608"/>
                  </a:cubicBezTo>
                  <a:lnTo>
                    <a:pt x="11702" y="10105"/>
                  </a:lnTo>
                  <a:cubicBezTo>
                    <a:pt x="12058" y="10253"/>
                    <a:pt x="12433" y="10323"/>
                    <a:pt x="12808" y="10323"/>
                  </a:cubicBezTo>
                  <a:cubicBezTo>
                    <a:pt x="14133" y="10323"/>
                    <a:pt x="15452" y="9450"/>
                    <a:pt x="15871" y="8087"/>
                  </a:cubicBezTo>
                  <a:cubicBezTo>
                    <a:pt x="16544" y="6473"/>
                    <a:pt x="15737" y="4456"/>
                    <a:pt x="14123" y="3783"/>
                  </a:cubicBezTo>
                  <a:lnTo>
                    <a:pt x="4977" y="152"/>
                  </a:lnTo>
                  <a:cubicBezTo>
                    <a:pt x="4644" y="49"/>
                    <a:pt x="4307" y="1"/>
                    <a:pt x="39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2"/>
            <p:cNvSpPr/>
            <p:nvPr/>
          </p:nvSpPr>
          <p:spPr>
            <a:xfrm>
              <a:off x="5306275" y="2013500"/>
              <a:ext cx="232050" cy="242125"/>
            </a:xfrm>
            <a:custGeom>
              <a:avLst/>
              <a:gdLst/>
              <a:ahLst/>
              <a:cxnLst/>
              <a:rect l="l" t="t" r="r" b="b"/>
              <a:pathLst>
                <a:path w="9282" h="9685" extrusionOk="0">
                  <a:moveTo>
                    <a:pt x="8340" y="1"/>
                  </a:moveTo>
                  <a:cubicBezTo>
                    <a:pt x="8340" y="1346"/>
                    <a:pt x="7667" y="2556"/>
                    <a:pt x="6591" y="3363"/>
                  </a:cubicBezTo>
                  <a:lnTo>
                    <a:pt x="1" y="9685"/>
                  </a:lnTo>
                  <a:lnTo>
                    <a:pt x="7129" y="4843"/>
                  </a:lnTo>
                  <a:cubicBezTo>
                    <a:pt x="8743" y="3767"/>
                    <a:pt x="9281" y="1615"/>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2"/>
            <p:cNvSpPr/>
            <p:nvPr/>
          </p:nvSpPr>
          <p:spPr>
            <a:xfrm>
              <a:off x="5178500" y="1979875"/>
              <a:ext cx="65375" cy="154700"/>
            </a:xfrm>
            <a:custGeom>
              <a:avLst/>
              <a:gdLst/>
              <a:ahLst/>
              <a:cxnLst/>
              <a:rect l="l" t="t" r="r" b="b"/>
              <a:pathLst>
                <a:path w="2615" h="6188" extrusionOk="0">
                  <a:moveTo>
                    <a:pt x="270" y="1"/>
                  </a:moveTo>
                  <a:lnTo>
                    <a:pt x="270" y="1"/>
                  </a:lnTo>
                  <a:cubicBezTo>
                    <a:pt x="383" y="102"/>
                    <a:pt x="487" y="205"/>
                    <a:pt x="581" y="309"/>
                  </a:cubicBezTo>
                  <a:lnTo>
                    <a:pt x="581" y="309"/>
                  </a:lnTo>
                  <a:cubicBezTo>
                    <a:pt x="502" y="192"/>
                    <a:pt x="400" y="87"/>
                    <a:pt x="270" y="1"/>
                  </a:cubicBezTo>
                  <a:close/>
                  <a:moveTo>
                    <a:pt x="581" y="309"/>
                  </a:moveTo>
                  <a:cubicBezTo>
                    <a:pt x="993" y="919"/>
                    <a:pt x="786" y="1879"/>
                    <a:pt x="673" y="2556"/>
                  </a:cubicBezTo>
                  <a:lnTo>
                    <a:pt x="1" y="6188"/>
                  </a:lnTo>
                  <a:cubicBezTo>
                    <a:pt x="386" y="5288"/>
                    <a:pt x="2614" y="2546"/>
                    <a:pt x="581" y="3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2"/>
            <p:cNvSpPr/>
            <p:nvPr/>
          </p:nvSpPr>
          <p:spPr>
            <a:xfrm>
              <a:off x="5350000" y="2225350"/>
              <a:ext cx="339625" cy="195050"/>
            </a:xfrm>
            <a:custGeom>
              <a:avLst/>
              <a:gdLst/>
              <a:ahLst/>
              <a:cxnLst/>
              <a:rect l="l" t="t" r="r" b="b"/>
              <a:pathLst>
                <a:path w="13585" h="7802" extrusionOk="0">
                  <a:moveTo>
                    <a:pt x="12778" y="0"/>
                  </a:moveTo>
                  <a:lnTo>
                    <a:pt x="12778" y="0"/>
                  </a:lnTo>
                  <a:cubicBezTo>
                    <a:pt x="12912" y="1614"/>
                    <a:pt x="11836" y="2690"/>
                    <a:pt x="9953" y="3766"/>
                  </a:cubicBezTo>
                  <a:lnTo>
                    <a:pt x="0" y="7801"/>
                  </a:lnTo>
                  <a:lnTo>
                    <a:pt x="10491" y="5111"/>
                  </a:lnTo>
                  <a:cubicBezTo>
                    <a:pt x="12374" y="4708"/>
                    <a:pt x="13585" y="2825"/>
                    <a:pt x="13181" y="807"/>
                  </a:cubicBezTo>
                  <a:cubicBezTo>
                    <a:pt x="13047" y="538"/>
                    <a:pt x="12912" y="269"/>
                    <a:pt x="127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2"/>
            <p:cNvSpPr/>
            <p:nvPr/>
          </p:nvSpPr>
          <p:spPr>
            <a:xfrm>
              <a:off x="3830150" y="2178275"/>
              <a:ext cx="968425" cy="679900"/>
            </a:xfrm>
            <a:custGeom>
              <a:avLst/>
              <a:gdLst/>
              <a:ahLst/>
              <a:cxnLst/>
              <a:rect l="l" t="t" r="r" b="b"/>
              <a:pathLst>
                <a:path w="38737" h="27196" extrusionOk="0">
                  <a:moveTo>
                    <a:pt x="8474" y="0"/>
                  </a:moveTo>
                  <a:lnTo>
                    <a:pt x="1" y="22058"/>
                  </a:lnTo>
                  <a:cubicBezTo>
                    <a:pt x="2352" y="25945"/>
                    <a:pt x="7958" y="27196"/>
                    <a:pt x="14195" y="27196"/>
                  </a:cubicBezTo>
                  <a:cubicBezTo>
                    <a:pt x="25439" y="27196"/>
                    <a:pt x="38736" y="23134"/>
                    <a:pt x="38736" y="23134"/>
                  </a:cubicBezTo>
                  <a:lnTo>
                    <a:pt x="36853" y="15737"/>
                  </a:lnTo>
                  <a:cubicBezTo>
                    <a:pt x="34432" y="4170"/>
                    <a:pt x="35643" y="3228"/>
                    <a:pt x="35643" y="3228"/>
                  </a:cubicBezTo>
                  <a:lnTo>
                    <a:pt x="35643" y="3228"/>
                  </a:lnTo>
                  <a:cubicBezTo>
                    <a:pt x="32364" y="3836"/>
                    <a:pt x="29325" y="4081"/>
                    <a:pt x="26557" y="4081"/>
                  </a:cubicBezTo>
                  <a:cubicBezTo>
                    <a:pt x="15246" y="4081"/>
                    <a:pt x="8474" y="0"/>
                    <a:pt x="8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2"/>
            <p:cNvSpPr/>
            <p:nvPr/>
          </p:nvSpPr>
          <p:spPr>
            <a:xfrm>
              <a:off x="3830150" y="2655750"/>
              <a:ext cx="965050" cy="202425"/>
            </a:xfrm>
            <a:custGeom>
              <a:avLst/>
              <a:gdLst/>
              <a:ahLst/>
              <a:cxnLst/>
              <a:rect l="l" t="t" r="r" b="b"/>
              <a:pathLst>
                <a:path w="38602" h="8097" extrusionOk="0">
                  <a:moveTo>
                    <a:pt x="1076" y="0"/>
                  </a:moveTo>
                  <a:lnTo>
                    <a:pt x="1" y="2959"/>
                  </a:lnTo>
                  <a:cubicBezTo>
                    <a:pt x="2352" y="6846"/>
                    <a:pt x="7941" y="8097"/>
                    <a:pt x="14156" y="8097"/>
                  </a:cubicBezTo>
                  <a:cubicBezTo>
                    <a:pt x="25360" y="8097"/>
                    <a:pt x="38602" y="4035"/>
                    <a:pt x="38602" y="4035"/>
                  </a:cubicBezTo>
                  <a:lnTo>
                    <a:pt x="37660" y="0"/>
                  </a:lnTo>
                  <a:cubicBezTo>
                    <a:pt x="34424" y="937"/>
                    <a:pt x="23694" y="3761"/>
                    <a:pt x="14311" y="3761"/>
                  </a:cubicBezTo>
                  <a:cubicBezTo>
                    <a:pt x="8874" y="3761"/>
                    <a:pt x="3889" y="2813"/>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2"/>
            <p:cNvSpPr/>
            <p:nvPr/>
          </p:nvSpPr>
          <p:spPr>
            <a:xfrm>
              <a:off x="4714475" y="2262325"/>
              <a:ext cx="6750" cy="10125"/>
            </a:xfrm>
            <a:custGeom>
              <a:avLst/>
              <a:gdLst/>
              <a:ahLst/>
              <a:cxnLst/>
              <a:rect l="l" t="t" r="r" b="b"/>
              <a:pathLst>
                <a:path w="270" h="405" extrusionOk="0">
                  <a:moveTo>
                    <a:pt x="1" y="1"/>
                  </a:moveTo>
                  <a:lnTo>
                    <a:pt x="135" y="404"/>
                  </a:lnTo>
                  <a:cubicBezTo>
                    <a:pt x="135" y="270"/>
                    <a:pt x="135" y="135"/>
                    <a:pt x="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2"/>
            <p:cNvSpPr/>
            <p:nvPr/>
          </p:nvSpPr>
          <p:spPr>
            <a:xfrm>
              <a:off x="4694300" y="2221200"/>
              <a:ext cx="275750" cy="573150"/>
            </a:xfrm>
            <a:custGeom>
              <a:avLst/>
              <a:gdLst/>
              <a:ahLst/>
              <a:cxnLst/>
              <a:rect l="l" t="t" r="r" b="b"/>
              <a:pathLst>
                <a:path w="11030" h="22926" extrusionOk="0">
                  <a:moveTo>
                    <a:pt x="3840" y="0"/>
                  </a:moveTo>
                  <a:cubicBezTo>
                    <a:pt x="3681" y="0"/>
                    <a:pt x="3522" y="10"/>
                    <a:pt x="3363" y="32"/>
                  </a:cubicBezTo>
                  <a:cubicBezTo>
                    <a:pt x="1211" y="570"/>
                    <a:pt x="1" y="2722"/>
                    <a:pt x="539" y="4739"/>
                  </a:cubicBezTo>
                  <a:lnTo>
                    <a:pt x="3229" y="19400"/>
                  </a:lnTo>
                  <a:cubicBezTo>
                    <a:pt x="3478" y="21394"/>
                    <a:pt x="5229" y="22926"/>
                    <a:pt x="7197" y="22926"/>
                  </a:cubicBezTo>
                  <a:cubicBezTo>
                    <a:pt x="7352" y="22926"/>
                    <a:pt x="7509" y="22916"/>
                    <a:pt x="7667" y="22897"/>
                  </a:cubicBezTo>
                  <a:cubicBezTo>
                    <a:pt x="9685" y="22359"/>
                    <a:pt x="11030" y="20207"/>
                    <a:pt x="10357" y="18055"/>
                  </a:cubicBezTo>
                  <a:lnTo>
                    <a:pt x="7667" y="3394"/>
                  </a:lnTo>
                  <a:cubicBezTo>
                    <a:pt x="7419" y="1412"/>
                    <a:pt x="5688" y="0"/>
                    <a:pt x="3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2"/>
            <p:cNvSpPr/>
            <p:nvPr/>
          </p:nvSpPr>
          <p:spPr>
            <a:xfrm>
              <a:off x="4785100" y="2221975"/>
              <a:ext cx="184950" cy="575025"/>
            </a:xfrm>
            <a:custGeom>
              <a:avLst/>
              <a:gdLst/>
              <a:ahLst/>
              <a:cxnLst/>
              <a:rect l="l" t="t" r="r" b="b"/>
              <a:pathLst>
                <a:path w="7398" h="23001" extrusionOk="0">
                  <a:moveTo>
                    <a:pt x="0" y="1"/>
                  </a:moveTo>
                  <a:cubicBezTo>
                    <a:pt x="1076" y="673"/>
                    <a:pt x="1749" y="1615"/>
                    <a:pt x="2018" y="2825"/>
                  </a:cubicBezTo>
                  <a:lnTo>
                    <a:pt x="4708" y="17620"/>
                  </a:lnTo>
                  <a:cubicBezTo>
                    <a:pt x="5246" y="19638"/>
                    <a:pt x="4035" y="21790"/>
                    <a:pt x="2018" y="22328"/>
                  </a:cubicBezTo>
                  <a:lnTo>
                    <a:pt x="1614" y="22328"/>
                  </a:lnTo>
                  <a:cubicBezTo>
                    <a:pt x="2287" y="22866"/>
                    <a:pt x="3094" y="23000"/>
                    <a:pt x="4035" y="23000"/>
                  </a:cubicBezTo>
                  <a:cubicBezTo>
                    <a:pt x="6053" y="22328"/>
                    <a:pt x="7398" y="20176"/>
                    <a:pt x="6725" y="18158"/>
                  </a:cubicBezTo>
                  <a:lnTo>
                    <a:pt x="4035" y="3363"/>
                  </a:lnTo>
                  <a:cubicBezTo>
                    <a:pt x="3766" y="1480"/>
                    <a:pt x="2018"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2"/>
            <p:cNvSpPr/>
            <p:nvPr/>
          </p:nvSpPr>
          <p:spPr>
            <a:xfrm>
              <a:off x="2125375" y="1915875"/>
              <a:ext cx="2444550" cy="2680450"/>
            </a:xfrm>
            <a:custGeom>
              <a:avLst/>
              <a:gdLst/>
              <a:ahLst/>
              <a:cxnLst/>
              <a:rect l="l" t="t" r="r" b="b"/>
              <a:pathLst>
                <a:path w="97782" h="107218" extrusionOk="0">
                  <a:moveTo>
                    <a:pt x="58387" y="0"/>
                  </a:moveTo>
                  <a:cubicBezTo>
                    <a:pt x="58250" y="0"/>
                    <a:pt x="58111" y="2"/>
                    <a:pt x="57970" y="5"/>
                  </a:cubicBezTo>
                  <a:lnTo>
                    <a:pt x="31070" y="812"/>
                  </a:lnTo>
                  <a:cubicBezTo>
                    <a:pt x="26497" y="1081"/>
                    <a:pt x="22193" y="2964"/>
                    <a:pt x="18965" y="6192"/>
                  </a:cubicBezTo>
                  <a:cubicBezTo>
                    <a:pt x="13181" y="11707"/>
                    <a:pt x="2421" y="20987"/>
                    <a:pt x="2421" y="20987"/>
                  </a:cubicBezTo>
                  <a:cubicBezTo>
                    <a:pt x="538" y="22870"/>
                    <a:pt x="0" y="25695"/>
                    <a:pt x="942" y="28250"/>
                  </a:cubicBezTo>
                  <a:cubicBezTo>
                    <a:pt x="2690" y="32689"/>
                    <a:pt x="18427" y="68869"/>
                    <a:pt x="18427" y="68869"/>
                  </a:cubicBezTo>
                  <a:cubicBezTo>
                    <a:pt x="18427" y="68869"/>
                    <a:pt x="21655" y="74114"/>
                    <a:pt x="19906" y="78149"/>
                  </a:cubicBezTo>
                  <a:cubicBezTo>
                    <a:pt x="18696" y="80032"/>
                    <a:pt x="19637" y="82588"/>
                    <a:pt x="21924" y="83126"/>
                  </a:cubicBezTo>
                  <a:cubicBezTo>
                    <a:pt x="21924" y="83126"/>
                    <a:pt x="25152" y="83395"/>
                    <a:pt x="24076" y="87161"/>
                  </a:cubicBezTo>
                  <a:cubicBezTo>
                    <a:pt x="23145" y="90301"/>
                    <a:pt x="28550" y="107217"/>
                    <a:pt x="37855" y="107217"/>
                  </a:cubicBezTo>
                  <a:cubicBezTo>
                    <a:pt x="39312" y="107217"/>
                    <a:pt x="40864" y="106803"/>
                    <a:pt x="42502" y="105856"/>
                  </a:cubicBezTo>
                  <a:cubicBezTo>
                    <a:pt x="54742" y="98862"/>
                    <a:pt x="90922" y="80032"/>
                    <a:pt x="90922" y="80032"/>
                  </a:cubicBezTo>
                  <a:cubicBezTo>
                    <a:pt x="90922" y="80032"/>
                    <a:pt x="97781" y="76670"/>
                    <a:pt x="93746" y="68869"/>
                  </a:cubicBezTo>
                  <a:cubicBezTo>
                    <a:pt x="89711" y="61202"/>
                    <a:pt x="87021" y="64968"/>
                    <a:pt x="88904" y="57974"/>
                  </a:cubicBezTo>
                  <a:cubicBezTo>
                    <a:pt x="88904" y="57974"/>
                    <a:pt x="89980" y="54208"/>
                    <a:pt x="87425" y="52863"/>
                  </a:cubicBezTo>
                  <a:cubicBezTo>
                    <a:pt x="85004" y="51384"/>
                    <a:pt x="86752" y="50039"/>
                    <a:pt x="86752" y="50039"/>
                  </a:cubicBezTo>
                  <a:cubicBezTo>
                    <a:pt x="87963" y="49097"/>
                    <a:pt x="88501" y="47483"/>
                    <a:pt x="88097" y="46004"/>
                  </a:cubicBezTo>
                  <a:cubicBezTo>
                    <a:pt x="87021" y="43583"/>
                    <a:pt x="91594" y="41027"/>
                    <a:pt x="85004" y="38069"/>
                  </a:cubicBezTo>
                  <a:lnTo>
                    <a:pt x="66309" y="2561"/>
                  </a:lnTo>
                  <a:cubicBezTo>
                    <a:pt x="66309" y="2561"/>
                    <a:pt x="63876" y="0"/>
                    <a:pt x="58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2"/>
            <p:cNvSpPr/>
            <p:nvPr/>
          </p:nvSpPr>
          <p:spPr>
            <a:xfrm>
              <a:off x="2132100" y="1915875"/>
              <a:ext cx="2283150" cy="1257700"/>
            </a:xfrm>
            <a:custGeom>
              <a:avLst/>
              <a:gdLst/>
              <a:ahLst/>
              <a:cxnLst/>
              <a:rect l="l" t="t" r="r" b="b"/>
              <a:pathLst>
                <a:path w="91326" h="50308" extrusionOk="0">
                  <a:moveTo>
                    <a:pt x="58118" y="0"/>
                  </a:moveTo>
                  <a:cubicBezTo>
                    <a:pt x="57981" y="0"/>
                    <a:pt x="57842" y="2"/>
                    <a:pt x="57701" y="5"/>
                  </a:cubicBezTo>
                  <a:lnTo>
                    <a:pt x="30801" y="812"/>
                  </a:lnTo>
                  <a:cubicBezTo>
                    <a:pt x="26228" y="1081"/>
                    <a:pt x="21924" y="2964"/>
                    <a:pt x="18696" y="6192"/>
                  </a:cubicBezTo>
                  <a:cubicBezTo>
                    <a:pt x="13047" y="11707"/>
                    <a:pt x="2287" y="20987"/>
                    <a:pt x="2287" y="20987"/>
                  </a:cubicBezTo>
                  <a:cubicBezTo>
                    <a:pt x="807" y="22467"/>
                    <a:pt x="0" y="24619"/>
                    <a:pt x="404" y="26636"/>
                  </a:cubicBezTo>
                  <a:cubicBezTo>
                    <a:pt x="538" y="26367"/>
                    <a:pt x="673" y="26233"/>
                    <a:pt x="942" y="26098"/>
                  </a:cubicBezTo>
                  <a:cubicBezTo>
                    <a:pt x="942" y="26098"/>
                    <a:pt x="11702" y="16818"/>
                    <a:pt x="17351" y="11303"/>
                  </a:cubicBezTo>
                  <a:cubicBezTo>
                    <a:pt x="20579" y="8075"/>
                    <a:pt x="24883" y="6192"/>
                    <a:pt x="29456" y="5923"/>
                  </a:cubicBezTo>
                  <a:cubicBezTo>
                    <a:pt x="29456" y="5923"/>
                    <a:pt x="50572" y="5251"/>
                    <a:pt x="56356" y="5116"/>
                  </a:cubicBezTo>
                  <a:cubicBezTo>
                    <a:pt x="56497" y="5113"/>
                    <a:pt x="56636" y="5111"/>
                    <a:pt x="56773" y="5111"/>
                  </a:cubicBezTo>
                  <a:cubicBezTo>
                    <a:pt x="62269" y="5111"/>
                    <a:pt x="64829" y="7672"/>
                    <a:pt x="64829" y="7672"/>
                  </a:cubicBezTo>
                  <a:lnTo>
                    <a:pt x="83255" y="43314"/>
                  </a:lnTo>
                  <a:cubicBezTo>
                    <a:pt x="89039" y="45735"/>
                    <a:pt x="86214" y="48156"/>
                    <a:pt x="86214" y="50308"/>
                  </a:cubicBezTo>
                  <a:cubicBezTo>
                    <a:pt x="86349" y="50173"/>
                    <a:pt x="86349" y="50173"/>
                    <a:pt x="86483" y="50039"/>
                  </a:cubicBezTo>
                  <a:cubicBezTo>
                    <a:pt x="87694" y="49232"/>
                    <a:pt x="88232" y="47618"/>
                    <a:pt x="87694" y="46138"/>
                  </a:cubicBezTo>
                  <a:cubicBezTo>
                    <a:pt x="86752" y="43583"/>
                    <a:pt x="91325" y="41027"/>
                    <a:pt x="84600" y="38203"/>
                  </a:cubicBezTo>
                  <a:lnTo>
                    <a:pt x="66174" y="2561"/>
                  </a:lnTo>
                  <a:cubicBezTo>
                    <a:pt x="66174" y="2561"/>
                    <a:pt x="63614" y="0"/>
                    <a:pt x="58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2"/>
            <p:cNvSpPr/>
            <p:nvPr/>
          </p:nvSpPr>
          <p:spPr>
            <a:xfrm>
              <a:off x="4213475" y="3227350"/>
              <a:ext cx="309375" cy="635550"/>
            </a:xfrm>
            <a:custGeom>
              <a:avLst/>
              <a:gdLst/>
              <a:ahLst/>
              <a:cxnLst/>
              <a:rect l="l" t="t" r="r" b="b"/>
              <a:pathLst>
                <a:path w="12375" h="25422" extrusionOk="0">
                  <a:moveTo>
                    <a:pt x="3363" y="1"/>
                  </a:moveTo>
                  <a:cubicBezTo>
                    <a:pt x="3228" y="1077"/>
                    <a:pt x="2690" y="2018"/>
                    <a:pt x="1749" y="2691"/>
                  </a:cubicBezTo>
                  <a:cubicBezTo>
                    <a:pt x="1749" y="2691"/>
                    <a:pt x="0" y="4036"/>
                    <a:pt x="2556" y="5515"/>
                  </a:cubicBezTo>
                  <a:cubicBezTo>
                    <a:pt x="5111" y="6860"/>
                    <a:pt x="3901" y="10626"/>
                    <a:pt x="3901" y="10626"/>
                  </a:cubicBezTo>
                  <a:cubicBezTo>
                    <a:pt x="2152" y="17755"/>
                    <a:pt x="4708" y="13854"/>
                    <a:pt x="8877" y="21655"/>
                  </a:cubicBezTo>
                  <a:cubicBezTo>
                    <a:pt x="9415" y="22731"/>
                    <a:pt x="9819" y="24076"/>
                    <a:pt x="10088" y="25421"/>
                  </a:cubicBezTo>
                  <a:cubicBezTo>
                    <a:pt x="11433" y="23538"/>
                    <a:pt x="12374" y="20714"/>
                    <a:pt x="10222" y="16544"/>
                  </a:cubicBezTo>
                  <a:cubicBezTo>
                    <a:pt x="6187" y="8743"/>
                    <a:pt x="3497" y="12644"/>
                    <a:pt x="5380" y="5515"/>
                  </a:cubicBezTo>
                  <a:cubicBezTo>
                    <a:pt x="5380" y="5515"/>
                    <a:pt x="6456" y="1749"/>
                    <a:pt x="3901" y="404"/>
                  </a:cubicBezTo>
                  <a:cubicBezTo>
                    <a:pt x="3766" y="270"/>
                    <a:pt x="3497" y="135"/>
                    <a:pt x="3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2"/>
            <p:cNvSpPr/>
            <p:nvPr/>
          </p:nvSpPr>
          <p:spPr>
            <a:xfrm>
              <a:off x="3164375" y="2161450"/>
              <a:ext cx="1139900" cy="1126450"/>
            </a:xfrm>
            <a:custGeom>
              <a:avLst/>
              <a:gdLst/>
              <a:ahLst/>
              <a:cxnLst/>
              <a:rect l="l" t="t" r="r" b="b"/>
              <a:pathLst>
                <a:path w="45596" h="45058" extrusionOk="0">
                  <a:moveTo>
                    <a:pt x="5515" y="1"/>
                  </a:moveTo>
                  <a:lnTo>
                    <a:pt x="808" y="8609"/>
                  </a:lnTo>
                  <a:cubicBezTo>
                    <a:pt x="135" y="9819"/>
                    <a:pt x="1" y="11164"/>
                    <a:pt x="539" y="12375"/>
                  </a:cubicBezTo>
                  <a:lnTo>
                    <a:pt x="9012" y="41964"/>
                  </a:lnTo>
                  <a:cubicBezTo>
                    <a:pt x="9954" y="44385"/>
                    <a:pt x="12106" y="45058"/>
                    <a:pt x="14796" y="45058"/>
                  </a:cubicBezTo>
                  <a:lnTo>
                    <a:pt x="39947" y="43175"/>
                  </a:lnTo>
                  <a:cubicBezTo>
                    <a:pt x="41292" y="42637"/>
                    <a:pt x="42368" y="41561"/>
                    <a:pt x="42637" y="40216"/>
                  </a:cubicBezTo>
                  <a:lnTo>
                    <a:pt x="45596" y="34163"/>
                  </a:lnTo>
                  <a:lnTo>
                    <a:pt x="55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2"/>
            <p:cNvSpPr/>
            <p:nvPr/>
          </p:nvSpPr>
          <p:spPr>
            <a:xfrm>
              <a:off x="3009700" y="3018100"/>
              <a:ext cx="225325" cy="242375"/>
            </a:xfrm>
            <a:custGeom>
              <a:avLst/>
              <a:gdLst/>
              <a:ahLst/>
              <a:cxnLst/>
              <a:rect l="l" t="t" r="r" b="b"/>
              <a:pathLst>
                <a:path w="9013" h="9695" extrusionOk="0">
                  <a:moveTo>
                    <a:pt x="3502" y="0"/>
                  </a:moveTo>
                  <a:cubicBezTo>
                    <a:pt x="3078" y="0"/>
                    <a:pt x="2667" y="97"/>
                    <a:pt x="2287" y="301"/>
                  </a:cubicBezTo>
                  <a:cubicBezTo>
                    <a:pt x="404" y="1108"/>
                    <a:pt x="1" y="3932"/>
                    <a:pt x="1211" y="6488"/>
                  </a:cubicBezTo>
                  <a:cubicBezTo>
                    <a:pt x="2171" y="8514"/>
                    <a:pt x="3976" y="9695"/>
                    <a:pt x="5554" y="9695"/>
                  </a:cubicBezTo>
                  <a:cubicBezTo>
                    <a:pt x="5967" y="9695"/>
                    <a:pt x="6363" y="9614"/>
                    <a:pt x="6726" y="9447"/>
                  </a:cubicBezTo>
                  <a:cubicBezTo>
                    <a:pt x="8609" y="8505"/>
                    <a:pt x="9012" y="5681"/>
                    <a:pt x="7802" y="3260"/>
                  </a:cubicBezTo>
                  <a:cubicBezTo>
                    <a:pt x="6748" y="1259"/>
                    <a:pt x="5036" y="0"/>
                    <a:pt x="3502" y="0"/>
                  </a:cubicBezTo>
                  <a:close/>
                </a:path>
              </a:pathLst>
            </a:custGeom>
            <a:solidFill>
              <a:srgbClr val="CE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2"/>
            <p:cNvSpPr/>
            <p:nvPr/>
          </p:nvSpPr>
          <p:spPr>
            <a:xfrm>
              <a:off x="2912200" y="2536400"/>
              <a:ext cx="188325" cy="201675"/>
            </a:xfrm>
            <a:custGeom>
              <a:avLst/>
              <a:gdLst/>
              <a:ahLst/>
              <a:cxnLst/>
              <a:rect l="l" t="t" r="r" b="b"/>
              <a:pathLst>
                <a:path w="7533" h="8067" extrusionOk="0">
                  <a:moveTo>
                    <a:pt x="2845" y="1"/>
                  </a:moveTo>
                  <a:cubicBezTo>
                    <a:pt x="2507" y="1"/>
                    <a:pt x="2182" y="65"/>
                    <a:pt x="1883" y="201"/>
                  </a:cubicBezTo>
                  <a:cubicBezTo>
                    <a:pt x="404" y="874"/>
                    <a:pt x="0" y="3295"/>
                    <a:pt x="1076" y="5312"/>
                  </a:cubicBezTo>
                  <a:cubicBezTo>
                    <a:pt x="1829" y="7034"/>
                    <a:pt x="3357" y="8067"/>
                    <a:pt x="4696" y="8067"/>
                  </a:cubicBezTo>
                  <a:cubicBezTo>
                    <a:pt x="5030" y="8067"/>
                    <a:pt x="5353" y="8002"/>
                    <a:pt x="5649" y="7868"/>
                  </a:cubicBezTo>
                  <a:cubicBezTo>
                    <a:pt x="7129" y="7061"/>
                    <a:pt x="7532" y="4774"/>
                    <a:pt x="6456" y="2622"/>
                  </a:cubicBezTo>
                  <a:cubicBezTo>
                    <a:pt x="5705" y="1011"/>
                    <a:pt x="4182" y="1"/>
                    <a:pt x="2845" y="1"/>
                  </a:cubicBezTo>
                  <a:close/>
                </a:path>
              </a:pathLst>
            </a:custGeom>
            <a:solidFill>
              <a:srgbClr val="CE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2"/>
            <p:cNvSpPr/>
            <p:nvPr/>
          </p:nvSpPr>
          <p:spPr>
            <a:xfrm>
              <a:off x="3033250" y="3018100"/>
              <a:ext cx="198400" cy="226100"/>
            </a:xfrm>
            <a:custGeom>
              <a:avLst/>
              <a:gdLst/>
              <a:ahLst/>
              <a:cxnLst/>
              <a:rect l="l" t="t" r="r" b="b"/>
              <a:pathLst>
                <a:path w="7936" h="9044" extrusionOk="0">
                  <a:moveTo>
                    <a:pt x="2560" y="0"/>
                  </a:moveTo>
                  <a:cubicBezTo>
                    <a:pt x="2136" y="0"/>
                    <a:pt x="1725" y="97"/>
                    <a:pt x="1345" y="301"/>
                  </a:cubicBezTo>
                  <a:cubicBezTo>
                    <a:pt x="673" y="570"/>
                    <a:pt x="269" y="973"/>
                    <a:pt x="0" y="1646"/>
                  </a:cubicBezTo>
                  <a:cubicBezTo>
                    <a:pt x="135" y="1377"/>
                    <a:pt x="404" y="1242"/>
                    <a:pt x="538" y="1242"/>
                  </a:cubicBezTo>
                  <a:cubicBezTo>
                    <a:pt x="947" y="1038"/>
                    <a:pt x="1381" y="942"/>
                    <a:pt x="1823" y="942"/>
                  </a:cubicBezTo>
                  <a:cubicBezTo>
                    <a:pt x="3421" y="942"/>
                    <a:pt x="5134" y="2200"/>
                    <a:pt x="6187" y="4201"/>
                  </a:cubicBezTo>
                  <a:cubicBezTo>
                    <a:pt x="6994" y="5681"/>
                    <a:pt x="6994" y="7429"/>
                    <a:pt x="6322" y="9043"/>
                  </a:cubicBezTo>
                  <a:cubicBezTo>
                    <a:pt x="7801" y="7429"/>
                    <a:pt x="7936" y="5008"/>
                    <a:pt x="6860" y="3260"/>
                  </a:cubicBezTo>
                  <a:cubicBezTo>
                    <a:pt x="5806" y="1259"/>
                    <a:pt x="4094" y="0"/>
                    <a:pt x="2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2"/>
            <p:cNvSpPr/>
            <p:nvPr/>
          </p:nvSpPr>
          <p:spPr>
            <a:xfrm>
              <a:off x="2932375" y="2536400"/>
              <a:ext cx="164775" cy="189975"/>
            </a:xfrm>
            <a:custGeom>
              <a:avLst/>
              <a:gdLst/>
              <a:ahLst/>
              <a:cxnLst/>
              <a:rect l="l" t="t" r="r" b="b"/>
              <a:pathLst>
                <a:path w="6591" h="7599" extrusionOk="0">
                  <a:moveTo>
                    <a:pt x="2038" y="1"/>
                  </a:moveTo>
                  <a:cubicBezTo>
                    <a:pt x="1700" y="1"/>
                    <a:pt x="1375" y="65"/>
                    <a:pt x="1076" y="201"/>
                  </a:cubicBezTo>
                  <a:cubicBezTo>
                    <a:pt x="538" y="470"/>
                    <a:pt x="135" y="874"/>
                    <a:pt x="0" y="1412"/>
                  </a:cubicBezTo>
                  <a:cubicBezTo>
                    <a:pt x="135" y="1277"/>
                    <a:pt x="269" y="1277"/>
                    <a:pt x="404" y="1143"/>
                  </a:cubicBezTo>
                  <a:cubicBezTo>
                    <a:pt x="720" y="970"/>
                    <a:pt x="1067" y="890"/>
                    <a:pt x="1426" y="890"/>
                  </a:cubicBezTo>
                  <a:cubicBezTo>
                    <a:pt x="2748" y="890"/>
                    <a:pt x="4236" y="1977"/>
                    <a:pt x="4977" y="3564"/>
                  </a:cubicBezTo>
                  <a:cubicBezTo>
                    <a:pt x="5649" y="4774"/>
                    <a:pt x="5784" y="6254"/>
                    <a:pt x="5246" y="7599"/>
                  </a:cubicBezTo>
                  <a:cubicBezTo>
                    <a:pt x="6456" y="6254"/>
                    <a:pt x="6591" y="4236"/>
                    <a:pt x="5649" y="2622"/>
                  </a:cubicBezTo>
                  <a:cubicBezTo>
                    <a:pt x="4898" y="1011"/>
                    <a:pt x="3375" y="1"/>
                    <a:pt x="2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2"/>
            <p:cNvSpPr/>
            <p:nvPr/>
          </p:nvSpPr>
          <p:spPr>
            <a:xfrm>
              <a:off x="3265250" y="2094600"/>
              <a:ext cx="1062575" cy="1002575"/>
            </a:xfrm>
            <a:custGeom>
              <a:avLst/>
              <a:gdLst/>
              <a:ahLst/>
              <a:cxnLst/>
              <a:rect l="l" t="t" r="r" b="b"/>
              <a:pathLst>
                <a:path w="42503" h="40103" extrusionOk="0">
                  <a:moveTo>
                    <a:pt x="27724" y="1"/>
                  </a:moveTo>
                  <a:cubicBezTo>
                    <a:pt x="27408" y="1"/>
                    <a:pt x="27087" y="39"/>
                    <a:pt x="26766" y="119"/>
                  </a:cubicBezTo>
                  <a:lnTo>
                    <a:pt x="3094" y="1464"/>
                  </a:lnTo>
                  <a:cubicBezTo>
                    <a:pt x="942" y="2271"/>
                    <a:pt x="1" y="4558"/>
                    <a:pt x="808" y="6710"/>
                  </a:cubicBezTo>
                  <a:lnTo>
                    <a:pt x="10895" y="37241"/>
                  </a:lnTo>
                  <a:cubicBezTo>
                    <a:pt x="11627" y="38948"/>
                    <a:pt x="13354" y="40103"/>
                    <a:pt x="15274" y="40103"/>
                  </a:cubicBezTo>
                  <a:cubicBezTo>
                    <a:pt x="15471" y="40103"/>
                    <a:pt x="15671" y="40091"/>
                    <a:pt x="15872" y="40065"/>
                  </a:cubicBezTo>
                  <a:lnTo>
                    <a:pt x="39543" y="38720"/>
                  </a:lnTo>
                  <a:cubicBezTo>
                    <a:pt x="41561" y="37913"/>
                    <a:pt x="42502" y="35627"/>
                    <a:pt x="41695" y="33609"/>
                  </a:cubicBezTo>
                  <a:lnTo>
                    <a:pt x="31608" y="3078"/>
                  </a:lnTo>
                  <a:cubicBezTo>
                    <a:pt x="31150" y="1247"/>
                    <a:pt x="29524" y="1"/>
                    <a:pt x="27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2"/>
            <p:cNvSpPr/>
            <p:nvPr/>
          </p:nvSpPr>
          <p:spPr>
            <a:xfrm>
              <a:off x="3083675" y="2945800"/>
              <a:ext cx="369900" cy="247075"/>
            </a:xfrm>
            <a:custGeom>
              <a:avLst/>
              <a:gdLst/>
              <a:ahLst/>
              <a:cxnLst/>
              <a:rect l="l" t="t" r="r" b="b"/>
              <a:pathLst>
                <a:path w="14796" h="9883" extrusionOk="0">
                  <a:moveTo>
                    <a:pt x="11969" y="0"/>
                  </a:moveTo>
                  <a:cubicBezTo>
                    <a:pt x="11613" y="0"/>
                    <a:pt x="11248" y="77"/>
                    <a:pt x="10895" y="234"/>
                  </a:cubicBezTo>
                  <a:lnTo>
                    <a:pt x="1615" y="5210"/>
                  </a:lnTo>
                  <a:cubicBezTo>
                    <a:pt x="404" y="5883"/>
                    <a:pt x="1" y="7362"/>
                    <a:pt x="808" y="8573"/>
                  </a:cubicBezTo>
                  <a:cubicBezTo>
                    <a:pt x="1189" y="9430"/>
                    <a:pt x="2042" y="9883"/>
                    <a:pt x="2890" y="9883"/>
                  </a:cubicBezTo>
                  <a:cubicBezTo>
                    <a:pt x="3239" y="9883"/>
                    <a:pt x="3587" y="9806"/>
                    <a:pt x="3901" y="9649"/>
                  </a:cubicBezTo>
                  <a:lnTo>
                    <a:pt x="13182" y="4672"/>
                  </a:lnTo>
                  <a:cubicBezTo>
                    <a:pt x="14392" y="4000"/>
                    <a:pt x="14796" y="2520"/>
                    <a:pt x="14123" y="1310"/>
                  </a:cubicBezTo>
                  <a:cubicBezTo>
                    <a:pt x="13647" y="453"/>
                    <a:pt x="12833" y="0"/>
                    <a:pt x="11969"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3087050" y="2947675"/>
              <a:ext cx="356450" cy="215825"/>
            </a:xfrm>
            <a:custGeom>
              <a:avLst/>
              <a:gdLst/>
              <a:ahLst/>
              <a:cxnLst/>
              <a:rect l="l" t="t" r="r" b="b"/>
              <a:pathLst>
                <a:path w="14258" h="8633" extrusionOk="0">
                  <a:moveTo>
                    <a:pt x="11855" y="1"/>
                  </a:moveTo>
                  <a:cubicBezTo>
                    <a:pt x="11492" y="1"/>
                    <a:pt x="11120" y="93"/>
                    <a:pt x="10760" y="293"/>
                  </a:cubicBezTo>
                  <a:lnTo>
                    <a:pt x="1480" y="5135"/>
                  </a:lnTo>
                  <a:cubicBezTo>
                    <a:pt x="404" y="5808"/>
                    <a:pt x="0" y="7287"/>
                    <a:pt x="673" y="8363"/>
                  </a:cubicBezTo>
                  <a:cubicBezTo>
                    <a:pt x="673" y="8498"/>
                    <a:pt x="673" y="8632"/>
                    <a:pt x="807" y="8632"/>
                  </a:cubicBezTo>
                  <a:cubicBezTo>
                    <a:pt x="673" y="7691"/>
                    <a:pt x="1076" y="6749"/>
                    <a:pt x="2018" y="6346"/>
                  </a:cubicBezTo>
                  <a:lnTo>
                    <a:pt x="11164" y="1504"/>
                  </a:lnTo>
                  <a:cubicBezTo>
                    <a:pt x="11522" y="1325"/>
                    <a:pt x="11911" y="1235"/>
                    <a:pt x="12294" y="1235"/>
                  </a:cubicBezTo>
                  <a:cubicBezTo>
                    <a:pt x="13062" y="1235"/>
                    <a:pt x="13809" y="1594"/>
                    <a:pt x="14257" y="2311"/>
                  </a:cubicBezTo>
                  <a:cubicBezTo>
                    <a:pt x="14257" y="1907"/>
                    <a:pt x="14123" y="1638"/>
                    <a:pt x="13988" y="1369"/>
                  </a:cubicBezTo>
                  <a:cubicBezTo>
                    <a:pt x="13516" y="519"/>
                    <a:pt x="12711" y="1"/>
                    <a:pt x="1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3460275" y="2206525"/>
              <a:ext cx="571650" cy="351650"/>
            </a:xfrm>
            <a:custGeom>
              <a:avLst/>
              <a:gdLst/>
              <a:ahLst/>
              <a:cxnLst/>
              <a:rect l="l" t="t" r="r" b="b"/>
              <a:pathLst>
                <a:path w="22866" h="14066" extrusionOk="0">
                  <a:moveTo>
                    <a:pt x="17681" y="1"/>
                  </a:moveTo>
                  <a:cubicBezTo>
                    <a:pt x="17381" y="1"/>
                    <a:pt x="17048" y="28"/>
                    <a:pt x="16678" y="81"/>
                  </a:cubicBezTo>
                  <a:lnTo>
                    <a:pt x="2153" y="1022"/>
                  </a:lnTo>
                  <a:cubicBezTo>
                    <a:pt x="808" y="1426"/>
                    <a:pt x="1" y="2636"/>
                    <a:pt x="270" y="3981"/>
                  </a:cubicBezTo>
                  <a:lnTo>
                    <a:pt x="3094" y="12455"/>
                  </a:lnTo>
                  <a:cubicBezTo>
                    <a:pt x="3410" y="13507"/>
                    <a:pt x="4384" y="14065"/>
                    <a:pt x="5437" y="14065"/>
                  </a:cubicBezTo>
                  <a:cubicBezTo>
                    <a:pt x="5730" y="14065"/>
                    <a:pt x="6029" y="14022"/>
                    <a:pt x="6322" y="13934"/>
                  </a:cubicBezTo>
                  <a:lnTo>
                    <a:pt x="20848" y="12858"/>
                  </a:lnTo>
                  <a:cubicBezTo>
                    <a:pt x="22058" y="12589"/>
                    <a:pt x="22865" y="11244"/>
                    <a:pt x="22596" y="9899"/>
                  </a:cubicBezTo>
                  <a:lnTo>
                    <a:pt x="19906" y="1426"/>
                  </a:lnTo>
                  <a:cubicBezTo>
                    <a:pt x="19582" y="453"/>
                    <a:pt x="18910" y="1"/>
                    <a:pt x="176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2710450" y="3653825"/>
              <a:ext cx="1116350" cy="1139350"/>
            </a:xfrm>
            <a:custGeom>
              <a:avLst/>
              <a:gdLst/>
              <a:ahLst/>
              <a:cxnLst/>
              <a:rect l="l" t="t" r="r" b="b"/>
              <a:pathLst>
                <a:path w="44654" h="45574" extrusionOk="0">
                  <a:moveTo>
                    <a:pt x="19229" y="1"/>
                  </a:moveTo>
                  <a:cubicBezTo>
                    <a:pt x="14164" y="1"/>
                    <a:pt x="7871" y="1605"/>
                    <a:pt x="0" y="5672"/>
                  </a:cubicBezTo>
                  <a:lnTo>
                    <a:pt x="23672" y="43870"/>
                  </a:lnTo>
                  <a:cubicBezTo>
                    <a:pt x="23672" y="43870"/>
                    <a:pt x="25452" y="45573"/>
                    <a:pt x="27662" y="45573"/>
                  </a:cubicBezTo>
                  <a:cubicBezTo>
                    <a:pt x="28366" y="45573"/>
                    <a:pt x="29112" y="45401"/>
                    <a:pt x="29859" y="44946"/>
                  </a:cubicBezTo>
                  <a:cubicBezTo>
                    <a:pt x="32818" y="42929"/>
                    <a:pt x="42368" y="29210"/>
                    <a:pt x="42368" y="29210"/>
                  </a:cubicBezTo>
                  <a:cubicBezTo>
                    <a:pt x="42368" y="29210"/>
                    <a:pt x="44654" y="27461"/>
                    <a:pt x="41292" y="20467"/>
                  </a:cubicBezTo>
                  <a:cubicBezTo>
                    <a:pt x="38756" y="15091"/>
                    <a:pt x="34767" y="1"/>
                    <a:pt x="19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3302250" y="3718275"/>
              <a:ext cx="427050" cy="483275"/>
            </a:xfrm>
            <a:custGeom>
              <a:avLst/>
              <a:gdLst/>
              <a:ahLst/>
              <a:cxnLst/>
              <a:rect l="l" t="t" r="r" b="b"/>
              <a:pathLst>
                <a:path w="17082" h="19331" extrusionOk="0">
                  <a:moveTo>
                    <a:pt x="5380" y="1"/>
                  </a:moveTo>
                  <a:cubicBezTo>
                    <a:pt x="4708" y="135"/>
                    <a:pt x="4035" y="539"/>
                    <a:pt x="3497" y="942"/>
                  </a:cubicBezTo>
                  <a:cubicBezTo>
                    <a:pt x="807" y="2556"/>
                    <a:pt x="0" y="6188"/>
                    <a:pt x="1749" y="8743"/>
                  </a:cubicBezTo>
                  <a:lnTo>
                    <a:pt x="7667" y="17082"/>
                  </a:lnTo>
                  <a:cubicBezTo>
                    <a:pt x="8843" y="18572"/>
                    <a:pt x="10523" y="19331"/>
                    <a:pt x="12225" y="19331"/>
                  </a:cubicBezTo>
                  <a:cubicBezTo>
                    <a:pt x="13442" y="19331"/>
                    <a:pt x="14671" y="18943"/>
                    <a:pt x="15737" y="18158"/>
                  </a:cubicBezTo>
                  <a:cubicBezTo>
                    <a:pt x="16275" y="17755"/>
                    <a:pt x="16678" y="17351"/>
                    <a:pt x="17082" y="16813"/>
                  </a:cubicBezTo>
                  <a:cubicBezTo>
                    <a:pt x="15199" y="12375"/>
                    <a:pt x="12374" y="4170"/>
                    <a:pt x="53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2710450" y="3653825"/>
              <a:ext cx="1113000" cy="817675"/>
            </a:xfrm>
            <a:custGeom>
              <a:avLst/>
              <a:gdLst/>
              <a:ahLst/>
              <a:cxnLst/>
              <a:rect l="l" t="t" r="r" b="b"/>
              <a:pathLst>
                <a:path w="44520" h="32707" extrusionOk="0">
                  <a:moveTo>
                    <a:pt x="19229" y="1"/>
                  </a:moveTo>
                  <a:cubicBezTo>
                    <a:pt x="14164" y="1"/>
                    <a:pt x="7871" y="1605"/>
                    <a:pt x="0" y="5672"/>
                  </a:cubicBezTo>
                  <a:cubicBezTo>
                    <a:pt x="5670" y="3200"/>
                    <a:pt x="10470" y="2177"/>
                    <a:pt x="14547" y="2177"/>
                  </a:cubicBezTo>
                  <a:cubicBezTo>
                    <a:pt x="30873" y="2177"/>
                    <a:pt x="35588" y="18583"/>
                    <a:pt x="38064" y="23964"/>
                  </a:cubicBezTo>
                  <a:cubicBezTo>
                    <a:pt x="41171" y="30427"/>
                    <a:pt x="39454" y="32411"/>
                    <a:pt x="39176" y="32675"/>
                  </a:cubicBezTo>
                  <a:lnTo>
                    <a:pt x="39176" y="32675"/>
                  </a:lnTo>
                  <a:cubicBezTo>
                    <a:pt x="42500" y="29744"/>
                    <a:pt x="42233" y="29210"/>
                    <a:pt x="42233" y="29210"/>
                  </a:cubicBezTo>
                  <a:cubicBezTo>
                    <a:pt x="42233" y="29210"/>
                    <a:pt x="44520" y="27461"/>
                    <a:pt x="41292" y="20467"/>
                  </a:cubicBezTo>
                  <a:cubicBezTo>
                    <a:pt x="38756" y="15091"/>
                    <a:pt x="34767" y="1"/>
                    <a:pt x="19229" y="1"/>
                  </a:cubicBezTo>
                  <a:close/>
                  <a:moveTo>
                    <a:pt x="39176" y="32675"/>
                  </a:moveTo>
                  <a:cubicBezTo>
                    <a:pt x="39164" y="32685"/>
                    <a:pt x="39152" y="32696"/>
                    <a:pt x="39140" y="32707"/>
                  </a:cubicBezTo>
                  <a:cubicBezTo>
                    <a:pt x="39140" y="32707"/>
                    <a:pt x="39153" y="32697"/>
                    <a:pt x="39176" y="326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3359400" y="4338225"/>
              <a:ext cx="1257600" cy="1003400"/>
            </a:xfrm>
            <a:custGeom>
              <a:avLst/>
              <a:gdLst/>
              <a:ahLst/>
              <a:cxnLst/>
              <a:rect l="l" t="t" r="r" b="b"/>
              <a:pathLst>
                <a:path w="50304" h="40136" extrusionOk="0">
                  <a:moveTo>
                    <a:pt x="16612" y="1"/>
                  </a:moveTo>
                  <a:cubicBezTo>
                    <a:pt x="15921" y="1"/>
                    <a:pt x="15603" y="354"/>
                    <a:pt x="15603" y="354"/>
                  </a:cubicBezTo>
                  <a:cubicBezTo>
                    <a:pt x="15603" y="354"/>
                    <a:pt x="2691" y="10980"/>
                    <a:pt x="1346" y="14880"/>
                  </a:cubicBezTo>
                  <a:cubicBezTo>
                    <a:pt x="1" y="18781"/>
                    <a:pt x="3767" y="18781"/>
                    <a:pt x="3767" y="18781"/>
                  </a:cubicBezTo>
                  <a:cubicBezTo>
                    <a:pt x="11702" y="20529"/>
                    <a:pt x="17889" y="29675"/>
                    <a:pt x="17889" y="29675"/>
                  </a:cubicBezTo>
                  <a:cubicBezTo>
                    <a:pt x="24472" y="39035"/>
                    <a:pt x="29560" y="40136"/>
                    <a:pt x="31590" y="40136"/>
                  </a:cubicBezTo>
                  <a:cubicBezTo>
                    <a:pt x="32214" y="40136"/>
                    <a:pt x="32549" y="40032"/>
                    <a:pt x="32549" y="40032"/>
                  </a:cubicBezTo>
                  <a:lnTo>
                    <a:pt x="50303" y="7886"/>
                  </a:lnTo>
                  <a:cubicBezTo>
                    <a:pt x="50303" y="7886"/>
                    <a:pt x="48778" y="3510"/>
                    <a:pt x="45356" y="3510"/>
                  </a:cubicBezTo>
                  <a:cubicBezTo>
                    <a:pt x="43904" y="3510"/>
                    <a:pt x="42110" y="4298"/>
                    <a:pt x="39947" y="6541"/>
                  </a:cubicBezTo>
                  <a:cubicBezTo>
                    <a:pt x="32684" y="14073"/>
                    <a:pt x="30801" y="15553"/>
                    <a:pt x="30801" y="15553"/>
                  </a:cubicBezTo>
                  <a:cubicBezTo>
                    <a:pt x="28245" y="10038"/>
                    <a:pt x="24479" y="5196"/>
                    <a:pt x="19637" y="1565"/>
                  </a:cubicBezTo>
                  <a:cubicBezTo>
                    <a:pt x="18261" y="320"/>
                    <a:pt x="17269" y="1"/>
                    <a:pt x="16612" y="1"/>
                  </a:cubicBezTo>
                  <a:close/>
                </a:path>
              </a:pathLst>
            </a:custGeom>
            <a:solidFill>
              <a:srgbClr val="00B7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3359400" y="4338225"/>
              <a:ext cx="1257600" cy="1003400"/>
            </a:xfrm>
            <a:custGeom>
              <a:avLst/>
              <a:gdLst/>
              <a:ahLst/>
              <a:cxnLst/>
              <a:rect l="l" t="t" r="r" b="b"/>
              <a:pathLst>
                <a:path w="50304" h="40136" extrusionOk="0">
                  <a:moveTo>
                    <a:pt x="16612" y="1"/>
                  </a:moveTo>
                  <a:cubicBezTo>
                    <a:pt x="15921" y="1"/>
                    <a:pt x="15603" y="354"/>
                    <a:pt x="15603" y="354"/>
                  </a:cubicBezTo>
                  <a:cubicBezTo>
                    <a:pt x="15603" y="354"/>
                    <a:pt x="2691" y="10980"/>
                    <a:pt x="1346" y="14880"/>
                  </a:cubicBezTo>
                  <a:cubicBezTo>
                    <a:pt x="1" y="18781"/>
                    <a:pt x="3767" y="18781"/>
                    <a:pt x="3767" y="18781"/>
                  </a:cubicBezTo>
                  <a:cubicBezTo>
                    <a:pt x="11702" y="20529"/>
                    <a:pt x="17889" y="29675"/>
                    <a:pt x="17889" y="29675"/>
                  </a:cubicBezTo>
                  <a:cubicBezTo>
                    <a:pt x="24472" y="39035"/>
                    <a:pt x="29560" y="40136"/>
                    <a:pt x="31590" y="40136"/>
                  </a:cubicBezTo>
                  <a:cubicBezTo>
                    <a:pt x="32214" y="40136"/>
                    <a:pt x="32549" y="40032"/>
                    <a:pt x="32549" y="40032"/>
                  </a:cubicBezTo>
                  <a:lnTo>
                    <a:pt x="50303" y="7886"/>
                  </a:lnTo>
                  <a:cubicBezTo>
                    <a:pt x="50303" y="7886"/>
                    <a:pt x="48778" y="3510"/>
                    <a:pt x="45356" y="3510"/>
                  </a:cubicBezTo>
                  <a:cubicBezTo>
                    <a:pt x="43904" y="3510"/>
                    <a:pt x="42110" y="4298"/>
                    <a:pt x="39947" y="6541"/>
                  </a:cubicBezTo>
                  <a:cubicBezTo>
                    <a:pt x="32684" y="14073"/>
                    <a:pt x="30801" y="15553"/>
                    <a:pt x="30801" y="15553"/>
                  </a:cubicBezTo>
                  <a:cubicBezTo>
                    <a:pt x="28245" y="10038"/>
                    <a:pt x="24479" y="5196"/>
                    <a:pt x="19637" y="1565"/>
                  </a:cubicBezTo>
                  <a:cubicBezTo>
                    <a:pt x="18261" y="320"/>
                    <a:pt x="17269" y="1"/>
                    <a:pt x="16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4126050" y="4424075"/>
              <a:ext cx="490950" cy="917475"/>
            </a:xfrm>
            <a:custGeom>
              <a:avLst/>
              <a:gdLst/>
              <a:ahLst/>
              <a:cxnLst/>
              <a:rect l="l" t="t" r="r" b="b"/>
              <a:pathLst>
                <a:path w="19638" h="36699" extrusionOk="0">
                  <a:moveTo>
                    <a:pt x="14697" y="1"/>
                  </a:moveTo>
                  <a:cubicBezTo>
                    <a:pt x="13365" y="1"/>
                    <a:pt x="11746" y="680"/>
                    <a:pt x="9819" y="2569"/>
                  </a:cubicBezTo>
                  <a:cubicBezTo>
                    <a:pt x="10465" y="2311"/>
                    <a:pt x="11060" y="2199"/>
                    <a:pt x="11607" y="2199"/>
                  </a:cubicBezTo>
                  <a:cubicBezTo>
                    <a:pt x="15042" y="2199"/>
                    <a:pt x="16544" y="6604"/>
                    <a:pt x="16544" y="6604"/>
                  </a:cubicBezTo>
                  <a:lnTo>
                    <a:pt x="0" y="36598"/>
                  </a:lnTo>
                  <a:cubicBezTo>
                    <a:pt x="337" y="36665"/>
                    <a:pt x="673" y="36698"/>
                    <a:pt x="992" y="36698"/>
                  </a:cubicBezTo>
                  <a:cubicBezTo>
                    <a:pt x="1312" y="36698"/>
                    <a:pt x="1614" y="36665"/>
                    <a:pt x="1883" y="36598"/>
                  </a:cubicBezTo>
                  <a:lnTo>
                    <a:pt x="19637" y="4452"/>
                  </a:lnTo>
                  <a:cubicBezTo>
                    <a:pt x="19637" y="4452"/>
                    <a:pt x="18107" y="1"/>
                    <a:pt x="14697"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3699025" y="4338225"/>
              <a:ext cx="423675" cy="446000"/>
            </a:xfrm>
            <a:custGeom>
              <a:avLst/>
              <a:gdLst/>
              <a:ahLst/>
              <a:cxnLst/>
              <a:rect l="l" t="t" r="r" b="b"/>
              <a:pathLst>
                <a:path w="16947" h="17840" extrusionOk="0">
                  <a:moveTo>
                    <a:pt x="3027" y="1"/>
                  </a:moveTo>
                  <a:cubicBezTo>
                    <a:pt x="2336" y="1"/>
                    <a:pt x="2018" y="354"/>
                    <a:pt x="2018" y="354"/>
                  </a:cubicBezTo>
                  <a:cubicBezTo>
                    <a:pt x="2018" y="354"/>
                    <a:pt x="1211" y="1027"/>
                    <a:pt x="0" y="2237"/>
                  </a:cubicBezTo>
                  <a:cubicBezTo>
                    <a:pt x="1076" y="2237"/>
                    <a:pt x="2152" y="2775"/>
                    <a:pt x="2959" y="3717"/>
                  </a:cubicBezTo>
                  <a:cubicBezTo>
                    <a:pt x="7801" y="7348"/>
                    <a:pt x="11567" y="12190"/>
                    <a:pt x="14122" y="17839"/>
                  </a:cubicBezTo>
                  <a:cubicBezTo>
                    <a:pt x="14122" y="17839"/>
                    <a:pt x="14795" y="17167"/>
                    <a:pt x="16947" y="15015"/>
                  </a:cubicBezTo>
                  <a:cubicBezTo>
                    <a:pt x="14391" y="9769"/>
                    <a:pt x="10625" y="5062"/>
                    <a:pt x="6052" y="1565"/>
                  </a:cubicBezTo>
                  <a:cubicBezTo>
                    <a:pt x="4676" y="320"/>
                    <a:pt x="3684" y="1"/>
                    <a:pt x="3027"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4092425" y="4497025"/>
              <a:ext cx="554825" cy="843350"/>
            </a:xfrm>
            <a:custGeom>
              <a:avLst/>
              <a:gdLst/>
              <a:ahLst/>
              <a:cxnLst/>
              <a:rect l="l" t="t" r="r" b="b"/>
              <a:pathLst>
                <a:path w="22193" h="33734" extrusionOk="0">
                  <a:moveTo>
                    <a:pt x="18358" y="1"/>
                  </a:moveTo>
                  <a:cubicBezTo>
                    <a:pt x="16087" y="1"/>
                    <a:pt x="13331" y="2153"/>
                    <a:pt x="11567" y="5569"/>
                  </a:cubicBezTo>
                  <a:lnTo>
                    <a:pt x="2152" y="23727"/>
                  </a:lnTo>
                  <a:cubicBezTo>
                    <a:pt x="0" y="27896"/>
                    <a:pt x="135" y="32200"/>
                    <a:pt x="2556" y="33411"/>
                  </a:cubicBezTo>
                  <a:cubicBezTo>
                    <a:pt x="2969" y="33629"/>
                    <a:pt x="3426" y="33734"/>
                    <a:pt x="3910" y="33734"/>
                  </a:cubicBezTo>
                  <a:cubicBezTo>
                    <a:pt x="6106" y="33734"/>
                    <a:pt x="8863" y="31582"/>
                    <a:pt x="10626" y="28165"/>
                  </a:cubicBezTo>
                  <a:lnTo>
                    <a:pt x="20041" y="10008"/>
                  </a:lnTo>
                  <a:cubicBezTo>
                    <a:pt x="22193" y="5838"/>
                    <a:pt x="22058" y="1669"/>
                    <a:pt x="19772" y="324"/>
                  </a:cubicBezTo>
                  <a:cubicBezTo>
                    <a:pt x="19335" y="105"/>
                    <a:pt x="18858" y="1"/>
                    <a:pt x="1835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4095775" y="4497025"/>
              <a:ext cx="541400" cy="815100"/>
            </a:xfrm>
            <a:custGeom>
              <a:avLst/>
              <a:gdLst/>
              <a:ahLst/>
              <a:cxnLst/>
              <a:rect l="l" t="t" r="r" b="b"/>
              <a:pathLst>
                <a:path w="21656" h="32604" extrusionOk="0">
                  <a:moveTo>
                    <a:pt x="18224" y="1"/>
                  </a:moveTo>
                  <a:cubicBezTo>
                    <a:pt x="15953" y="1"/>
                    <a:pt x="13197" y="2153"/>
                    <a:pt x="11433" y="5569"/>
                  </a:cubicBezTo>
                  <a:lnTo>
                    <a:pt x="2018" y="23727"/>
                  </a:lnTo>
                  <a:cubicBezTo>
                    <a:pt x="135" y="27224"/>
                    <a:pt x="1" y="30721"/>
                    <a:pt x="1480" y="32604"/>
                  </a:cubicBezTo>
                  <a:cubicBezTo>
                    <a:pt x="1480" y="30586"/>
                    <a:pt x="2018" y="28703"/>
                    <a:pt x="2960" y="26955"/>
                  </a:cubicBezTo>
                  <a:lnTo>
                    <a:pt x="12375" y="8797"/>
                  </a:lnTo>
                  <a:cubicBezTo>
                    <a:pt x="14138" y="5381"/>
                    <a:pt x="16895" y="3229"/>
                    <a:pt x="19091" y="3229"/>
                  </a:cubicBezTo>
                  <a:cubicBezTo>
                    <a:pt x="19575" y="3229"/>
                    <a:pt x="20032" y="3333"/>
                    <a:pt x="20445" y="3552"/>
                  </a:cubicBezTo>
                  <a:cubicBezTo>
                    <a:pt x="20848" y="3686"/>
                    <a:pt x="21252" y="3955"/>
                    <a:pt x="21521" y="4359"/>
                  </a:cubicBezTo>
                  <a:cubicBezTo>
                    <a:pt x="21655" y="2745"/>
                    <a:pt x="20848" y="1265"/>
                    <a:pt x="19638" y="324"/>
                  </a:cubicBezTo>
                  <a:cubicBezTo>
                    <a:pt x="19201" y="105"/>
                    <a:pt x="18724" y="1"/>
                    <a:pt x="18224"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1540300" y="3649725"/>
              <a:ext cx="726325" cy="577650"/>
            </a:xfrm>
            <a:custGeom>
              <a:avLst/>
              <a:gdLst/>
              <a:ahLst/>
              <a:cxnLst/>
              <a:rect l="l" t="t" r="r" b="b"/>
              <a:pathLst>
                <a:path w="29053" h="23106" extrusionOk="0">
                  <a:moveTo>
                    <a:pt x="11812" y="0"/>
                  </a:moveTo>
                  <a:cubicBezTo>
                    <a:pt x="7725" y="0"/>
                    <a:pt x="3856" y="2366"/>
                    <a:pt x="2152" y="6374"/>
                  </a:cubicBezTo>
                  <a:cubicBezTo>
                    <a:pt x="0" y="11754"/>
                    <a:pt x="2556" y="17941"/>
                    <a:pt x="7936" y="20228"/>
                  </a:cubicBezTo>
                  <a:lnTo>
                    <a:pt x="13047" y="22245"/>
                  </a:lnTo>
                  <a:cubicBezTo>
                    <a:pt x="14418" y="22828"/>
                    <a:pt x="15842" y="23105"/>
                    <a:pt x="17241" y="23105"/>
                  </a:cubicBezTo>
                  <a:cubicBezTo>
                    <a:pt x="21328" y="23105"/>
                    <a:pt x="25197" y="20739"/>
                    <a:pt x="26900" y="16731"/>
                  </a:cubicBezTo>
                  <a:lnTo>
                    <a:pt x="26766" y="16731"/>
                  </a:lnTo>
                  <a:cubicBezTo>
                    <a:pt x="29052" y="11216"/>
                    <a:pt x="26362" y="5164"/>
                    <a:pt x="20982" y="2877"/>
                  </a:cubicBezTo>
                  <a:lnTo>
                    <a:pt x="16006" y="860"/>
                  </a:lnTo>
                  <a:cubicBezTo>
                    <a:pt x="14634" y="277"/>
                    <a:pt x="13210" y="0"/>
                    <a:pt x="11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1520125" y="3998275"/>
              <a:ext cx="326175" cy="403300"/>
            </a:xfrm>
            <a:custGeom>
              <a:avLst/>
              <a:gdLst/>
              <a:ahLst/>
              <a:cxnLst/>
              <a:rect l="l" t="t" r="r" b="b"/>
              <a:pathLst>
                <a:path w="13047" h="16132" extrusionOk="0">
                  <a:moveTo>
                    <a:pt x="9126" y="1"/>
                  </a:moveTo>
                  <a:cubicBezTo>
                    <a:pt x="7883" y="1"/>
                    <a:pt x="6708" y="631"/>
                    <a:pt x="6053" y="1847"/>
                  </a:cubicBezTo>
                  <a:lnTo>
                    <a:pt x="942" y="10993"/>
                  </a:lnTo>
                  <a:cubicBezTo>
                    <a:pt x="0" y="12742"/>
                    <a:pt x="673" y="14759"/>
                    <a:pt x="2421" y="15701"/>
                  </a:cubicBezTo>
                  <a:cubicBezTo>
                    <a:pt x="2925" y="15994"/>
                    <a:pt x="3481" y="16131"/>
                    <a:pt x="4036" y="16131"/>
                  </a:cubicBezTo>
                  <a:cubicBezTo>
                    <a:pt x="5260" y="16131"/>
                    <a:pt x="6481" y="15466"/>
                    <a:pt x="7129" y="14356"/>
                  </a:cubicBezTo>
                  <a:lnTo>
                    <a:pt x="12240" y="5075"/>
                  </a:lnTo>
                  <a:cubicBezTo>
                    <a:pt x="13047" y="3461"/>
                    <a:pt x="12509" y="1309"/>
                    <a:pt x="10760" y="368"/>
                  </a:cubicBezTo>
                  <a:cubicBezTo>
                    <a:pt x="10228" y="122"/>
                    <a:pt x="9670" y="1"/>
                    <a:pt x="9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1698325" y="4098400"/>
              <a:ext cx="285850" cy="463750"/>
            </a:xfrm>
            <a:custGeom>
              <a:avLst/>
              <a:gdLst/>
              <a:ahLst/>
              <a:cxnLst/>
              <a:rect l="l" t="t" r="r" b="b"/>
              <a:pathLst>
                <a:path w="11434" h="18550" extrusionOk="0">
                  <a:moveTo>
                    <a:pt x="7642" y="1"/>
                  </a:moveTo>
                  <a:cubicBezTo>
                    <a:pt x="5981" y="1"/>
                    <a:pt x="4487" y="1126"/>
                    <a:pt x="4036" y="2819"/>
                  </a:cubicBezTo>
                  <a:lnTo>
                    <a:pt x="673" y="13713"/>
                  </a:lnTo>
                  <a:cubicBezTo>
                    <a:pt x="1" y="15596"/>
                    <a:pt x="942" y="17748"/>
                    <a:pt x="2960" y="18421"/>
                  </a:cubicBezTo>
                  <a:cubicBezTo>
                    <a:pt x="3265" y="18508"/>
                    <a:pt x="3573" y="18549"/>
                    <a:pt x="3878" y="18549"/>
                  </a:cubicBezTo>
                  <a:cubicBezTo>
                    <a:pt x="5457" y="18549"/>
                    <a:pt x="6948" y="17443"/>
                    <a:pt x="7398" y="15865"/>
                  </a:cubicBezTo>
                  <a:lnTo>
                    <a:pt x="10761" y="4836"/>
                  </a:lnTo>
                  <a:cubicBezTo>
                    <a:pt x="11433" y="2953"/>
                    <a:pt x="10492" y="801"/>
                    <a:pt x="8609" y="129"/>
                  </a:cubicBezTo>
                  <a:cubicBezTo>
                    <a:pt x="8284" y="42"/>
                    <a:pt x="7960" y="1"/>
                    <a:pt x="7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1953875" y="4064625"/>
              <a:ext cx="198425" cy="477500"/>
            </a:xfrm>
            <a:custGeom>
              <a:avLst/>
              <a:gdLst/>
              <a:ahLst/>
              <a:cxnLst/>
              <a:rect l="l" t="t" r="r" b="b"/>
              <a:pathLst>
                <a:path w="7937" h="19100" extrusionOk="0">
                  <a:moveTo>
                    <a:pt x="3498" y="0"/>
                  </a:moveTo>
                  <a:cubicBezTo>
                    <a:pt x="1480" y="135"/>
                    <a:pt x="1" y="1883"/>
                    <a:pt x="135" y="3901"/>
                  </a:cubicBezTo>
                  <a:lnTo>
                    <a:pt x="673" y="15333"/>
                  </a:lnTo>
                  <a:cubicBezTo>
                    <a:pt x="673" y="17351"/>
                    <a:pt x="2287" y="19099"/>
                    <a:pt x="4305" y="19099"/>
                  </a:cubicBezTo>
                  <a:cubicBezTo>
                    <a:pt x="6322" y="18830"/>
                    <a:pt x="7936" y="17082"/>
                    <a:pt x="7667" y="15064"/>
                  </a:cubicBezTo>
                  <a:lnTo>
                    <a:pt x="7129" y="3632"/>
                  </a:lnTo>
                  <a:cubicBezTo>
                    <a:pt x="7264" y="1614"/>
                    <a:pt x="5515" y="0"/>
                    <a:pt x="34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2011050" y="3898300"/>
              <a:ext cx="329550" cy="379750"/>
            </a:xfrm>
            <a:custGeom>
              <a:avLst/>
              <a:gdLst/>
              <a:ahLst/>
              <a:cxnLst/>
              <a:rect l="l" t="t" r="r" b="b"/>
              <a:pathLst>
                <a:path w="13182" h="15190" extrusionOk="0">
                  <a:moveTo>
                    <a:pt x="4016" y="0"/>
                  </a:moveTo>
                  <a:cubicBezTo>
                    <a:pt x="3362" y="0"/>
                    <a:pt x="2709" y="196"/>
                    <a:pt x="2152" y="601"/>
                  </a:cubicBezTo>
                  <a:cubicBezTo>
                    <a:pt x="538" y="1542"/>
                    <a:pt x="0" y="3560"/>
                    <a:pt x="942" y="5174"/>
                  </a:cubicBezTo>
                  <a:lnTo>
                    <a:pt x="6322" y="13647"/>
                  </a:lnTo>
                  <a:cubicBezTo>
                    <a:pt x="6993" y="14654"/>
                    <a:pt x="8082" y="15189"/>
                    <a:pt x="9198" y="15189"/>
                  </a:cubicBezTo>
                  <a:cubicBezTo>
                    <a:pt x="9872" y="15189"/>
                    <a:pt x="10556" y="14994"/>
                    <a:pt x="11164" y="14589"/>
                  </a:cubicBezTo>
                  <a:cubicBezTo>
                    <a:pt x="12778" y="13647"/>
                    <a:pt x="13181" y="11495"/>
                    <a:pt x="12240" y="9881"/>
                  </a:cubicBezTo>
                  <a:lnTo>
                    <a:pt x="6860" y="1542"/>
                  </a:lnTo>
                  <a:cubicBezTo>
                    <a:pt x="6189" y="536"/>
                    <a:pt x="5100" y="0"/>
                    <a:pt x="40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1425975" y="3841700"/>
              <a:ext cx="393425" cy="323150"/>
            </a:xfrm>
            <a:custGeom>
              <a:avLst/>
              <a:gdLst/>
              <a:ahLst/>
              <a:cxnLst/>
              <a:rect l="l" t="t" r="r" b="b"/>
              <a:pathLst>
                <a:path w="15737" h="12926" extrusionOk="0">
                  <a:moveTo>
                    <a:pt x="11786" y="0"/>
                  </a:moveTo>
                  <a:cubicBezTo>
                    <a:pt x="11069" y="0"/>
                    <a:pt x="10333" y="226"/>
                    <a:pt x="9684" y="713"/>
                  </a:cubicBezTo>
                  <a:lnTo>
                    <a:pt x="1749" y="6631"/>
                  </a:lnTo>
                  <a:cubicBezTo>
                    <a:pt x="270" y="7841"/>
                    <a:pt x="1" y="9993"/>
                    <a:pt x="1211" y="11473"/>
                  </a:cubicBezTo>
                  <a:cubicBezTo>
                    <a:pt x="1857" y="12441"/>
                    <a:pt x="2890" y="12925"/>
                    <a:pt x="3932" y="12925"/>
                  </a:cubicBezTo>
                  <a:cubicBezTo>
                    <a:pt x="4627" y="12925"/>
                    <a:pt x="5327" y="12710"/>
                    <a:pt x="5918" y="12280"/>
                  </a:cubicBezTo>
                  <a:lnTo>
                    <a:pt x="13988" y="6227"/>
                  </a:lnTo>
                  <a:cubicBezTo>
                    <a:pt x="15468" y="5017"/>
                    <a:pt x="15737" y="2865"/>
                    <a:pt x="14526" y="1385"/>
                  </a:cubicBezTo>
                  <a:cubicBezTo>
                    <a:pt x="13883" y="500"/>
                    <a:pt x="12854" y="0"/>
                    <a:pt x="11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2098475" y="3738450"/>
              <a:ext cx="254375" cy="537100"/>
            </a:xfrm>
            <a:custGeom>
              <a:avLst/>
              <a:gdLst/>
              <a:ahLst/>
              <a:cxnLst/>
              <a:rect l="l" t="t" r="r" b="b"/>
              <a:pathLst>
                <a:path w="10175" h="21484" extrusionOk="0">
                  <a:moveTo>
                    <a:pt x="0" y="1"/>
                  </a:moveTo>
                  <a:lnTo>
                    <a:pt x="0" y="1"/>
                  </a:lnTo>
                  <a:cubicBezTo>
                    <a:pt x="2556" y="2422"/>
                    <a:pt x="3632" y="5784"/>
                    <a:pt x="3228" y="9281"/>
                  </a:cubicBezTo>
                  <a:lnTo>
                    <a:pt x="6725" y="14796"/>
                  </a:lnTo>
                  <a:cubicBezTo>
                    <a:pt x="7801" y="16410"/>
                    <a:pt x="7263" y="18562"/>
                    <a:pt x="5649" y="19503"/>
                  </a:cubicBezTo>
                  <a:cubicBezTo>
                    <a:pt x="5111" y="19862"/>
                    <a:pt x="4454" y="20041"/>
                    <a:pt x="3796" y="20041"/>
                  </a:cubicBezTo>
                  <a:cubicBezTo>
                    <a:pt x="3467" y="20041"/>
                    <a:pt x="3139" y="19996"/>
                    <a:pt x="2825" y="19907"/>
                  </a:cubicBezTo>
                  <a:lnTo>
                    <a:pt x="2825" y="20041"/>
                  </a:lnTo>
                  <a:cubicBezTo>
                    <a:pt x="3607" y="21057"/>
                    <a:pt x="4604" y="21483"/>
                    <a:pt x="5576" y="21483"/>
                  </a:cubicBezTo>
                  <a:cubicBezTo>
                    <a:pt x="7950" y="21483"/>
                    <a:pt x="10174" y="18947"/>
                    <a:pt x="8743" y="16275"/>
                  </a:cubicBezTo>
                  <a:lnTo>
                    <a:pt x="5111" y="10761"/>
                  </a:lnTo>
                  <a:cubicBezTo>
                    <a:pt x="5784" y="6457"/>
                    <a:pt x="3766" y="2153"/>
                    <a:pt x="0"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1987500" y="4185675"/>
              <a:ext cx="164800" cy="356450"/>
            </a:xfrm>
            <a:custGeom>
              <a:avLst/>
              <a:gdLst/>
              <a:ahLst/>
              <a:cxnLst/>
              <a:rect l="l" t="t" r="r" b="b"/>
              <a:pathLst>
                <a:path w="6592" h="14258" extrusionOk="0">
                  <a:moveTo>
                    <a:pt x="5919" y="0"/>
                  </a:moveTo>
                  <a:lnTo>
                    <a:pt x="4439" y="8743"/>
                  </a:lnTo>
                  <a:cubicBezTo>
                    <a:pt x="3767" y="11702"/>
                    <a:pt x="3094" y="12778"/>
                    <a:pt x="1077" y="12778"/>
                  </a:cubicBezTo>
                  <a:cubicBezTo>
                    <a:pt x="808" y="12778"/>
                    <a:pt x="404" y="12643"/>
                    <a:pt x="1" y="12509"/>
                  </a:cubicBezTo>
                  <a:lnTo>
                    <a:pt x="1" y="12509"/>
                  </a:lnTo>
                  <a:cubicBezTo>
                    <a:pt x="673" y="13585"/>
                    <a:pt x="1884" y="14257"/>
                    <a:pt x="3094" y="14257"/>
                  </a:cubicBezTo>
                  <a:cubicBezTo>
                    <a:pt x="5112" y="14123"/>
                    <a:pt x="6591" y="12240"/>
                    <a:pt x="6457" y="10222"/>
                  </a:cubicBezTo>
                  <a:lnTo>
                    <a:pt x="5919" y="0"/>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1550375" y="4182300"/>
              <a:ext cx="245500" cy="221950"/>
            </a:xfrm>
            <a:custGeom>
              <a:avLst/>
              <a:gdLst/>
              <a:ahLst/>
              <a:cxnLst/>
              <a:rect l="l" t="t" r="r" b="b"/>
              <a:pathLst>
                <a:path w="9820" h="8878" extrusionOk="0">
                  <a:moveTo>
                    <a:pt x="9819" y="1"/>
                  </a:moveTo>
                  <a:lnTo>
                    <a:pt x="4036" y="6322"/>
                  </a:lnTo>
                  <a:cubicBezTo>
                    <a:pt x="3241" y="7018"/>
                    <a:pt x="2226" y="7420"/>
                    <a:pt x="1154" y="7420"/>
                  </a:cubicBezTo>
                  <a:cubicBezTo>
                    <a:pt x="774" y="7420"/>
                    <a:pt x="388" y="7369"/>
                    <a:pt x="1" y="7264"/>
                  </a:cubicBezTo>
                  <a:lnTo>
                    <a:pt x="1" y="7264"/>
                  </a:lnTo>
                  <a:cubicBezTo>
                    <a:pt x="673" y="8340"/>
                    <a:pt x="1783" y="8878"/>
                    <a:pt x="2893" y="8878"/>
                  </a:cubicBezTo>
                  <a:cubicBezTo>
                    <a:pt x="4002" y="8878"/>
                    <a:pt x="5112" y="8340"/>
                    <a:pt x="5784" y="7264"/>
                  </a:cubicBezTo>
                  <a:lnTo>
                    <a:pt x="9819"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2"/>
            <p:cNvSpPr/>
            <p:nvPr/>
          </p:nvSpPr>
          <p:spPr>
            <a:xfrm>
              <a:off x="1452875" y="4094875"/>
              <a:ext cx="191675" cy="67550"/>
            </a:xfrm>
            <a:custGeom>
              <a:avLst/>
              <a:gdLst/>
              <a:ahLst/>
              <a:cxnLst/>
              <a:rect l="l" t="t" r="r" b="b"/>
              <a:pathLst>
                <a:path w="7667" h="2702" extrusionOk="0">
                  <a:moveTo>
                    <a:pt x="7667" y="1"/>
                  </a:moveTo>
                  <a:lnTo>
                    <a:pt x="4035" y="1211"/>
                  </a:lnTo>
                  <a:cubicBezTo>
                    <a:pt x="3400" y="1465"/>
                    <a:pt x="2735" y="1599"/>
                    <a:pt x="2083" y="1599"/>
                  </a:cubicBezTo>
                  <a:cubicBezTo>
                    <a:pt x="1353" y="1599"/>
                    <a:pt x="639" y="1432"/>
                    <a:pt x="0" y="1077"/>
                  </a:cubicBezTo>
                  <a:lnTo>
                    <a:pt x="0" y="1077"/>
                  </a:lnTo>
                  <a:lnTo>
                    <a:pt x="135" y="1346"/>
                  </a:lnTo>
                  <a:cubicBezTo>
                    <a:pt x="838" y="2224"/>
                    <a:pt x="1885" y="2701"/>
                    <a:pt x="2940" y="2701"/>
                  </a:cubicBezTo>
                  <a:cubicBezTo>
                    <a:pt x="3499" y="2701"/>
                    <a:pt x="4061" y="2567"/>
                    <a:pt x="4573" y="2287"/>
                  </a:cubicBezTo>
                  <a:lnTo>
                    <a:pt x="7667"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2"/>
            <p:cNvSpPr/>
            <p:nvPr/>
          </p:nvSpPr>
          <p:spPr>
            <a:xfrm>
              <a:off x="1721875" y="4229375"/>
              <a:ext cx="242125" cy="331650"/>
            </a:xfrm>
            <a:custGeom>
              <a:avLst/>
              <a:gdLst/>
              <a:ahLst/>
              <a:cxnLst/>
              <a:rect l="l" t="t" r="r" b="b"/>
              <a:pathLst>
                <a:path w="9685" h="13266" extrusionOk="0">
                  <a:moveTo>
                    <a:pt x="9684" y="1"/>
                  </a:moveTo>
                  <a:lnTo>
                    <a:pt x="4439" y="9012"/>
                  </a:lnTo>
                  <a:cubicBezTo>
                    <a:pt x="3163" y="11138"/>
                    <a:pt x="2308" y="11836"/>
                    <a:pt x="1076" y="11836"/>
                  </a:cubicBezTo>
                  <a:cubicBezTo>
                    <a:pt x="749" y="11836"/>
                    <a:pt x="395" y="11787"/>
                    <a:pt x="0" y="11702"/>
                  </a:cubicBezTo>
                  <a:lnTo>
                    <a:pt x="0" y="11702"/>
                  </a:lnTo>
                  <a:cubicBezTo>
                    <a:pt x="404" y="12375"/>
                    <a:pt x="1076" y="12913"/>
                    <a:pt x="1883" y="13182"/>
                  </a:cubicBezTo>
                  <a:cubicBezTo>
                    <a:pt x="2147" y="13238"/>
                    <a:pt x="2413" y="13266"/>
                    <a:pt x="2677" y="13266"/>
                  </a:cubicBezTo>
                  <a:cubicBezTo>
                    <a:pt x="4302" y="13266"/>
                    <a:pt x="5859" y="12227"/>
                    <a:pt x="6322" y="10492"/>
                  </a:cubicBezTo>
                  <a:lnTo>
                    <a:pt x="9684"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a:off x="1731950" y="2409800"/>
              <a:ext cx="958350" cy="1244625"/>
            </a:xfrm>
            <a:custGeom>
              <a:avLst/>
              <a:gdLst/>
              <a:ahLst/>
              <a:cxnLst/>
              <a:rect l="l" t="t" r="r" b="b"/>
              <a:pathLst>
                <a:path w="38334" h="49785" extrusionOk="0">
                  <a:moveTo>
                    <a:pt x="24078" y="0"/>
                  </a:moveTo>
                  <a:cubicBezTo>
                    <a:pt x="19298" y="0"/>
                    <a:pt x="14760" y="2759"/>
                    <a:pt x="12778" y="7417"/>
                  </a:cubicBezTo>
                  <a:lnTo>
                    <a:pt x="8071" y="18043"/>
                  </a:lnTo>
                  <a:cubicBezTo>
                    <a:pt x="1" y="38890"/>
                    <a:pt x="2422" y="45615"/>
                    <a:pt x="2422" y="45615"/>
                  </a:cubicBezTo>
                  <a:lnTo>
                    <a:pt x="18696" y="49784"/>
                  </a:lnTo>
                  <a:cubicBezTo>
                    <a:pt x="31205" y="32030"/>
                    <a:pt x="35509" y="17505"/>
                    <a:pt x="35509" y="17505"/>
                  </a:cubicBezTo>
                  <a:cubicBezTo>
                    <a:pt x="38333" y="11183"/>
                    <a:pt x="35509" y="3786"/>
                    <a:pt x="29187" y="1096"/>
                  </a:cubicBezTo>
                  <a:cubicBezTo>
                    <a:pt x="27524" y="352"/>
                    <a:pt x="25785" y="0"/>
                    <a:pt x="24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a:off x="2071575" y="2408675"/>
              <a:ext cx="641200" cy="1245750"/>
            </a:xfrm>
            <a:custGeom>
              <a:avLst/>
              <a:gdLst/>
              <a:ahLst/>
              <a:cxnLst/>
              <a:rect l="l" t="t" r="r" b="b"/>
              <a:pathLst>
                <a:path w="25648" h="49830" extrusionOk="0">
                  <a:moveTo>
                    <a:pt x="10566" y="1"/>
                  </a:moveTo>
                  <a:cubicBezTo>
                    <a:pt x="10143" y="1"/>
                    <a:pt x="9715" y="22"/>
                    <a:pt x="9281" y="65"/>
                  </a:cubicBezTo>
                  <a:lnTo>
                    <a:pt x="9953" y="334"/>
                  </a:lnTo>
                  <a:cubicBezTo>
                    <a:pt x="16275" y="3158"/>
                    <a:pt x="19099" y="10556"/>
                    <a:pt x="16409" y="16743"/>
                  </a:cubicBezTo>
                  <a:cubicBezTo>
                    <a:pt x="16409" y="16743"/>
                    <a:pt x="12105" y="30999"/>
                    <a:pt x="0" y="48484"/>
                  </a:cubicBezTo>
                  <a:lnTo>
                    <a:pt x="5111" y="49829"/>
                  </a:lnTo>
                  <a:cubicBezTo>
                    <a:pt x="17620" y="32075"/>
                    <a:pt x="21924" y="17550"/>
                    <a:pt x="21924" y="17550"/>
                  </a:cubicBezTo>
                  <a:cubicBezTo>
                    <a:pt x="25647" y="9204"/>
                    <a:pt x="19443" y="1"/>
                    <a:pt x="10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a:off x="1832825" y="2722150"/>
              <a:ext cx="376625" cy="520725"/>
            </a:xfrm>
            <a:custGeom>
              <a:avLst/>
              <a:gdLst/>
              <a:ahLst/>
              <a:cxnLst/>
              <a:rect l="l" t="t" r="r" b="b"/>
              <a:pathLst>
                <a:path w="15065" h="20829" extrusionOk="0">
                  <a:moveTo>
                    <a:pt x="8273" y="0"/>
                  </a:moveTo>
                  <a:cubicBezTo>
                    <a:pt x="7600" y="0"/>
                    <a:pt x="6928" y="101"/>
                    <a:pt x="6322" y="303"/>
                  </a:cubicBezTo>
                  <a:lnTo>
                    <a:pt x="4036" y="5683"/>
                  </a:lnTo>
                  <a:cubicBezTo>
                    <a:pt x="2422" y="9583"/>
                    <a:pt x="1211" y="13484"/>
                    <a:pt x="1" y="17519"/>
                  </a:cubicBezTo>
                  <a:cubicBezTo>
                    <a:pt x="808" y="18864"/>
                    <a:pt x="2153" y="19940"/>
                    <a:pt x="3632" y="20478"/>
                  </a:cubicBezTo>
                  <a:cubicBezTo>
                    <a:pt x="4286" y="20715"/>
                    <a:pt x="4952" y="20828"/>
                    <a:pt x="5607" y="20828"/>
                  </a:cubicBezTo>
                  <a:cubicBezTo>
                    <a:pt x="7918" y="20828"/>
                    <a:pt x="10087" y="19421"/>
                    <a:pt x="11030" y="17115"/>
                  </a:cubicBezTo>
                  <a:lnTo>
                    <a:pt x="14258" y="7431"/>
                  </a:lnTo>
                  <a:cubicBezTo>
                    <a:pt x="15065" y="4338"/>
                    <a:pt x="13316" y="1110"/>
                    <a:pt x="10223" y="303"/>
                  </a:cubicBezTo>
                  <a:cubicBezTo>
                    <a:pt x="9618" y="101"/>
                    <a:pt x="8945" y="0"/>
                    <a:pt x="82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a:off x="1668075" y="3545500"/>
              <a:ext cx="585100" cy="275000"/>
            </a:xfrm>
            <a:custGeom>
              <a:avLst/>
              <a:gdLst/>
              <a:ahLst/>
              <a:cxnLst/>
              <a:rect l="l" t="t" r="r" b="b"/>
              <a:pathLst>
                <a:path w="23404" h="11000" extrusionOk="0">
                  <a:moveTo>
                    <a:pt x="4172" y="0"/>
                  </a:moveTo>
                  <a:cubicBezTo>
                    <a:pt x="2469" y="0"/>
                    <a:pt x="950" y="1106"/>
                    <a:pt x="404" y="2742"/>
                  </a:cubicBezTo>
                  <a:cubicBezTo>
                    <a:pt x="0" y="4894"/>
                    <a:pt x="1480" y="6912"/>
                    <a:pt x="3632" y="7315"/>
                  </a:cubicBezTo>
                  <a:lnTo>
                    <a:pt x="18158" y="10812"/>
                  </a:lnTo>
                  <a:cubicBezTo>
                    <a:pt x="18539" y="10939"/>
                    <a:pt x="18929" y="10999"/>
                    <a:pt x="19316" y="10999"/>
                  </a:cubicBezTo>
                  <a:cubicBezTo>
                    <a:pt x="20981" y="10999"/>
                    <a:pt x="22589" y="9894"/>
                    <a:pt x="23134" y="8257"/>
                  </a:cubicBezTo>
                  <a:cubicBezTo>
                    <a:pt x="23403" y="6105"/>
                    <a:pt x="22058" y="4087"/>
                    <a:pt x="19906" y="3818"/>
                  </a:cubicBezTo>
                  <a:lnTo>
                    <a:pt x="5380" y="187"/>
                  </a:lnTo>
                  <a:cubicBezTo>
                    <a:pt x="4974" y="60"/>
                    <a:pt x="4568" y="0"/>
                    <a:pt x="4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2"/>
            <p:cNvSpPr/>
            <p:nvPr/>
          </p:nvSpPr>
          <p:spPr>
            <a:xfrm>
              <a:off x="1694975" y="3546375"/>
              <a:ext cx="558200" cy="266075"/>
            </a:xfrm>
            <a:custGeom>
              <a:avLst/>
              <a:gdLst/>
              <a:ahLst/>
              <a:cxnLst/>
              <a:rect l="l" t="t" r="r" b="b"/>
              <a:pathLst>
                <a:path w="22328" h="10643" extrusionOk="0">
                  <a:moveTo>
                    <a:pt x="3102" y="1"/>
                  </a:moveTo>
                  <a:cubicBezTo>
                    <a:pt x="1917" y="1"/>
                    <a:pt x="807" y="454"/>
                    <a:pt x="0" y="1362"/>
                  </a:cubicBezTo>
                  <a:cubicBezTo>
                    <a:pt x="404" y="1228"/>
                    <a:pt x="841" y="1161"/>
                    <a:pt x="1278" y="1161"/>
                  </a:cubicBezTo>
                  <a:cubicBezTo>
                    <a:pt x="1715" y="1161"/>
                    <a:pt x="2152" y="1228"/>
                    <a:pt x="2556" y="1362"/>
                  </a:cubicBezTo>
                  <a:lnTo>
                    <a:pt x="17082" y="4859"/>
                  </a:lnTo>
                  <a:cubicBezTo>
                    <a:pt x="19234" y="5263"/>
                    <a:pt x="20579" y="7280"/>
                    <a:pt x="20310" y="9432"/>
                  </a:cubicBezTo>
                  <a:cubicBezTo>
                    <a:pt x="20175" y="9836"/>
                    <a:pt x="19906" y="10239"/>
                    <a:pt x="19637" y="10643"/>
                  </a:cubicBezTo>
                  <a:cubicBezTo>
                    <a:pt x="20713" y="10374"/>
                    <a:pt x="21655" y="9432"/>
                    <a:pt x="21924" y="8222"/>
                  </a:cubicBezTo>
                  <a:cubicBezTo>
                    <a:pt x="22327" y="6070"/>
                    <a:pt x="20848" y="4052"/>
                    <a:pt x="18830" y="3783"/>
                  </a:cubicBezTo>
                  <a:lnTo>
                    <a:pt x="4304" y="152"/>
                  </a:lnTo>
                  <a:cubicBezTo>
                    <a:pt x="3901" y="51"/>
                    <a:pt x="3497" y="1"/>
                    <a:pt x="3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2"/>
            <p:cNvSpPr/>
            <p:nvPr/>
          </p:nvSpPr>
          <p:spPr>
            <a:xfrm>
              <a:off x="3806625" y="3377850"/>
              <a:ext cx="1405525" cy="1035325"/>
            </a:xfrm>
            <a:custGeom>
              <a:avLst/>
              <a:gdLst/>
              <a:ahLst/>
              <a:cxnLst/>
              <a:rect l="l" t="t" r="r" b="b"/>
              <a:pathLst>
                <a:path w="56221" h="41413" extrusionOk="0">
                  <a:moveTo>
                    <a:pt x="22087" y="1"/>
                  </a:moveTo>
                  <a:cubicBezTo>
                    <a:pt x="19655" y="1"/>
                    <a:pt x="17090" y="262"/>
                    <a:pt x="14391" y="840"/>
                  </a:cubicBezTo>
                  <a:cubicBezTo>
                    <a:pt x="9549" y="1647"/>
                    <a:pt x="4707" y="3127"/>
                    <a:pt x="0" y="5010"/>
                  </a:cubicBezTo>
                  <a:lnTo>
                    <a:pt x="4169" y="28547"/>
                  </a:lnTo>
                  <a:cubicBezTo>
                    <a:pt x="4169" y="28547"/>
                    <a:pt x="27169" y="30296"/>
                    <a:pt x="40081" y="40383"/>
                  </a:cubicBezTo>
                  <a:cubicBezTo>
                    <a:pt x="40081" y="40383"/>
                    <a:pt x="41590" y="41413"/>
                    <a:pt x="43286" y="41413"/>
                  </a:cubicBezTo>
                  <a:cubicBezTo>
                    <a:pt x="43965" y="41413"/>
                    <a:pt x="44673" y="41248"/>
                    <a:pt x="45326" y="40787"/>
                  </a:cubicBezTo>
                  <a:lnTo>
                    <a:pt x="56221" y="23436"/>
                  </a:lnTo>
                  <a:cubicBezTo>
                    <a:pt x="56221" y="23436"/>
                    <a:pt x="45108" y="1"/>
                    <a:pt x="220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4684225" y="3466100"/>
              <a:ext cx="433775" cy="372475"/>
            </a:xfrm>
            <a:custGeom>
              <a:avLst/>
              <a:gdLst/>
              <a:ahLst/>
              <a:cxnLst/>
              <a:rect l="l" t="t" r="r" b="b"/>
              <a:pathLst>
                <a:path w="17351" h="14899" extrusionOk="0">
                  <a:moveTo>
                    <a:pt x="1614" y="0"/>
                  </a:moveTo>
                  <a:lnTo>
                    <a:pt x="1614" y="0"/>
                  </a:lnTo>
                  <a:cubicBezTo>
                    <a:pt x="0" y="2287"/>
                    <a:pt x="269" y="5649"/>
                    <a:pt x="2556" y="7532"/>
                  </a:cubicBezTo>
                  <a:lnTo>
                    <a:pt x="10626" y="13854"/>
                  </a:lnTo>
                  <a:cubicBezTo>
                    <a:pt x="11589" y="14560"/>
                    <a:pt x="12705" y="14898"/>
                    <a:pt x="13828" y="14898"/>
                  </a:cubicBezTo>
                  <a:cubicBezTo>
                    <a:pt x="15058" y="14898"/>
                    <a:pt x="16296" y="14493"/>
                    <a:pt x="17351" y="13719"/>
                  </a:cubicBezTo>
                  <a:cubicBezTo>
                    <a:pt x="13316" y="7936"/>
                    <a:pt x="7936" y="3228"/>
                    <a:pt x="16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3809975" y="3377850"/>
              <a:ext cx="1402175" cy="663250"/>
            </a:xfrm>
            <a:custGeom>
              <a:avLst/>
              <a:gdLst/>
              <a:ahLst/>
              <a:cxnLst/>
              <a:rect l="l" t="t" r="r" b="b"/>
              <a:pathLst>
                <a:path w="56087" h="26530" extrusionOk="0">
                  <a:moveTo>
                    <a:pt x="22052" y="1"/>
                  </a:moveTo>
                  <a:cubicBezTo>
                    <a:pt x="19631" y="1"/>
                    <a:pt x="17078" y="262"/>
                    <a:pt x="14392" y="840"/>
                  </a:cubicBezTo>
                  <a:cubicBezTo>
                    <a:pt x="9415" y="1647"/>
                    <a:pt x="4573" y="3127"/>
                    <a:pt x="1" y="5010"/>
                  </a:cubicBezTo>
                  <a:cubicBezTo>
                    <a:pt x="2152" y="4203"/>
                    <a:pt x="7532" y="4337"/>
                    <a:pt x="14930" y="3530"/>
                  </a:cubicBezTo>
                  <a:cubicBezTo>
                    <a:pt x="16354" y="3369"/>
                    <a:pt x="17740" y="3293"/>
                    <a:pt x="19085" y="3293"/>
                  </a:cubicBezTo>
                  <a:cubicBezTo>
                    <a:pt x="40229" y="3293"/>
                    <a:pt x="51667" y="22104"/>
                    <a:pt x="54069" y="26530"/>
                  </a:cubicBezTo>
                  <a:lnTo>
                    <a:pt x="56087" y="23436"/>
                  </a:lnTo>
                  <a:cubicBezTo>
                    <a:pt x="56087" y="23436"/>
                    <a:pt x="44974" y="1"/>
                    <a:pt x="220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4889325" y="3934725"/>
              <a:ext cx="1217250" cy="987050"/>
            </a:xfrm>
            <a:custGeom>
              <a:avLst/>
              <a:gdLst/>
              <a:ahLst/>
              <a:cxnLst/>
              <a:rect l="l" t="t" r="r" b="b"/>
              <a:pathLst>
                <a:path w="48690" h="39482" extrusionOk="0">
                  <a:moveTo>
                    <a:pt x="12776" y="1"/>
                  </a:moveTo>
                  <a:cubicBezTo>
                    <a:pt x="12120" y="1"/>
                    <a:pt x="11837" y="354"/>
                    <a:pt x="11837" y="354"/>
                  </a:cubicBezTo>
                  <a:cubicBezTo>
                    <a:pt x="11837" y="354"/>
                    <a:pt x="2422" y="12594"/>
                    <a:pt x="1077" y="16360"/>
                  </a:cubicBezTo>
                  <a:cubicBezTo>
                    <a:pt x="1" y="18243"/>
                    <a:pt x="942" y="20529"/>
                    <a:pt x="2960" y="21202"/>
                  </a:cubicBezTo>
                  <a:cubicBezTo>
                    <a:pt x="8071" y="22547"/>
                    <a:pt x="12778" y="25237"/>
                    <a:pt x="16410" y="29003"/>
                  </a:cubicBezTo>
                  <a:cubicBezTo>
                    <a:pt x="22901" y="38334"/>
                    <a:pt x="27939" y="39481"/>
                    <a:pt x="30024" y="39481"/>
                  </a:cubicBezTo>
                  <a:cubicBezTo>
                    <a:pt x="30704" y="39481"/>
                    <a:pt x="31070" y="39359"/>
                    <a:pt x="31070" y="39359"/>
                  </a:cubicBezTo>
                  <a:lnTo>
                    <a:pt x="48690" y="7348"/>
                  </a:lnTo>
                  <a:cubicBezTo>
                    <a:pt x="48690" y="7348"/>
                    <a:pt x="47231" y="2972"/>
                    <a:pt x="43848" y="2972"/>
                  </a:cubicBezTo>
                  <a:cubicBezTo>
                    <a:pt x="42413" y="2972"/>
                    <a:pt x="40631" y="3760"/>
                    <a:pt x="38468" y="6003"/>
                  </a:cubicBezTo>
                  <a:cubicBezTo>
                    <a:pt x="31205" y="13401"/>
                    <a:pt x="29187" y="15015"/>
                    <a:pt x="29187" y="15015"/>
                  </a:cubicBezTo>
                  <a:cubicBezTo>
                    <a:pt x="25690" y="6945"/>
                    <a:pt x="18696" y="4120"/>
                    <a:pt x="15737" y="1565"/>
                  </a:cubicBezTo>
                  <a:cubicBezTo>
                    <a:pt x="14361" y="320"/>
                    <a:pt x="13400" y="1"/>
                    <a:pt x="12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5148250" y="3934725"/>
              <a:ext cx="961700" cy="987350"/>
            </a:xfrm>
            <a:custGeom>
              <a:avLst/>
              <a:gdLst/>
              <a:ahLst/>
              <a:cxnLst/>
              <a:rect l="l" t="t" r="r" b="b"/>
              <a:pathLst>
                <a:path w="38468" h="39494" extrusionOk="0">
                  <a:moveTo>
                    <a:pt x="2419" y="1"/>
                  </a:moveTo>
                  <a:cubicBezTo>
                    <a:pt x="1763" y="1"/>
                    <a:pt x="1480" y="354"/>
                    <a:pt x="1480" y="354"/>
                  </a:cubicBezTo>
                  <a:lnTo>
                    <a:pt x="0" y="2372"/>
                  </a:lnTo>
                  <a:cubicBezTo>
                    <a:pt x="156" y="2294"/>
                    <a:pt x="369" y="2238"/>
                    <a:pt x="634" y="2238"/>
                  </a:cubicBezTo>
                  <a:cubicBezTo>
                    <a:pt x="1285" y="2238"/>
                    <a:pt x="2256" y="2571"/>
                    <a:pt x="3497" y="3717"/>
                  </a:cubicBezTo>
                  <a:cubicBezTo>
                    <a:pt x="6456" y="6272"/>
                    <a:pt x="14661" y="8828"/>
                    <a:pt x="18292" y="16763"/>
                  </a:cubicBezTo>
                  <a:cubicBezTo>
                    <a:pt x="18292" y="16763"/>
                    <a:pt x="18965" y="15553"/>
                    <a:pt x="26228" y="8021"/>
                  </a:cubicBezTo>
                  <a:cubicBezTo>
                    <a:pt x="28364" y="5845"/>
                    <a:pt x="30139" y="5077"/>
                    <a:pt x="31581" y="5077"/>
                  </a:cubicBezTo>
                  <a:cubicBezTo>
                    <a:pt x="35043" y="5077"/>
                    <a:pt x="36584" y="9500"/>
                    <a:pt x="36584" y="9500"/>
                  </a:cubicBezTo>
                  <a:lnTo>
                    <a:pt x="20041" y="39494"/>
                  </a:lnTo>
                  <a:lnTo>
                    <a:pt x="20713" y="39494"/>
                  </a:lnTo>
                  <a:lnTo>
                    <a:pt x="38467" y="7348"/>
                  </a:lnTo>
                  <a:cubicBezTo>
                    <a:pt x="38467" y="7348"/>
                    <a:pt x="36942" y="2972"/>
                    <a:pt x="33519" y="2972"/>
                  </a:cubicBezTo>
                  <a:cubicBezTo>
                    <a:pt x="32068" y="2972"/>
                    <a:pt x="30274" y="3760"/>
                    <a:pt x="28111" y="6003"/>
                  </a:cubicBezTo>
                  <a:cubicBezTo>
                    <a:pt x="20848" y="13401"/>
                    <a:pt x="18830" y="15015"/>
                    <a:pt x="18830" y="15015"/>
                  </a:cubicBezTo>
                  <a:cubicBezTo>
                    <a:pt x="15333" y="6945"/>
                    <a:pt x="8339" y="4120"/>
                    <a:pt x="5380" y="1565"/>
                  </a:cubicBezTo>
                  <a:cubicBezTo>
                    <a:pt x="4004" y="320"/>
                    <a:pt x="3043" y="1"/>
                    <a:pt x="2419"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5585375" y="4080075"/>
              <a:ext cx="558200" cy="843350"/>
            </a:xfrm>
            <a:custGeom>
              <a:avLst/>
              <a:gdLst/>
              <a:ahLst/>
              <a:cxnLst/>
              <a:rect l="l" t="t" r="r" b="b"/>
              <a:pathLst>
                <a:path w="22328" h="33734" extrusionOk="0">
                  <a:moveTo>
                    <a:pt x="18357" y="1"/>
                  </a:moveTo>
                  <a:cubicBezTo>
                    <a:pt x="16087" y="1"/>
                    <a:pt x="13330" y="2153"/>
                    <a:pt x="11567" y="5569"/>
                  </a:cubicBezTo>
                  <a:lnTo>
                    <a:pt x="2152" y="23727"/>
                  </a:lnTo>
                  <a:cubicBezTo>
                    <a:pt x="0" y="27896"/>
                    <a:pt x="135" y="32066"/>
                    <a:pt x="2556" y="33411"/>
                  </a:cubicBezTo>
                  <a:cubicBezTo>
                    <a:pt x="2969" y="33629"/>
                    <a:pt x="3430" y="33734"/>
                    <a:pt x="3920" y="33734"/>
                  </a:cubicBezTo>
                  <a:cubicBezTo>
                    <a:pt x="6145" y="33734"/>
                    <a:pt x="8972" y="31582"/>
                    <a:pt x="10626" y="28165"/>
                  </a:cubicBezTo>
                  <a:lnTo>
                    <a:pt x="20175" y="10008"/>
                  </a:lnTo>
                  <a:cubicBezTo>
                    <a:pt x="22327" y="5838"/>
                    <a:pt x="22058" y="1534"/>
                    <a:pt x="19772" y="324"/>
                  </a:cubicBezTo>
                  <a:cubicBezTo>
                    <a:pt x="19334" y="105"/>
                    <a:pt x="18858" y="1"/>
                    <a:pt x="1835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5588725" y="4076725"/>
              <a:ext cx="544750" cy="805000"/>
            </a:xfrm>
            <a:custGeom>
              <a:avLst/>
              <a:gdLst/>
              <a:ahLst/>
              <a:cxnLst/>
              <a:rect l="l" t="t" r="r" b="b"/>
              <a:pathLst>
                <a:path w="21790" h="32200" extrusionOk="0">
                  <a:moveTo>
                    <a:pt x="18223" y="0"/>
                  </a:moveTo>
                  <a:cubicBezTo>
                    <a:pt x="15953" y="0"/>
                    <a:pt x="13196" y="2152"/>
                    <a:pt x="11433" y="5569"/>
                  </a:cubicBezTo>
                  <a:lnTo>
                    <a:pt x="2018" y="23726"/>
                  </a:lnTo>
                  <a:cubicBezTo>
                    <a:pt x="270" y="26954"/>
                    <a:pt x="1" y="30182"/>
                    <a:pt x="1077" y="32200"/>
                  </a:cubicBezTo>
                  <a:cubicBezTo>
                    <a:pt x="1211" y="30317"/>
                    <a:pt x="1749" y="28703"/>
                    <a:pt x="2556" y="27089"/>
                  </a:cubicBezTo>
                  <a:lnTo>
                    <a:pt x="12106" y="8931"/>
                  </a:lnTo>
                  <a:cubicBezTo>
                    <a:pt x="13869" y="5515"/>
                    <a:pt x="16626" y="3363"/>
                    <a:pt x="18822" y="3363"/>
                  </a:cubicBezTo>
                  <a:cubicBezTo>
                    <a:pt x="19306" y="3363"/>
                    <a:pt x="19763" y="3467"/>
                    <a:pt x="20176" y="3686"/>
                  </a:cubicBezTo>
                  <a:cubicBezTo>
                    <a:pt x="20714" y="3955"/>
                    <a:pt x="21117" y="4358"/>
                    <a:pt x="21386" y="4896"/>
                  </a:cubicBezTo>
                  <a:cubicBezTo>
                    <a:pt x="21790" y="3148"/>
                    <a:pt x="20983" y="1399"/>
                    <a:pt x="19638" y="323"/>
                  </a:cubicBezTo>
                  <a:cubicBezTo>
                    <a:pt x="19200" y="105"/>
                    <a:pt x="18724" y="0"/>
                    <a:pt x="18223" y="0"/>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2972725" y="2471500"/>
              <a:ext cx="306000" cy="203650"/>
            </a:xfrm>
            <a:custGeom>
              <a:avLst/>
              <a:gdLst/>
              <a:ahLst/>
              <a:cxnLst/>
              <a:rect l="l" t="t" r="r" b="b"/>
              <a:pathLst>
                <a:path w="12240" h="8146" extrusionOk="0">
                  <a:moveTo>
                    <a:pt x="9924" y="1"/>
                  </a:moveTo>
                  <a:cubicBezTo>
                    <a:pt x="9612" y="1"/>
                    <a:pt x="9299" y="77"/>
                    <a:pt x="9012" y="242"/>
                  </a:cubicBezTo>
                  <a:lnTo>
                    <a:pt x="1345" y="4277"/>
                  </a:lnTo>
                  <a:cubicBezTo>
                    <a:pt x="269" y="4815"/>
                    <a:pt x="0" y="6025"/>
                    <a:pt x="538" y="6967"/>
                  </a:cubicBezTo>
                  <a:cubicBezTo>
                    <a:pt x="916" y="7721"/>
                    <a:pt x="1558" y="8145"/>
                    <a:pt x="2279" y="8145"/>
                  </a:cubicBezTo>
                  <a:cubicBezTo>
                    <a:pt x="2586" y="8145"/>
                    <a:pt x="2907" y="8069"/>
                    <a:pt x="3228" y="7908"/>
                  </a:cubicBezTo>
                  <a:lnTo>
                    <a:pt x="10895" y="3873"/>
                  </a:lnTo>
                  <a:cubicBezTo>
                    <a:pt x="11836" y="3335"/>
                    <a:pt x="12240" y="2125"/>
                    <a:pt x="11702" y="1049"/>
                  </a:cubicBezTo>
                  <a:cubicBezTo>
                    <a:pt x="11328" y="395"/>
                    <a:pt x="10630" y="1"/>
                    <a:pt x="9924"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2976075" y="2471500"/>
              <a:ext cx="295925" cy="164100"/>
            </a:xfrm>
            <a:custGeom>
              <a:avLst/>
              <a:gdLst/>
              <a:ahLst/>
              <a:cxnLst/>
              <a:rect l="l" t="t" r="r" b="b"/>
              <a:pathLst>
                <a:path w="11837" h="6564" extrusionOk="0">
                  <a:moveTo>
                    <a:pt x="9790" y="1"/>
                  </a:moveTo>
                  <a:cubicBezTo>
                    <a:pt x="9478" y="1"/>
                    <a:pt x="9165" y="77"/>
                    <a:pt x="8878" y="242"/>
                  </a:cubicBezTo>
                  <a:lnTo>
                    <a:pt x="1211" y="4277"/>
                  </a:lnTo>
                  <a:cubicBezTo>
                    <a:pt x="404" y="4680"/>
                    <a:pt x="1" y="5622"/>
                    <a:pt x="270" y="6563"/>
                  </a:cubicBezTo>
                  <a:cubicBezTo>
                    <a:pt x="404" y="6160"/>
                    <a:pt x="808" y="5756"/>
                    <a:pt x="1211" y="5487"/>
                  </a:cubicBezTo>
                  <a:lnTo>
                    <a:pt x="8743" y="1452"/>
                  </a:lnTo>
                  <a:cubicBezTo>
                    <a:pt x="8989" y="1347"/>
                    <a:pt x="9254" y="1296"/>
                    <a:pt x="9520" y="1296"/>
                  </a:cubicBezTo>
                  <a:cubicBezTo>
                    <a:pt x="10271" y="1296"/>
                    <a:pt x="11036" y="1698"/>
                    <a:pt x="11433" y="2394"/>
                  </a:cubicBezTo>
                  <a:cubicBezTo>
                    <a:pt x="11568" y="2528"/>
                    <a:pt x="11568" y="2663"/>
                    <a:pt x="11568" y="2797"/>
                  </a:cubicBezTo>
                  <a:cubicBezTo>
                    <a:pt x="11837" y="2259"/>
                    <a:pt x="11837" y="1587"/>
                    <a:pt x="11568" y="1049"/>
                  </a:cubicBezTo>
                  <a:cubicBezTo>
                    <a:pt x="11194" y="395"/>
                    <a:pt x="10496" y="1"/>
                    <a:pt x="97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4859075" y="2591850"/>
              <a:ext cx="635525" cy="195475"/>
            </a:xfrm>
            <a:custGeom>
              <a:avLst/>
              <a:gdLst/>
              <a:ahLst/>
              <a:cxnLst/>
              <a:rect l="l" t="t" r="r" b="b"/>
              <a:pathLst>
                <a:path w="25421" h="7819" extrusionOk="0">
                  <a:moveTo>
                    <a:pt x="0" y="1"/>
                  </a:moveTo>
                  <a:lnTo>
                    <a:pt x="0" y="1"/>
                  </a:lnTo>
                  <a:cubicBezTo>
                    <a:pt x="1193" y="4533"/>
                    <a:pt x="5242" y="7691"/>
                    <a:pt x="9801" y="7691"/>
                  </a:cubicBezTo>
                  <a:cubicBezTo>
                    <a:pt x="10383" y="7691"/>
                    <a:pt x="10974" y="7639"/>
                    <a:pt x="11567" y="7533"/>
                  </a:cubicBezTo>
                  <a:cubicBezTo>
                    <a:pt x="13181" y="7264"/>
                    <a:pt x="14661" y="6726"/>
                    <a:pt x="15871" y="5784"/>
                  </a:cubicBezTo>
                  <a:lnTo>
                    <a:pt x="20848" y="7667"/>
                  </a:lnTo>
                  <a:cubicBezTo>
                    <a:pt x="21157" y="7770"/>
                    <a:pt x="21482" y="7819"/>
                    <a:pt x="21808" y="7819"/>
                  </a:cubicBezTo>
                  <a:cubicBezTo>
                    <a:pt x="23181" y="7819"/>
                    <a:pt x="24582" y="6954"/>
                    <a:pt x="25017" y="5650"/>
                  </a:cubicBezTo>
                  <a:cubicBezTo>
                    <a:pt x="25421" y="4574"/>
                    <a:pt x="25286" y="3498"/>
                    <a:pt x="24748" y="2556"/>
                  </a:cubicBezTo>
                  <a:lnTo>
                    <a:pt x="24748" y="2556"/>
                  </a:lnTo>
                  <a:cubicBezTo>
                    <a:pt x="24883" y="3094"/>
                    <a:pt x="24748" y="3632"/>
                    <a:pt x="24614" y="4170"/>
                  </a:cubicBezTo>
                  <a:cubicBezTo>
                    <a:pt x="24101" y="5503"/>
                    <a:pt x="22884" y="6289"/>
                    <a:pt x="21560" y="6289"/>
                  </a:cubicBezTo>
                  <a:cubicBezTo>
                    <a:pt x="21148" y="6289"/>
                    <a:pt x="20725" y="6213"/>
                    <a:pt x="20310" y="6053"/>
                  </a:cubicBezTo>
                  <a:lnTo>
                    <a:pt x="15468" y="4170"/>
                  </a:lnTo>
                  <a:cubicBezTo>
                    <a:pt x="14123" y="5246"/>
                    <a:pt x="12643" y="5919"/>
                    <a:pt x="11029" y="6188"/>
                  </a:cubicBezTo>
                  <a:cubicBezTo>
                    <a:pt x="10541" y="6259"/>
                    <a:pt x="10051" y="6294"/>
                    <a:pt x="9563" y="6294"/>
                  </a:cubicBezTo>
                  <a:cubicBezTo>
                    <a:pt x="5485" y="6294"/>
                    <a:pt x="1562" y="384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5363450" y="2450625"/>
              <a:ext cx="279100" cy="141250"/>
            </a:xfrm>
            <a:custGeom>
              <a:avLst/>
              <a:gdLst/>
              <a:ahLst/>
              <a:cxnLst/>
              <a:rect l="l" t="t" r="r" b="b"/>
              <a:pathLst>
                <a:path w="11164" h="5650" extrusionOk="0">
                  <a:moveTo>
                    <a:pt x="10626" y="1"/>
                  </a:moveTo>
                  <a:cubicBezTo>
                    <a:pt x="10626" y="1"/>
                    <a:pt x="10626" y="1"/>
                    <a:pt x="10626" y="135"/>
                  </a:cubicBezTo>
                  <a:cubicBezTo>
                    <a:pt x="10760" y="2018"/>
                    <a:pt x="9281" y="3229"/>
                    <a:pt x="7398" y="3767"/>
                  </a:cubicBezTo>
                  <a:lnTo>
                    <a:pt x="0" y="5650"/>
                  </a:lnTo>
                  <a:lnTo>
                    <a:pt x="2556" y="5381"/>
                  </a:lnTo>
                  <a:lnTo>
                    <a:pt x="7936" y="5112"/>
                  </a:lnTo>
                  <a:cubicBezTo>
                    <a:pt x="9819" y="4977"/>
                    <a:pt x="11164" y="3363"/>
                    <a:pt x="11029" y="1480"/>
                  </a:cubicBezTo>
                  <a:cubicBezTo>
                    <a:pt x="11029" y="942"/>
                    <a:pt x="10895" y="404"/>
                    <a:pt x="10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32"/>
          <p:cNvGrpSpPr/>
          <p:nvPr/>
        </p:nvGrpSpPr>
        <p:grpSpPr>
          <a:xfrm>
            <a:off x="7142353" y="1328210"/>
            <a:ext cx="1413434" cy="1732557"/>
            <a:chOff x="7142353" y="1328210"/>
            <a:chExt cx="1413434" cy="1732557"/>
          </a:xfrm>
        </p:grpSpPr>
        <p:sp>
          <p:nvSpPr>
            <p:cNvPr id="4897" name="Google Shape;4897;p32"/>
            <p:cNvSpPr/>
            <p:nvPr/>
          </p:nvSpPr>
          <p:spPr>
            <a:xfrm>
              <a:off x="7279265" y="1788659"/>
              <a:ext cx="885787" cy="742961"/>
            </a:xfrm>
            <a:custGeom>
              <a:avLst/>
              <a:gdLst/>
              <a:ahLst/>
              <a:cxnLst/>
              <a:rect l="l" t="t" r="r" b="b"/>
              <a:pathLst>
                <a:path w="106337" h="89191" extrusionOk="0">
                  <a:moveTo>
                    <a:pt x="27736" y="0"/>
                  </a:moveTo>
                  <a:cubicBezTo>
                    <a:pt x="23288" y="0"/>
                    <a:pt x="18943" y="2219"/>
                    <a:pt x="16435" y="6275"/>
                  </a:cubicBezTo>
                  <a:lnTo>
                    <a:pt x="3862" y="26490"/>
                  </a:lnTo>
                  <a:cubicBezTo>
                    <a:pt x="0" y="32654"/>
                    <a:pt x="1972" y="40871"/>
                    <a:pt x="8136" y="44733"/>
                  </a:cubicBezTo>
                  <a:lnTo>
                    <a:pt x="79793" y="89191"/>
                  </a:lnTo>
                  <a:lnTo>
                    <a:pt x="106336" y="46377"/>
                  </a:lnTo>
                  <a:lnTo>
                    <a:pt x="34761" y="2002"/>
                  </a:lnTo>
                  <a:cubicBezTo>
                    <a:pt x="32571" y="647"/>
                    <a:pt x="30138" y="0"/>
                    <a:pt x="27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2"/>
            <p:cNvSpPr/>
            <p:nvPr/>
          </p:nvSpPr>
          <p:spPr>
            <a:xfrm>
              <a:off x="7303222" y="1788659"/>
              <a:ext cx="861830" cy="442456"/>
            </a:xfrm>
            <a:custGeom>
              <a:avLst/>
              <a:gdLst/>
              <a:ahLst/>
              <a:cxnLst/>
              <a:rect l="l" t="t" r="r" b="b"/>
              <a:pathLst>
                <a:path w="103461" h="53116" extrusionOk="0">
                  <a:moveTo>
                    <a:pt x="24801" y="0"/>
                  </a:moveTo>
                  <a:cubicBezTo>
                    <a:pt x="20377" y="0"/>
                    <a:pt x="16067" y="2219"/>
                    <a:pt x="13559" y="6275"/>
                  </a:cubicBezTo>
                  <a:lnTo>
                    <a:pt x="986" y="26490"/>
                  </a:lnTo>
                  <a:cubicBezTo>
                    <a:pt x="576" y="27148"/>
                    <a:pt x="247" y="27887"/>
                    <a:pt x="0" y="28627"/>
                  </a:cubicBezTo>
                  <a:lnTo>
                    <a:pt x="9615" y="13096"/>
                  </a:lnTo>
                  <a:cubicBezTo>
                    <a:pt x="12124" y="9038"/>
                    <a:pt x="16471" y="6785"/>
                    <a:pt x="20921" y="6785"/>
                  </a:cubicBezTo>
                  <a:cubicBezTo>
                    <a:pt x="23321" y="6785"/>
                    <a:pt x="25752" y="7440"/>
                    <a:pt x="27940" y="8822"/>
                  </a:cubicBezTo>
                  <a:lnTo>
                    <a:pt x="99351" y="53115"/>
                  </a:lnTo>
                  <a:lnTo>
                    <a:pt x="103460" y="46459"/>
                  </a:lnTo>
                  <a:lnTo>
                    <a:pt x="31802" y="2002"/>
                  </a:lnTo>
                  <a:cubicBezTo>
                    <a:pt x="29613" y="647"/>
                    <a:pt x="27190" y="0"/>
                    <a:pt x="24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7943941" y="2175662"/>
              <a:ext cx="345004" cy="395667"/>
            </a:xfrm>
            <a:custGeom>
              <a:avLst/>
              <a:gdLst/>
              <a:ahLst/>
              <a:cxnLst/>
              <a:rect l="l" t="t" r="r" b="b"/>
              <a:pathLst>
                <a:path w="41417" h="47499" extrusionOk="0">
                  <a:moveTo>
                    <a:pt x="26543" y="0"/>
                  </a:moveTo>
                  <a:lnTo>
                    <a:pt x="12902" y="21941"/>
                  </a:lnTo>
                  <a:lnTo>
                    <a:pt x="0" y="42732"/>
                  </a:lnTo>
                  <a:lnTo>
                    <a:pt x="25393" y="47498"/>
                  </a:lnTo>
                  <a:lnTo>
                    <a:pt x="33364" y="34679"/>
                  </a:lnTo>
                  <a:lnTo>
                    <a:pt x="41417" y="21777"/>
                  </a:lnTo>
                  <a:lnTo>
                    <a:pt x="265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8155456" y="2357057"/>
              <a:ext cx="187567" cy="248492"/>
            </a:xfrm>
            <a:custGeom>
              <a:avLst/>
              <a:gdLst/>
              <a:ahLst/>
              <a:cxnLst/>
              <a:rect l="l" t="t" r="r" b="b"/>
              <a:pathLst>
                <a:path w="22517" h="29831" extrusionOk="0">
                  <a:moveTo>
                    <a:pt x="15943" y="1"/>
                  </a:moveTo>
                  <a:lnTo>
                    <a:pt x="1" y="25722"/>
                  </a:lnTo>
                  <a:lnTo>
                    <a:pt x="6575" y="29831"/>
                  </a:lnTo>
                  <a:lnTo>
                    <a:pt x="22517" y="4110"/>
                  </a:lnTo>
                  <a:lnTo>
                    <a:pt x="159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8210217" y="2391285"/>
              <a:ext cx="284086" cy="335432"/>
            </a:xfrm>
            <a:custGeom>
              <a:avLst/>
              <a:gdLst/>
              <a:ahLst/>
              <a:cxnLst/>
              <a:rect l="l" t="t" r="r" b="b"/>
              <a:pathLst>
                <a:path w="34104" h="40268" extrusionOk="0">
                  <a:moveTo>
                    <a:pt x="16025" y="1"/>
                  </a:moveTo>
                  <a:lnTo>
                    <a:pt x="8383" y="12245"/>
                  </a:lnTo>
                  <a:lnTo>
                    <a:pt x="7972" y="12902"/>
                  </a:lnTo>
                  <a:lnTo>
                    <a:pt x="1" y="25722"/>
                  </a:lnTo>
                  <a:lnTo>
                    <a:pt x="11341" y="40267"/>
                  </a:lnTo>
                  <a:lnTo>
                    <a:pt x="22681" y="22024"/>
                  </a:lnTo>
                  <a:lnTo>
                    <a:pt x="22353" y="21778"/>
                  </a:lnTo>
                  <a:lnTo>
                    <a:pt x="22353" y="21778"/>
                  </a:lnTo>
                  <a:lnTo>
                    <a:pt x="22763" y="22024"/>
                  </a:lnTo>
                  <a:lnTo>
                    <a:pt x="34104" y="3699"/>
                  </a:lnTo>
                  <a:lnTo>
                    <a:pt x="160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7943941" y="2175662"/>
              <a:ext cx="550363" cy="355958"/>
            </a:xfrm>
            <a:custGeom>
              <a:avLst/>
              <a:gdLst/>
              <a:ahLst/>
              <a:cxnLst/>
              <a:rect l="l" t="t" r="r" b="b"/>
              <a:pathLst>
                <a:path w="66070" h="42732" extrusionOk="0">
                  <a:moveTo>
                    <a:pt x="26543" y="0"/>
                  </a:moveTo>
                  <a:lnTo>
                    <a:pt x="12902" y="21941"/>
                  </a:lnTo>
                  <a:lnTo>
                    <a:pt x="0" y="42732"/>
                  </a:lnTo>
                  <a:lnTo>
                    <a:pt x="8793" y="28598"/>
                  </a:lnTo>
                  <a:lnTo>
                    <a:pt x="22434" y="6656"/>
                  </a:lnTo>
                  <a:lnTo>
                    <a:pt x="37144" y="28269"/>
                  </a:lnTo>
                  <a:lnTo>
                    <a:pt x="43882" y="32542"/>
                  </a:lnTo>
                  <a:lnTo>
                    <a:pt x="61879" y="36240"/>
                  </a:lnTo>
                  <a:lnTo>
                    <a:pt x="66070" y="29584"/>
                  </a:lnTo>
                  <a:lnTo>
                    <a:pt x="47991" y="25886"/>
                  </a:lnTo>
                  <a:lnTo>
                    <a:pt x="47909" y="25886"/>
                  </a:lnTo>
                  <a:lnTo>
                    <a:pt x="41253" y="21613"/>
                  </a:lnTo>
                  <a:lnTo>
                    <a:pt x="265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8362182" y="2628131"/>
              <a:ext cx="2749" cy="2066"/>
            </a:xfrm>
            <a:custGeom>
              <a:avLst/>
              <a:gdLst/>
              <a:ahLst/>
              <a:cxnLst/>
              <a:rect l="l" t="t" r="r" b="b"/>
              <a:pathLst>
                <a:path w="330" h="248" extrusionOk="0">
                  <a:moveTo>
                    <a:pt x="1" y="1"/>
                  </a:moveTo>
                  <a:lnTo>
                    <a:pt x="329" y="247"/>
                  </a:lnTo>
                  <a:lnTo>
                    <a:pt x="329" y="247"/>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7382624" y="1813407"/>
              <a:ext cx="298464" cy="433785"/>
            </a:xfrm>
            <a:custGeom>
              <a:avLst/>
              <a:gdLst/>
              <a:ahLst/>
              <a:cxnLst/>
              <a:rect l="l" t="t" r="r" b="b"/>
              <a:pathLst>
                <a:path w="35830" h="52075" extrusionOk="0">
                  <a:moveTo>
                    <a:pt x="32019" y="0"/>
                  </a:moveTo>
                  <a:cubicBezTo>
                    <a:pt x="30905" y="0"/>
                    <a:pt x="29814" y="564"/>
                    <a:pt x="29173" y="1578"/>
                  </a:cubicBezTo>
                  <a:lnTo>
                    <a:pt x="987" y="46940"/>
                  </a:lnTo>
                  <a:cubicBezTo>
                    <a:pt x="1" y="48501"/>
                    <a:pt x="494" y="50638"/>
                    <a:pt x="2055" y="51624"/>
                  </a:cubicBezTo>
                  <a:cubicBezTo>
                    <a:pt x="2609" y="51928"/>
                    <a:pt x="3209" y="52074"/>
                    <a:pt x="3799" y="52074"/>
                  </a:cubicBezTo>
                  <a:cubicBezTo>
                    <a:pt x="4962" y="52074"/>
                    <a:pt x="6085" y="51509"/>
                    <a:pt x="6739" y="50473"/>
                  </a:cubicBezTo>
                  <a:lnTo>
                    <a:pt x="34926" y="5112"/>
                  </a:lnTo>
                  <a:cubicBezTo>
                    <a:pt x="35830" y="3550"/>
                    <a:pt x="35419" y="1496"/>
                    <a:pt x="33775" y="510"/>
                  </a:cubicBezTo>
                  <a:cubicBezTo>
                    <a:pt x="33228" y="164"/>
                    <a:pt x="32620" y="0"/>
                    <a:pt x="32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7407272" y="1813541"/>
              <a:ext cx="274498" cy="433726"/>
            </a:xfrm>
            <a:custGeom>
              <a:avLst/>
              <a:gdLst/>
              <a:ahLst/>
              <a:cxnLst/>
              <a:rect l="l" t="t" r="r" b="b"/>
              <a:pathLst>
                <a:path w="32953" h="52068" extrusionOk="0">
                  <a:moveTo>
                    <a:pt x="29101" y="1"/>
                  </a:moveTo>
                  <a:cubicBezTo>
                    <a:pt x="28515" y="1"/>
                    <a:pt x="27940" y="165"/>
                    <a:pt x="27447" y="494"/>
                  </a:cubicBezTo>
                  <a:cubicBezTo>
                    <a:pt x="27693" y="494"/>
                    <a:pt x="28022" y="658"/>
                    <a:pt x="28351" y="823"/>
                  </a:cubicBezTo>
                  <a:cubicBezTo>
                    <a:pt x="29912" y="1809"/>
                    <a:pt x="30405" y="3863"/>
                    <a:pt x="29419" y="5424"/>
                  </a:cubicBezTo>
                  <a:lnTo>
                    <a:pt x="1233" y="50786"/>
                  </a:lnTo>
                  <a:cubicBezTo>
                    <a:pt x="904" y="51279"/>
                    <a:pt x="493" y="51690"/>
                    <a:pt x="0" y="51936"/>
                  </a:cubicBezTo>
                  <a:cubicBezTo>
                    <a:pt x="320" y="52025"/>
                    <a:pt x="639" y="52068"/>
                    <a:pt x="952" y="52068"/>
                  </a:cubicBezTo>
                  <a:cubicBezTo>
                    <a:pt x="2088" y="52068"/>
                    <a:pt x="3136" y="51506"/>
                    <a:pt x="3780" y="50539"/>
                  </a:cubicBezTo>
                  <a:lnTo>
                    <a:pt x="31967" y="5096"/>
                  </a:lnTo>
                  <a:cubicBezTo>
                    <a:pt x="32953" y="3534"/>
                    <a:pt x="32460" y="1480"/>
                    <a:pt x="30816" y="494"/>
                  </a:cubicBezTo>
                  <a:cubicBezTo>
                    <a:pt x="30282" y="165"/>
                    <a:pt x="29686" y="1"/>
                    <a:pt x="29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7142353" y="2334474"/>
              <a:ext cx="688649" cy="726293"/>
            </a:xfrm>
            <a:custGeom>
              <a:avLst/>
              <a:gdLst/>
              <a:ahLst/>
              <a:cxnLst/>
              <a:rect l="l" t="t" r="r" b="b"/>
              <a:pathLst>
                <a:path w="82671" h="87190" fill="none" extrusionOk="0">
                  <a:moveTo>
                    <a:pt x="81848" y="28022"/>
                  </a:moveTo>
                  <a:cubicBezTo>
                    <a:pt x="82424" y="28351"/>
                    <a:pt x="82670" y="29008"/>
                    <a:pt x="82341" y="29584"/>
                  </a:cubicBezTo>
                  <a:lnTo>
                    <a:pt x="46923" y="86614"/>
                  </a:lnTo>
                  <a:cubicBezTo>
                    <a:pt x="46595" y="87107"/>
                    <a:pt x="45855" y="87189"/>
                    <a:pt x="45362" y="86861"/>
                  </a:cubicBezTo>
                  <a:lnTo>
                    <a:pt x="740" y="59167"/>
                  </a:lnTo>
                  <a:cubicBezTo>
                    <a:pt x="165" y="58921"/>
                    <a:pt x="1" y="58181"/>
                    <a:pt x="247" y="57606"/>
                  </a:cubicBezTo>
                  <a:lnTo>
                    <a:pt x="35665" y="575"/>
                  </a:lnTo>
                  <a:cubicBezTo>
                    <a:pt x="35994" y="82"/>
                    <a:pt x="36734" y="0"/>
                    <a:pt x="37227" y="411"/>
                  </a:cubicBezTo>
                  <a:close/>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7209443" y="2375541"/>
              <a:ext cx="303937" cy="489446"/>
            </a:xfrm>
            <a:custGeom>
              <a:avLst/>
              <a:gdLst/>
              <a:ahLst/>
              <a:cxnLst/>
              <a:rect l="l" t="t" r="r" b="b"/>
              <a:pathLst>
                <a:path w="36487" h="58757" fill="none" extrusionOk="0">
                  <a:moveTo>
                    <a:pt x="0" y="58757"/>
                  </a:moveTo>
                  <a:lnTo>
                    <a:pt x="36486"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7286795" y="2423463"/>
              <a:ext cx="303937" cy="489446"/>
            </a:xfrm>
            <a:custGeom>
              <a:avLst/>
              <a:gdLst/>
              <a:ahLst/>
              <a:cxnLst/>
              <a:rect l="l" t="t" r="r" b="b"/>
              <a:pathLst>
                <a:path w="36487" h="58757" fill="none" extrusionOk="0">
                  <a:moveTo>
                    <a:pt x="0" y="58756"/>
                  </a:moveTo>
                  <a:lnTo>
                    <a:pt x="36486"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7364139" y="2471377"/>
              <a:ext cx="303945" cy="489446"/>
            </a:xfrm>
            <a:custGeom>
              <a:avLst/>
              <a:gdLst/>
              <a:ahLst/>
              <a:cxnLst/>
              <a:rect l="l" t="t" r="r" b="b"/>
              <a:pathLst>
                <a:path w="36488" h="58757" fill="none" extrusionOk="0">
                  <a:moveTo>
                    <a:pt x="1" y="58757"/>
                  </a:moveTo>
                  <a:lnTo>
                    <a:pt x="3648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7440809" y="2519292"/>
              <a:ext cx="304628" cy="489446"/>
            </a:xfrm>
            <a:custGeom>
              <a:avLst/>
              <a:gdLst/>
              <a:ahLst/>
              <a:cxnLst/>
              <a:rect l="l" t="t" r="r" b="b"/>
              <a:pathLst>
                <a:path w="36570" h="58757" fill="none" extrusionOk="0">
                  <a:moveTo>
                    <a:pt x="1" y="58757"/>
                  </a:moveTo>
                  <a:lnTo>
                    <a:pt x="36569"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7191642" y="2738346"/>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7242296" y="2656887"/>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7292268" y="2575427"/>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7342923" y="2493968"/>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7393578" y="2412509"/>
              <a:ext cx="389502" cy="241645"/>
            </a:xfrm>
            <a:custGeom>
              <a:avLst/>
              <a:gdLst/>
              <a:ahLst/>
              <a:cxnLst/>
              <a:rect l="l" t="t" r="r" b="b"/>
              <a:pathLst>
                <a:path w="46759" h="29009" fill="none" extrusionOk="0">
                  <a:moveTo>
                    <a:pt x="1"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7620845" y="2361855"/>
              <a:ext cx="49289" cy="80093"/>
            </a:xfrm>
            <a:custGeom>
              <a:avLst/>
              <a:gdLst/>
              <a:ahLst/>
              <a:cxnLst/>
              <a:rect l="l" t="t" r="r" b="b"/>
              <a:pathLst>
                <a:path w="5917" h="9615" fill="none" extrusionOk="0">
                  <a:moveTo>
                    <a:pt x="0" y="9615"/>
                  </a:moveTo>
                  <a:lnTo>
                    <a:pt x="591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7766645" y="1328210"/>
              <a:ext cx="688641" cy="726984"/>
            </a:xfrm>
            <a:custGeom>
              <a:avLst/>
              <a:gdLst/>
              <a:ahLst/>
              <a:cxnLst/>
              <a:rect l="l" t="t" r="r" b="b"/>
              <a:pathLst>
                <a:path w="82670" h="87273" fill="none" extrusionOk="0">
                  <a:moveTo>
                    <a:pt x="45362" y="86861"/>
                  </a:moveTo>
                  <a:cubicBezTo>
                    <a:pt x="45855" y="87272"/>
                    <a:pt x="46594" y="87190"/>
                    <a:pt x="47005" y="86697"/>
                  </a:cubicBezTo>
                  <a:lnTo>
                    <a:pt x="82341" y="29584"/>
                  </a:lnTo>
                  <a:cubicBezTo>
                    <a:pt x="82670" y="29091"/>
                    <a:pt x="82423" y="28352"/>
                    <a:pt x="81848" y="28105"/>
                  </a:cubicBezTo>
                  <a:lnTo>
                    <a:pt x="37308" y="412"/>
                  </a:lnTo>
                  <a:cubicBezTo>
                    <a:pt x="36733" y="1"/>
                    <a:pt x="35994" y="165"/>
                    <a:pt x="35665" y="658"/>
                  </a:cubicBezTo>
                  <a:lnTo>
                    <a:pt x="247" y="57689"/>
                  </a:lnTo>
                  <a:cubicBezTo>
                    <a:pt x="1" y="58264"/>
                    <a:pt x="165" y="58921"/>
                    <a:pt x="740" y="59250"/>
                  </a:cubicBezTo>
                  <a:close/>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7833726" y="1369285"/>
              <a:ext cx="304628" cy="490129"/>
            </a:xfrm>
            <a:custGeom>
              <a:avLst/>
              <a:gdLst/>
              <a:ahLst/>
              <a:cxnLst/>
              <a:rect l="l" t="t" r="r" b="b"/>
              <a:pathLst>
                <a:path w="36570" h="58839" fill="none" extrusionOk="0">
                  <a:moveTo>
                    <a:pt x="36569" y="0"/>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7911079" y="1417199"/>
              <a:ext cx="303937" cy="490129"/>
            </a:xfrm>
            <a:custGeom>
              <a:avLst/>
              <a:gdLst/>
              <a:ahLst/>
              <a:cxnLst/>
              <a:rect l="l" t="t" r="r" b="b"/>
              <a:pathLst>
                <a:path w="36487" h="58839" fill="none" extrusionOk="0">
                  <a:moveTo>
                    <a:pt x="36487" y="1"/>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7988431" y="1465122"/>
              <a:ext cx="303937" cy="490129"/>
            </a:xfrm>
            <a:custGeom>
              <a:avLst/>
              <a:gdLst/>
              <a:ahLst/>
              <a:cxnLst/>
              <a:rect l="l" t="t" r="r" b="b"/>
              <a:pathLst>
                <a:path w="36487" h="58839" fill="none" extrusionOk="0">
                  <a:moveTo>
                    <a:pt x="36487" y="0"/>
                  </a:moveTo>
                  <a:lnTo>
                    <a:pt x="1" y="58838"/>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8065100" y="1513036"/>
              <a:ext cx="304620" cy="490129"/>
            </a:xfrm>
            <a:custGeom>
              <a:avLst/>
              <a:gdLst/>
              <a:ahLst/>
              <a:cxnLst/>
              <a:rect l="l" t="t" r="r" b="b"/>
              <a:pathLst>
                <a:path w="36569" h="58839" fill="none" extrusionOk="0">
                  <a:moveTo>
                    <a:pt x="36569" y="0"/>
                  </a:moveTo>
                  <a:lnTo>
                    <a:pt x="0"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8016495" y="1408986"/>
              <a:ext cx="388819" cy="241645"/>
            </a:xfrm>
            <a:custGeom>
              <a:avLst/>
              <a:gdLst/>
              <a:ahLst/>
              <a:cxnLst/>
              <a:rect l="l" t="t" r="r" b="b"/>
              <a:pathLst>
                <a:path w="46677" h="29009" fill="none" extrusionOk="0">
                  <a:moveTo>
                    <a:pt x="1" y="1"/>
                  </a:moveTo>
                  <a:lnTo>
                    <a:pt x="46677"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2"/>
            <p:cNvSpPr/>
            <p:nvPr/>
          </p:nvSpPr>
          <p:spPr>
            <a:xfrm>
              <a:off x="7965840" y="149044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2"/>
            <p:cNvSpPr/>
            <p:nvPr/>
          </p:nvSpPr>
          <p:spPr>
            <a:xfrm>
              <a:off x="7915185" y="1572587"/>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7864531" y="1654046"/>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7813876" y="173550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7891911" y="1925804"/>
              <a:ext cx="49297" cy="80101"/>
            </a:xfrm>
            <a:custGeom>
              <a:avLst/>
              <a:gdLst/>
              <a:ahLst/>
              <a:cxnLst/>
              <a:rect l="l" t="t" r="r" b="b"/>
              <a:pathLst>
                <a:path w="5918" h="9616" fill="none" extrusionOk="0">
                  <a:moveTo>
                    <a:pt x="5917" y="1"/>
                  </a:moveTo>
                  <a:lnTo>
                    <a:pt x="1" y="9615"/>
                  </a:lnTo>
                </a:path>
              </a:pathLst>
            </a:custGeom>
            <a:solidFill>
              <a:schemeClr val="accent3"/>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8399833" y="2574744"/>
              <a:ext cx="115695" cy="71880"/>
            </a:xfrm>
            <a:custGeom>
              <a:avLst/>
              <a:gdLst/>
              <a:ahLst/>
              <a:cxnLst/>
              <a:rect l="l" t="t" r="r" b="b"/>
              <a:pathLst>
                <a:path w="13889" h="8629" fill="none" extrusionOk="0">
                  <a:moveTo>
                    <a:pt x="0" y="0"/>
                  </a:moveTo>
                  <a:lnTo>
                    <a:pt x="13888" y="8629"/>
                  </a:lnTo>
                </a:path>
              </a:pathLst>
            </a:custGeom>
            <a:solidFill>
              <a:schemeClr val="lt2"/>
            </a:solidFill>
            <a:ln w="26700" cap="flat" cmpd="sng">
              <a:solidFill>
                <a:schemeClr val="lt2"/>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8459584" y="2603766"/>
              <a:ext cx="90855" cy="71296"/>
            </a:xfrm>
            <a:custGeom>
              <a:avLst/>
              <a:gdLst/>
              <a:ahLst/>
              <a:cxnLst/>
              <a:rect l="l" t="t" r="r" b="b"/>
              <a:pathLst>
                <a:path w="10907" h="8559" extrusionOk="0">
                  <a:moveTo>
                    <a:pt x="5493" y="0"/>
                  </a:moveTo>
                  <a:cubicBezTo>
                    <a:pt x="4038" y="0"/>
                    <a:pt x="2593" y="728"/>
                    <a:pt x="1785" y="2022"/>
                  </a:cubicBezTo>
                  <a:cubicBezTo>
                    <a:pt x="1" y="4921"/>
                    <a:pt x="2183" y="8559"/>
                    <a:pt x="5352" y="8559"/>
                  </a:cubicBezTo>
                  <a:cubicBezTo>
                    <a:pt x="5687" y="8559"/>
                    <a:pt x="6033" y="8518"/>
                    <a:pt x="6387" y="8432"/>
                  </a:cubicBezTo>
                  <a:cubicBezTo>
                    <a:pt x="10167" y="7610"/>
                    <a:pt x="10906" y="2679"/>
                    <a:pt x="7701" y="625"/>
                  </a:cubicBezTo>
                  <a:cubicBezTo>
                    <a:pt x="7023" y="201"/>
                    <a:pt x="6256" y="0"/>
                    <a:pt x="5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8492246" y="2604149"/>
              <a:ext cx="63541" cy="71038"/>
            </a:xfrm>
            <a:custGeom>
              <a:avLst/>
              <a:gdLst/>
              <a:ahLst/>
              <a:cxnLst/>
              <a:rect l="l" t="t" r="r" b="b"/>
              <a:pathLst>
                <a:path w="7628" h="8528" extrusionOk="0">
                  <a:moveTo>
                    <a:pt x="1611" y="0"/>
                  </a:moveTo>
                  <a:cubicBezTo>
                    <a:pt x="1210" y="0"/>
                    <a:pt x="806" y="55"/>
                    <a:pt x="411" y="168"/>
                  </a:cubicBezTo>
                  <a:cubicBezTo>
                    <a:pt x="658" y="250"/>
                    <a:pt x="904" y="332"/>
                    <a:pt x="1069" y="497"/>
                  </a:cubicBezTo>
                  <a:cubicBezTo>
                    <a:pt x="4273" y="2387"/>
                    <a:pt x="3616" y="7235"/>
                    <a:pt x="0" y="8221"/>
                  </a:cubicBezTo>
                  <a:cubicBezTo>
                    <a:pt x="557" y="8432"/>
                    <a:pt x="1094" y="8528"/>
                    <a:pt x="1602" y="8528"/>
                  </a:cubicBezTo>
                  <a:cubicBezTo>
                    <a:pt x="5448" y="8528"/>
                    <a:pt x="7627" y="3047"/>
                    <a:pt x="3780" y="579"/>
                  </a:cubicBezTo>
                  <a:cubicBezTo>
                    <a:pt x="3133" y="201"/>
                    <a:pt x="2378" y="0"/>
                    <a:pt x="1611" y="0"/>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7520219" y="2197454"/>
              <a:ext cx="231374" cy="150531"/>
            </a:xfrm>
            <a:custGeom>
              <a:avLst/>
              <a:gdLst/>
              <a:ahLst/>
              <a:cxnLst/>
              <a:rect l="l" t="t" r="r" b="b"/>
              <a:pathLst>
                <a:path w="27776" h="18071" extrusionOk="0">
                  <a:moveTo>
                    <a:pt x="1628" y="0"/>
                  </a:moveTo>
                  <a:cubicBezTo>
                    <a:pt x="1135" y="0"/>
                    <a:pt x="673" y="252"/>
                    <a:pt x="411" y="671"/>
                  </a:cubicBezTo>
                  <a:cubicBezTo>
                    <a:pt x="0" y="1329"/>
                    <a:pt x="247" y="2233"/>
                    <a:pt x="904" y="2643"/>
                  </a:cubicBezTo>
                  <a:lnTo>
                    <a:pt x="25393" y="17846"/>
                  </a:lnTo>
                  <a:cubicBezTo>
                    <a:pt x="25634" y="17997"/>
                    <a:pt x="25908" y="18070"/>
                    <a:pt x="26179" y="18070"/>
                  </a:cubicBezTo>
                  <a:cubicBezTo>
                    <a:pt x="26647" y="18070"/>
                    <a:pt x="27105" y="17852"/>
                    <a:pt x="27365" y="17435"/>
                  </a:cubicBezTo>
                  <a:cubicBezTo>
                    <a:pt x="27776" y="16696"/>
                    <a:pt x="27529" y="15792"/>
                    <a:pt x="26872" y="15381"/>
                  </a:cubicBezTo>
                  <a:lnTo>
                    <a:pt x="2465" y="260"/>
                  </a:lnTo>
                  <a:cubicBezTo>
                    <a:pt x="2197" y="82"/>
                    <a:pt x="1908" y="0"/>
                    <a:pt x="1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2" name="Google Shape;4932;p32"/>
          <p:cNvSpPr txBox="1">
            <a:spLocks noGrp="1"/>
          </p:cNvSpPr>
          <p:nvPr>
            <p:ph type="ctrTitle"/>
          </p:nvPr>
        </p:nvSpPr>
        <p:spPr>
          <a:xfrm>
            <a:off x="713225" y="1170550"/>
            <a:ext cx="5911500" cy="19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SPACE T</a:t>
            </a:r>
            <a:r>
              <a:rPr lang="en-US" altLang="zh-CN" dirty="0"/>
              <a:t>ravel</a:t>
            </a:r>
            <a:r>
              <a:rPr lang="en" dirty="0"/>
              <a:t> PowerPoint</a:t>
            </a:r>
            <a:endParaRPr dirty="0"/>
          </a:p>
        </p:txBody>
      </p:sp>
      <p:sp>
        <p:nvSpPr>
          <p:cNvPr id="4933" name="Google Shape;4933;p32"/>
          <p:cNvSpPr txBox="1">
            <a:spLocks noGrp="1"/>
          </p:cNvSpPr>
          <p:nvPr>
            <p:ph type="subTitle" idx="1"/>
          </p:nvPr>
        </p:nvSpPr>
        <p:spPr>
          <a:xfrm>
            <a:off x="713225" y="3094100"/>
            <a:ext cx="31362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 is where your presentation begin</a:t>
            </a:r>
            <a:endParaRPr dirty="0"/>
          </a:p>
        </p:txBody>
      </p:sp>
      <p:grpSp>
        <p:nvGrpSpPr>
          <p:cNvPr id="4934" name="Google Shape;4934;p32"/>
          <p:cNvGrpSpPr/>
          <p:nvPr/>
        </p:nvGrpSpPr>
        <p:grpSpPr>
          <a:xfrm rot="1801304">
            <a:off x="7191184" y="3567858"/>
            <a:ext cx="1621836" cy="929410"/>
            <a:chOff x="7040404" y="3101724"/>
            <a:chExt cx="1980597" cy="1135002"/>
          </a:xfrm>
        </p:grpSpPr>
        <p:grpSp>
          <p:nvGrpSpPr>
            <p:cNvPr id="4935" name="Google Shape;4935;p32"/>
            <p:cNvGrpSpPr/>
            <p:nvPr/>
          </p:nvGrpSpPr>
          <p:grpSpPr>
            <a:xfrm>
              <a:off x="7040404" y="3315086"/>
              <a:ext cx="1980597" cy="822736"/>
              <a:chOff x="-358200" y="1492662"/>
              <a:chExt cx="7308475" cy="3035925"/>
            </a:xfrm>
          </p:grpSpPr>
          <p:sp>
            <p:nvSpPr>
              <p:cNvPr id="4936" name="Google Shape;4936;p32"/>
              <p:cNvSpPr/>
              <p:nvPr/>
            </p:nvSpPr>
            <p:spPr>
              <a:xfrm>
                <a:off x="-358200" y="1492662"/>
                <a:ext cx="7308475" cy="3035925"/>
              </a:xfrm>
              <a:custGeom>
                <a:avLst/>
                <a:gdLst/>
                <a:ahLst/>
                <a:cxnLst/>
                <a:rect l="l" t="t" r="r" b="b"/>
                <a:pathLst>
                  <a:path w="292339" h="121437" extrusionOk="0">
                    <a:moveTo>
                      <a:pt x="237681" y="905"/>
                    </a:moveTo>
                    <a:cubicBezTo>
                      <a:pt x="265098" y="905"/>
                      <a:pt x="281834" y="6780"/>
                      <a:pt x="285217" y="17463"/>
                    </a:cubicBezTo>
                    <a:cubicBezTo>
                      <a:pt x="292338" y="40251"/>
                      <a:pt x="235900" y="78351"/>
                      <a:pt x="159166" y="102208"/>
                    </a:cubicBezTo>
                    <a:cubicBezTo>
                      <a:pt x="121956" y="113780"/>
                      <a:pt x="85459" y="120368"/>
                      <a:pt x="56795" y="120724"/>
                    </a:cubicBezTo>
                    <a:cubicBezTo>
                      <a:pt x="56373" y="120727"/>
                      <a:pt x="55953" y="120728"/>
                      <a:pt x="55536" y="120728"/>
                    </a:cubicBezTo>
                    <a:cubicBezTo>
                      <a:pt x="27615" y="120728"/>
                      <a:pt x="10455" y="114867"/>
                      <a:pt x="7122" y="104166"/>
                    </a:cubicBezTo>
                    <a:cubicBezTo>
                      <a:pt x="1" y="81200"/>
                      <a:pt x="56617" y="43278"/>
                      <a:pt x="133173" y="19243"/>
                    </a:cubicBezTo>
                    <a:cubicBezTo>
                      <a:pt x="170561" y="7671"/>
                      <a:pt x="206880" y="1083"/>
                      <a:pt x="235544" y="905"/>
                    </a:cubicBezTo>
                    <a:close/>
                    <a:moveTo>
                      <a:pt x="237853" y="1"/>
                    </a:moveTo>
                    <a:cubicBezTo>
                      <a:pt x="237091" y="1"/>
                      <a:pt x="236322" y="5"/>
                      <a:pt x="235544" y="15"/>
                    </a:cubicBezTo>
                    <a:cubicBezTo>
                      <a:pt x="206702" y="371"/>
                      <a:pt x="170205" y="6958"/>
                      <a:pt x="132995" y="18531"/>
                    </a:cubicBezTo>
                    <a:cubicBezTo>
                      <a:pt x="95785" y="30103"/>
                      <a:pt x="62136" y="45414"/>
                      <a:pt x="38101" y="61616"/>
                    </a:cubicBezTo>
                    <a:cubicBezTo>
                      <a:pt x="14066" y="77817"/>
                      <a:pt x="2849" y="93306"/>
                      <a:pt x="6410" y="104345"/>
                    </a:cubicBezTo>
                    <a:cubicBezTo>
                      <a:pt x="9793" y="115383"/>
                      <a:pt x="26884" y="121436"/>
                      <a:pt x="54658" y="121436"/>
                    </a:cubicBezTo>
                    <a:lnTo>
                      <a:pt x="56795" y="121436"/>
                    </a:lnTo>
                    <a:cubicBezTo>
                      <a:pt x="85637" y="121258"/>
                      <a:pt x="122134" y="114671"/>
                      <a:pt x="159344" y="102920"/>
                    </a:cubicBezTo>
                    <a:cubicBezTo>
                      <a:pt x="196554" y="91348"/>
                      <a:pt x="230203" y="76037"/>
                      <a:pt x="254238" y="60013"/>
                    </a:cubicBezTo>
                    <a:cubicBezTo>
                      <a:pt x="278273" y="43812"/>
                      <a:pt x="289490" y="28501"/>
                      <a:pt x="285929" y="17107"/>
                    </a:cubicBezTo>
                    <a:cubicBezTo>
                      <a:pt x="282465" y="6194"/>
                      <a:pt x="265182" y="1"/>
                      <a:pt x="237853" y="1"/>
                    </a:cubicBezTo>
                    <a:close/>
                  </a:path>
                </a:pathLst>
              </a:custGeom>
              <a:solidFill>
                <a:srgbClr val="E1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572050" y="1853437"/>
                <a:ext cx="5447975" cy="2314625"/>
              </a:xfrm>
              <a:custGeom>
                <a:avLst/>
                <a:gdLst/>
                <a:ahLst/>
                <a:cxnLst/>
                <a:rect l="l" t="t" r="r" b="b"/>
                <a:pathLst>
                  <a:path w="217919" h="92585" extrusionOk="0">
                    <a:moveTo>
                      <a:pt x="178572" y="895"/>
                    </a:moveTo>
                    <a:cubicBezTo>
                      <a:pt x="199224" y="895"/>
                      <a:pt x="212043" y="5168"/>
                      <a:pt x="214536" y="13358"/>
                    </a:cubicBezTo>
                    <a:cubicBezTo>
                      <a:pt x="217206" y="21725"/>
                      <a:pt x="208838" y="32942"/>
                      <a:pt x="190679" y="45048"/>
                    </a:cubicBezTo>
                    <a:cubicBezTo>
                      <a:pt x="172519" y="57333"/>
                      <a:pt x="147060" y="68905"/>
                      <a:pt x="118752" y="77629"/>
                    </a:cubicBezTo>
                    <a:cubicBezTo>
                      <a:pt x="90444" y="86531"/>
                      <a:pt x="62670" y="91516"/>
                      <a:pt x="41127" y="91694"/>
                    </a:cubicBezTo>
                    <a:cubicBezTo>
                      <a:pt x="40320" y="91707"/>
                      <a:pt x="39524" y="91714"/>
                      <a:pt x="38740" y="91714"/>
                    </a:cubicBezTo>
                    <a:cubicBezTo>
                      <a:pt x="18429" y="91714"/>
                      <a:pt x="5955" y="87288"/>
                      <a:pt x="3383" y="79231"/>
                    </a:cubicBezTo>
                    <a:cubicBezTo>
                      <a:pt x="891" y="70864"/>
                      <a:pt x="9259" y="59825"/>
                      <a:pt x="27240" y="47541"/>
                    </a:cubicBezTo>
                    <a:cubicBezTo>
                      <a:pt x="45400" y="35256"/>
                      <a:pt x="70859" y="23684"/>
                      <a:pt x="99167" y="14960"/>
                    </a:cubicBezTo>
                    <a:cubicBezTo>
                      <a:pt x="127475" y="6058"/>
                      <a:pt x="155071" y="1073"/>
                      <a:pt x="176970" y="895"/>
                    </a:cubicBezTo>
                    <a:close/>
                    <a:moveTo>
                      <a:pt x="178002" y="0"/>
                    </a:moveTo>
                    <a:cubicBezTo>
                      <a:pt x="177601" y="0"/>
                      <a:pt x="177198" y="2"/>
                      <a:pt x="176792" y="5"/>
                    </a:cubicBezTo>
                    <a:cubicBezTo>
                      <a:pt x="154893" y="361"/>
                      <a:pt x="127297" y="5346"/>
                      <a:pt x="98811" y="14070"/>
                    </a:cubicBezTo>
                    <a:cubicBezTo>
                      <a:pt x="70503" y="22972"/>
                      <a:pt x="45044" y="34544"/>
                      <a:pt x="26706" y="46829"/>
                    </a:cubicBezTo>
                    <a:cubicBezTo>
                      <a:pt x="8546" y="59291"/>
                      <a:pt x="1" y="71042"/>
                      <a:pt x="2671" y="79409"/>
                    </a:cubicBezTo>
                    <a:cubicBezTo>
                      <a:pt x="5164" y="87955"/>
                      <a:pt x="18338" y="92584"/>
                      <a:pt x="39525" y="92584"/>
                    </a:cubicBezTo>
                    <a:lnTo>
                      <a:pt x="41127" y="92584"/>
                    </a:lnTo>
                    <a:cubicBezTo>
                      <a:pt x="63026" y="92406"/>
                      <a:pt x="90622" y="87421"/>
                      <a:pt x="118930" y="78519"/>
                    </a:cubicBezTo>
                    <a:cubicBezTo>
                      <a:pt x="147416" y="69617"/>
                      <a:pt x="172697" y="58045"/>
                      <a:pt x="191035" y="45760"/>
                    </a:cubicBezTo>
                    <a:cubicBezTo>
                      <a:pt x="209373" y="33476"/>
                      <a:pt x="217918" y="21903"/>
                      <a:pt x="215248" y="13180"/>
                    </a:cubicBezTo>
                    <a:cubicBezTo>
                      <a:pt x="212627" y="4618"/>
                      <a:pt x="199202" y="0"/>
                      <a:pt x="178002" y="0"/>
                    </a:cubicBezTo>
                    <a:close/>
                  </a:path>
                </a:pathLst>
              </a:custGeom>
              <a:solidFill>
                <a:srgbClr val="E1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1520100" y="2258537"/>
                <a:ext cx="3596375" cy="1508925"/>
              </a:xfrm>
              <a:custGeom>
                <a:avLst/>
                <a:gdLst/>
                <a:ahLst/>
                <a:cxnLst/>
                <a:rect l="l" t="t" r="r" b="b"/>
                <a:pathLst>
                  <a:path w="143855" h="60357" extrusionOk="0">
                    <a:moveTo>
                      <a:pt x="116259" y="714"/>
                    </a:moveTo>
                    <a:cubicBezTo>
                      <a:pt x="129078" y="714"/>
                      <a:pt x="137802" y="3385"/>
                      <a:pt x="139404" y="8726"/>
                    </a:cubicBezTo>
                    <a:cubicBezTo>
                      <a:pt x="142965" y="19942"/>
                      <a:pt x="115013" y="38636"/>
                      <a:pt x="77447" y="50387"/>
                    </a:cubicBezTo>
                    <a:cubicBezTo>
                      <a:pt x="61067" y="55728"/>
                      <a:pt x="43976" y="58754"/>
                      <a:pt x="26884" y="59467"/>
                    </a:cubicBezTo>
                    <a:cubicBezTo>
                      <a:pt x="26502" y="59472"/>
                      <a:pt x="26123" y="59474"/>
                      <a:pt x="25748" y="59474"/>
                    </a:cubicBezTo>
                    <a:cubicBezTo>
                      <a:pt x="12684" y="59474"/>
                      <a:pt x="4229" y="56474"/>
                      <a:pt x="2671" y="51455"/>
                    </a:cubicBezTo>
                    <a:cubicBezTo>
                      <a:pt x="891" y="46114"/>
                      <a:pt x="6232" y="38814"/>
                      <a:pt x="17982" y="30981"/>
                    </a:cubicBezTo>
                    <a:cubicBezTo>
                      <a:pt x="29911" y="23147"/>
                      <a:pt x="46468" y="15670"/>
                      <a:pt x="64806" y="9794"/>
                    </a:cubicBezTo>
                    <a:cubicBezTo>
                      <a:pt x="84212" y="3741"/>
                      <a:pt x="102550" y="714"/>
                      <a:pt x="116259" y="714"/>
                    </a:cubicBezTo>
                    <a:close/>
                    <a:moveTo>
                      <a:pt x="115855" y="0"/>
                    </a:moveTo>
                    <a:cubicBezTo>
                      <a:pt x="102072" y="0"/>
                      <a:pt x="83789" y="3028"/>
                      <a:pt x="64450" y="9082"/>
                    </a:cubicBezTo>
                    <a:cubicBezTo>
                      <a:pt x="46112" y="14779"/>
                      <a:pt x="29555" y="22435"/>
                      <a:pt x="17626" y="30269"/>
                    </a:cubicBezTo>
                    <a:cubicBezTo>
                      <a:pt x="5698" y="38280"/>
                      <a:pt x="1" y="46114"/>
                      <a:pt x="1959" y="51633"/>
                    </a:cubicBezTo>
                    <a:cubicBezTo>
                      <a:pt x="3739" y="57152"/>
                      <a:pt x="12107" y="60357"/>
                      <a:pt x="25994" y="60357"/>
                    </a:cubicBezTo>
                    <a:lnTo>
                      <a:pt x="26884" y="60357"/>
                    </a:lnTo>
                    <a:cubicBezTo>
                      <a:pt x="41127" y="60001"/>
                      <a:pt x="59109" y="56796"/>
                      <a:pt x="77447" y="51099"/>
                    </a:cubicBezTo>
                    <a:cubicBezTo>
                      <a:pt x="115725" y="39170"/>
                      <a:pt x="143855" y="20120"/>
                      <a:pt x="140116" y="8548"/>
                    </a:cubicBezTo>
                    <a:cubicBezTo>
                      <a:pt x="138363" y="2850"/>
                      <a:pt x="129227" y="0"/>
                      <a:pt x="115855" y="0"/>
                    </a:cubicBezTo>
                    <a:close/>
                  </a:path>
                </a:pathLst>
              </a:custGeom>
              <a:solidFill>
                <a:srgbClr val="E1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3006600" y="2488050"/>
                <a:ext cx="1491075" cy="623175"/>
              </a:xfrm>
              <a:custGeom>
                <a:avLst/>
                <a:gdLst/>
                <a:ahLst/>
                <a:cxnLst/>
                <a:rect l="l" t="t" r="r" b="b"/>
                <a:pathLst>
                  <a:path w="59643" h="24927" extrusionOk="0">
                    <a:moveTo>
                      <a:pt x="48070" y="891"/>
                    </a:moveTo>
                    <a:cubicBezTo>
                      <a:pt x="53233" y="891"/>
                      <a:pt x="56616" y="1959"/>
                      <a:pt x="57328" y="3918"/>
                    </a:cubicBezTo>
                    <a:cubicBezTo>
                      <a:pt x="58575" y="8191"/>
                      <a:pt x="47180" y="15846"/>
                      <a:pt x="32225" y="20475"/>
                    </a:cubicBezTo>
                    <a:cubicBezTo>
                      <a:pt x="24381" y="22903"/>
                      <a:pt x="16881" y="24155"/>
                      <a:pt x="11341" y="24155"/>
                    </a:cubicBezTo>
                    <a:cubicBezTo>
                      <a:pt x="6318" y="24155"/>
                      <a:pt x="2907" y="23126"/>
                      <a:pt x="2315" y="21009"/>
                    </a:cubicBezTo>
                    <a:cubicBezTo>
                      <a:pt x="890" y="16736"/>
                      <a:pt x="12285" y="9081"/>
                      <a:pt x="27240" y="4452"/>
                    </a:cubicBezTo>
                    <a:cubicBezTo>
                      <a:pt x="33827" y="2315"/>
                      <a:pt x="40771" y="1069"/>
                      <a:pt x="47714" y="891"/>
                    </a:cubicBezTo>
                    <a:close/>
                    <a:moveTo>
                      <a:pt x="47714" y="1"/>
                    </a:moveTo>
                    <a:cubicBezTo>
                      <a:pt x="40593" y="357"/>
                      <a:pt x="33649" y="1603"/>
                      <a:pt x="27062" y="3740"/>
                    </a:cubicBezTo>
                    <a:cubicBezTo>
                      <a:pt x="11217" y="8725"/>
                      <a:pt x="0" y="16380"/>
                      <a:pt x="1425" y="21365"/>
                    </a:cubicBezTo>
                    <a:cubicBezTo>
                      <a:pt x="2315" y="23680"/>
                      <a:pt x="6054" y="24926"/>
                      <a:pt x="11573" y="24926"/>
                    </a:cubicBezTo>
                    <a:cubicBezTo>
                      <a:pt x="18694" y="24748"/>
                      <a:pt x="25816" y="23502"/>
                      <a:pt x="32581" y="21187"/>
                    </a:cubicBezTo>
                    <a:cubicBezTo>
                      <a:pt x="48426" y="16380"/>
                      <a:pt x="59643" y="8547"/>
                      <a:pt x="58040" y="3740"/>
                    </a:cubicBezTo>
                    <a:cubicBezTo>
                      <a:pt x="57328" y="1247"/>
                      <a:pt x="53590" y="1"/>
                      <a:pt x="47714" y="1"/>
                    </a:cubicBezTo>
                    <a:close/>
                  </a:path>
                </a:pathLst>
              </a:custGeom>
              <a:solidFill>
                <a:srgbClr val="E1FFFF"/>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32"/>
            <p:cNvGrpSpPr/>
            <p:nvPr/>
          </p:nvGrpSpPr>
          <p:grpSpPr>
            <a:xfrm>
              <a:off x="7445108" y="3101724"/>
              <a:ext cx="1189245" cy="1135002"/>
              <a:chOff x="1141800" y="238225"/>
              <a:chExt cx="5400750" cy="5152075"/>
            </a:xfrm>
          </p:grpSpPr>
          <p:sp>
            <p:nvSpPr>
              <p:cNvPr id="4941" name="Google Shape;4941;p32"/>
              <p:cNvSpPr/>
              <p:nvPr/>
            </p:nvSpPr>
            <p:spPr>
              <a:xfrm>
                <a:off x="1141800" y="238225"/>
                <a:ext cx="5400750" cy="5152075"/>
              </a:xfrm>
              <a:custGeom>
                <a:avLst/>
                <a:gdLst/>
                <a:ahLst/>
                <a:cxnLst/>
                <a:rect l="l" t="t" r="r" b="b"/>
                <a:pathLst>
                  <a:path w="216030" h="206083" extrusionOk="0">
                    <a:moveTo>
                      <a:pt x="104968" y="1"/>
                    </a:moveTo>
                    <a:cubicBezTo>
                      <a:pt x="93547" y="1"/>
                      <a:pt x="81934" y="1913"/>
                      <a:pt x="70560" y="5943"/>
                    </a:cubicBezTo>
                    <a:cubicBezTo>
                      <a:pt x="31331" y="19877"/>
                      <a:pt x="4261" y="56089"/>
                      <a:pt x="2131" y="97715"/>
                    </a:cubicBezTo>
                    <a:cubicBezTo>
                      <a:pt x="0" y="139341"/>
                      <a:pt x="23077" y="178127"/>
                      <a:pt x="60709" y="196055"/>
                    </a:cubicBezTo>
                    <a:cubicBezTo>
                      <a:pt x="74849" y="202792"/>
                      <a:pt x="89979" y="206082"/>
                      <a:pt x="105001" y="206082"/>
                    </a:cubicBezTo>
                    <a:cubicBezTo>
                      <a:pt x="129960" y="206082"/>
                      <a:pt x="154623" y="197000"/>
                      <a:pt x="173960" y="179547"/>
                    </a:cubicBezTo>
                    <a:cubicBezTo>
                      <a:pt x="204935" y="151678"/>
                      <a:pt x="216030" y="107922"/>
                      <a:pt x="202095" y="68603"/>
                    </a:cubicBezTo>
                    <a:cubicBezTo>
                      <a:pt x="187131" y="26369"/>
                      <a:pt x="147377" y="1"/>
                      <a:pt x="104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2830775" y="1666125"/>
                <a:ext cx="2930725" cy="1410025"/>
              </a:xfrm>
              <a:custGeom>
                <a:avLst/>
                <a:gdLst/>
                <a:ahLst/>
                <a:cxnLst/>
                <a:rect l="l" t="t" r="r" b="b"/>
                <a:pathLst>
                  <a:path w="117229" h="56401" extrusionOk="0">
                    <a:moveTo>
                      <a:pt x="80863" y="1"/>
                    </a:moveTo>
                    <a:cubicBezTo>
                      <a:pt x="80492" y="1"/>
                      <a:pt x="80100" y="41"/>
                      <a:pt x="79686" y="127"/>
                    </a:cubicBezTo>
                    <a:cubicBezTo>
                      <a:pt x="74804" y="1014"/>
                      <a:pt x="74449" y="3677"/>
                      <a:pt x="72763" y="7227"/>
                    </a:cubicBezTo>
                    <a:cubicBezTo>
                      <a:pt x="69941" y="12923"/>
                      <a:pt x="65546" y="14673"/>
                      <a:pt x="60609" y="14673"/>
                    </a:cubicBezTo>
                    <a:cubicBezTo>
                      <a:pt x="57006" y="14673"/>
                      <a:pt x="53113" y="13741"/>
                      <a:pt x="49331" y="12730"/>
                    </a:cubicBezTo>
                    <a:cubicBezTo>
                      <a:pt x="46521" y="11918"/>
                      <a:pt x="43008" y="10755"/>
                      <a:pt x="39750" y="10755"/>
                    </a:cubicBezTo>
                    <a:cubicBezTo>
                      <a:pt x="38378" y="10755"/>
                      <a:pt x="37051" y="10961"/>
                      <a:pt x="35841" y="11487"/>
                    </a:cubicBezTo>
                    <a:cubicBezTo>
                      <a:pt x="29273" y="14239"/>
                      <a:pt x="30338" y="17523"/>
                      <a:pt x="28474" y="22671"/>
                    </a:cubicBezTo>
                    <a:cubicBezTo>
                      <a:pt x="26521" y="28262"/>
                      <a:pt x="22527" y="30658"/>
                      <a:pt x="16758" y="31724"/>
                    </a:cubicBezTo>
                    <a:cubicBezTo>
                      <a:pt x="12054" y="32611"/>
                      <a:pt x="7705" y="33676"/>
                      <a:pt x="3800" y="36516"/>
                    </a:cubicBezTo>
                    <a:cubicBezTo>
                      <a:pt x="2469" y="37404"/>
                      <a:pt x="1226" y="38469"/>
                      <a:pt x="161" y="39711"/>
                    </a:cubicBezTo>
                    <a:cubicBezTo>
                      <a:pt x="1" y="45177"/>
                      <a:pt x="2096" y="47876"/>
                      <a:pt x="6381" y="47876"/>
                    </a:cubicBezTo>
                    <a:cubicBezTo>
                      <a:pt x="6829" y="47876"/>
                      <a:pt x="7299" y="47847"/>
                      <a:pt x="7794" y="47788"/>
                    </a:cubicBezTo>
                    <a:cubicBezTo>
                      <a:pt x="14273" y="46546"/>
                      <a:pt x="19421" y="42108"/>
                      <a:pt x="25723" y="40244"/>
                    </a:cubicBezTo>
                    <a:cubicBezTo>
                      <a:pt x="26495" y="40033"/>
                      <a:pt x="27404" y="39921"/>
                      <a:pt x="28358" y="39921"/>
                    </a:cubicBezTo>
                    <a:cubicBezTo>
                      <a:pt x="31017" y="39921"/>
                      <a:pt x="34025" y="40792"/>
                      <a:pt x="35397" y="42818"/>
                    </a:cubicBezTo>
                    <a:cubicBezTo>
                      <a:pt x="37705" y="46279"/>
                      <a:pt x="36196" y="50185"/>
                      <a:pt x="37882" y="53646"/>
                    </a:cubicBezTo>
                    <a:cubicBezTo>
                      <a:pt x="38913" y="55620"/>
                      <a:pt x="40903" y="56401"/>
                      <a:pt x="43175" y="56401"/>
                    </a:cubicBezTo>
                    <a:cubicBezTo>
                      <a:pt x="47749" y="56401"/>
                      <a:pt x="53470" y="53238"/>
                      <a:pt x="54834" y="50273"/>
                    </a:cubicBezTo>
                    <a:cubicBezTo>
                      <a:pt x="55811" y="48232"/>
                      <a:pt x="56521" y="46013"/>
                      <a:pt x="57231" y="43883"/>
                    </a:cubicBezTo>
                    <a:cubicBezTo>
                      <a:pt x="58739" y="39800"/>
                      <a:pt x="61136" y="34475"/>
                      <a:pt x="65307" y="32256"/>
                    </a:cubicBezTo>
                    <a:cubicBezTo>
                      <a:pt x="67387" y="31159"/>
                      <a:pt x="69993" y="29986"/>
                      <a:pt x="72489" y="29986"/>
                    </a:cubicBezTo>
                    <a:cubicBezTo>
                      <a:pt x="73828" y="29986"/>
                      <a:pt x="75135" y="30323"/>
                      <a:pt x="76313" y="31191"/>
                    </a:cubicBezTo>
                    <a:cubicBezTo>
                      <a:pt x="79064" y="33144"/>
                      <a:pt x="80396" y="37315"/>
                      <a:pt x="84212" y="37759"/>
                    </a:cubicBezTo>
                    <a:cubicBezTo>
                      <a:pt x="84788" y="37830"/>
                      <a:pt x="85329" y="37864"/>
                      <a:pt x="85840" y="37864"/>
                    </a:cubicBezTo>
                    <a:cubicBezTo>
                      <a:pt x="91080" y="37864"/>
                      <a:pt x="93129" y="34305"/>
                      <a:pt x="96283" y="30747"/>
                    </a:cubicBezTo>
                    <a:cubicBezTo>
                      <a:pt x="99744" y="26842"/>
                      <a:pt x="103383" y="24712"/>
                      <a:pt x="108087" y="22404"/>
                    </a:cubicBezTo>
                    <a:cubicBezTo>
                      <a:pt x="112081" y="20540"/>
                      <a:pt x="117229" y="17523"/>
                      <a:pt x="111992" y="11221"/>
                    </a:cubicBezTo>
                    <a:cubicBezTo>
                      <a:pt x="110116" y="9283"/>
                      <a:pt x="108064" y="8313"/>
                      <a:pt x="105836" y="8313"/>
                    </a:cubicBezTo>
                    <a:cubicBezTo>
                      <a:pt x="104901" y="8313"/>
                      <a:pt x="103936" y="8484"/>
                      <a:pt x="102939" y="8825"/>
                    </a:cubicBezTo>
                    <a:cubicBezTo>
                      <a:pt x="100809" y="9535"/>
                      <a:pt x="98679" y="10511"/>
                      <a:pt x="96726" y="11665"/>
                    </a:cubicBezTo>
                    <a:cubicBezTo>
                      <a:pt x="96460" y="12109"/>
                      <a:pt x="96016" y="12375"/>
                      <a:pt x="95573" y="12464"/>
                    </a:cubicBezTo>
                    <a:lnTo>
                      <a:pt x="95484" y="12464"/>
                    </a:lnTo>
                    <a:lnTo>
                      <a:pt x="95306" y="12552"/>
                    </a:lnTo>
                    <a:cubicBezTo>
                      <a:pt x="95040" y="12730"/>
                      <a:pt x="94707" y="12819"/>
                      <a:pt x="94374" y="12819"/>
                    </a:cubicBezTo>
                    <a:cubicBezTo>
                      <a:pt x="94042" y="12819"/>
                      <a:pt x="93709" y="12730"/>
                      <a:pt x="93443" y="12552"/>
                    </a:cubicBezTo>
                    <a:cubicBezTo>
                      <a:pt x="91046" y="12286"/>
                      <a:pt x="89537" y="10511"/>
                      <a:pt x="88206" y="8115"/>
                    </a:cubicBezTo>
                    <a:cubicBezTo>
                      <a:pt x="86655" y="5258"/>
                      <a:pt x="85105" y="1"/>
                      <a:pt x="80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1394750" y="571300"/>
                <a:ext cx="3148600" cy="1266575"/>
              </a:xfrm>
              <a:custGeom>
                <a:avLst/>
                <a:gdLst/>
                <a:ahLst/>
                <a:cxnLst/>
                <a:rect l="l" t="t" r="r" b="b"/>
                <a:pathLst>
                  <a:path w="125944" h="50663" extrusionOk="0">
                    <a:moveTo>
                      <a:pt x="103706" y="0"/>
                    </a:moveTo>
                    <a:cubicBezTo>
                      <a:pt x="92888" y="0"/>
                      <a:pt x="88541" y="5464"/>
                      <a:pt x="81389" y="13033"/>
                    </a:cubicBezTo>
                    <a:cubicBezTo>
                      <a:pt x="77838" y="16761"/>
                      <a:pt x="74554" y="19601"/>
                      <a:pt x="69673" y="21287"/>
                    </a:cubicBezTo>
                    <a:cubicBezTo>
                      <a:pt x="67112" y="22193"/>
                      <a:pt x="64412" y="22383"/>
                      <a:pt x="61680" y="22383"/>
                    </a:cubicBezTo>
                    <a:cubicBezTo>
                      <a:pt x="59722" y="22383"/>
                      <a:pt x="57748" y="22285"/>
                      <a:pt x="55798" y="22285"/>
                    </a:cubicBezTo>
                    <a:cubicBezTo>
                      <a:pt x="54339" y="22285"/>
                      <a:pt x="52893" y="22340"/>
                      <a:pt x="51478" y="22530"/>
                    </a:cubicBezTo>
                    <a:cubicBezTo>
                      <a:pt x="46242" y="23240"/>
                      <a:pt x="41981" y="25459"/>
                      <a:pt x="37455" y="28033"/>
                    </a:cubicBezTo>
                    <a:cubicBezTo>
                      <a:pt x="29864" y="32303"/>
                      <a:pt x="18258" y="40588"/>
                      <a:pt x="8160" y="40588"/>
                    </a:cubicBezTo>
                    <a:cubicBezTo>
                      <a:pt x="6923" y="40588"/>
                      <a:pt x="5708" y="40463"/>
                      <a:pt x="4527" y="40192"/>
                    </a:cubicBezTo>
                    <a:cubicBezTo>
                      <a:pt x="2841" y="43299"/>
                      <a:pt x="1332" y="46405"/>
                      <a:pt x="0" y="49600"/>
                    </a:cubicBezTo>
                    <a:cubicBezTo>
                      <a:pt x="2321" y="50341"/>
                      <a:pt x="4719" y="50662"/>
                      <a:pt x="7148" y="50662"/>
                    </a:cubicBezTo>
                    <a:cubicBezTo>
                      <a:pt x="15769" y="50662"/>
                      <a:pt x="24770" y="46614"/>
                      <a:pt x="32041" y="42944"/>
                    </a:cubicBezTo>
                    <a:cubicBezTo>
                      <a:pt x="37455" y="40192"/>
                      <a:pt x="42603" y="36553"/>
                      <a:pt x="48372" y="34423"/>
                    </a:cubicBezTo>
                    <a:cubicBezTo>
                      <a:pt x="54673" y="31938"/>
                      <a:pt x="61419" y="31050"/>
                      <a:pt x="67898" y="29187"/>
                    </a:cubicBezTo>
                    <a:cubicBezTo>
                      <a:pt x="75442" y="27056"/>
                      <a:pt x="82187" y="24571"/>
                      <a:pt x="88311" y="19601"/>
                    </a:cubicBezTo>
                    <a:cubicBezTo>
                      <a:pt x="92749" y="16051"/>
                      <a:pt x="97009" y="12234"/>
                      <a:pt x="102601" y="10637"/>
                    </a:cubicBezTo>
                    <a:cubicBezTo>
                      <a:pt x="104185" y="10207"/>
                      <a:pt x="105793" y="10094"/>
                      <a:pt x="107414" y="10094"/>
                    </a:cubicBezTo>
                    <a:cubicBezTo>
                      <a:pt x="109207" y="10094"/>
                      <a:pt x="111015" y="10233"/>
                      <a:pt x="112822" y="10233"/>
                    </a:cubicBezTo>
                    <a:cubicBezTo>
                      <a:pt x="114779" y="10233"/>
                      <a:pt x="116734" y="10070"/>
                      <a:pt x="118666" y="9394"/>
                    </a:cubicBezTo>
                    <a:cubicBezTo>
                      <a:pt x="125943" y="6998"/>
                      <a:pt x="119731" y="2560"/>
                      <a:pt x="115293" y="1673"/>
                    </a:cubicBezTo>
                    <a:cubicBezTo>
                      <a:pt x="112186" y="963"/>
                      <a:pt x="109080" y="430"/>
                      <a:pt x="105974" y="75"/>
                    </a:cubicBezTo>
                    <a:cubicBezTo>
                      <a:pt x="105187" y="25"/>
                      <a:pt x="104432" y="0"/>
                      <a:pt x="103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2817050" y="2841775"/>
                <a:ext cx="3525800" cy="1283325"/>
              </a:xfrm>
              <a:custGeom>
                <a:avLst/>
                <a:gdLst/>
                <a:ahLst/>
                <a:cxnLst/>
                <a:rect l="l" t="t" r="r" b="b"/>
                <a:pathLst>
                  <a:path w="141032" h="51333" extrusionOk="0">
                    <a:moveTo>
                      <a:pt x="138488" y="0"/>
                    </a:moveTo>
                    <a:cubicBezTo>
                      <a:pt x="130944" y="0"/>
                      <a:pt x="121134" y="9341"/>
                      <a:pt x="116447" y="13632"/>
                    </a:cubicBezTo>
                    <a:cubicBezTo>
                      <a:pt x="108370" y="20909"/>
                      <a:pt x="102423" y="26057"/>
                      <a:pt x="91329" y="28542"/>
                    </a:cubicBezTo>
                    <a:cubicBezTo>
                      <a:pt x="85622" y="29844"/>
                      <a:pt x="79840" y="30129"/>
                      <a:pt x="74039" y="30129"/>
                    </a:cubicBezTo>
                    <a:cubicBezTo>
                      <a:pt x="69517" y="30129"/>
                      <a:pt x="64984" y="29956"/>
                      <a:pt x="60466" y="29956"/>
                    </a:cubicBezTo>
                    <a:cubicBezTo>
                      <a:pt x="55367" y="29956"/>
                      <a:pt x="50287" y="30177"/>
                      <a:pt x="45265" y="31116"/>
                    </a:cubicBezTo>
                    <a:cubicBezTo>
                      <a:pt x="36478" y="32714"/>
                      <a:pt x="28491" y="36619"/>
                      <a:pt x="19793" y="38660"/>
                    </a:cubicBezTo>
                    <a:cubicBezTo>
                      <a:pt x="16331" y="39459"/>
                      <a:pt x="12781" y="39992"/>
                      <a:pt x="9408" y="41057"/>
                    </a:cubicBezTo>
                    <a:cubicBezTo>
                      <a:pt x="5681" y="42211"/>
                      <a:pt x="0" y="47980"/>
                      <a:pt x="6302" y="50287"/>
                    </a:cubicBezTo>
                    <a:cubicBezTo>
                      <a:pt x="8387" y="51022"/>
                      <a:pt x="10593" y="51332"/>
                      <a:pt x="12870" y="51332"/>
                    </a:cubicBezTo>
                    <a:cubicBezTo>
                      <a:pt x="22419" y="51332"/>
                      <a:pt x="33207" y="45873"/>
                      <a:pt x="41449" y="43364"/>
                    </a:cubicBezTo>
                    <a:cubicBezTo>
                      <a:pt x="47805" y="41485"/>
                      <a:pt x="54288" y="41065"/>
                      <a:pt x="60815" y="41065"/>
                    </a:cubicBezTo>
                    <a:cubicBezTo>
                      <a:pt x="66101" y="41065"/>
                      <a:pt x="71417" y="41341"/>
                      <a:pt x="76719" y="41341"/>
                    </a:cubicBezTo>
                    <a:cubicBezTo>
                      <a:pt x="79405" y="41341"/>
                      <a:pt x="82088" y="41270"/>
                      <a:pt x="84761" y="41057"/>
                    </a:cubicBezTo>
                    <a:cubicBezTo>
                      <a:pt x="94347" y="40258"/>
                      <a:pt x="103932" y="38217"/>
                      <a:pt x="111831" y="32270"/>
                    </a:cubicBezTo>
                    <a:cubicBezTo>
                      <a:pt x="117423" y="28010"/>
                      <a:pt x="122304" y="22773"/>
                      <a:pt x="128162" y="18779"/>
                    </a:cubicBezTo>
                    <a:cubicBezTo>
                      <a:pt x="131624" y="16205"/>
                      <a:pt x="135618" y="14519"/>
                      <a:pt x="139878" y="13898"/>
                    </a:cubicBezTo>
                    <a:cubicBezTo>
                      <a:pt x="140588" y="9371"/>
                      <a:pt x="140943" y="4934"/>
                      <a:pt x="141032" y="407"/>
                    </a:cubicBezTo>
                    <a:cubicBezTo>
                      <a:pt x="140223" y="128"/>
                      <a:pt x="139371" y="0"/>
                      <a:pt x="138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4949500" y="854950"/>
                <a:ext cx="663350" cy="351775"/>
              </a:xfrm>
              <a:custGeom>
                <a:avLst/>
                <a:gdLst/>
                <a:ahLst/>
                <a:cxnLst/>
                <a:rect l="l" t="t" r="r" b="b"/>
                <a:pathLst>
                  <a:path w="26534" h="14071" extrusionOk="0">
                    <a:moveTo>
                      <a:pt x="19610" y="1"/>
                    </a:moveTo>
                    <a:cubicBezTo>
                      <a:pt x="14108" y="3374"/>
                      <a:pt x="6741" y="4971"/>
                      <a:pt x="2836" y="9231"/>
                    </a:cubicBezTo>
                    <a:cubicBezTo>
                      <a:pt x="1" y="12390"/>
                      <a:pt x="3892" y="14071"/>
                      <a:pt x="6887" y="14071"/>
                    </a:cubicBezTo>
                    <a:cubicBezTo>
                      <a:pt x="7174" y="14071"/>
                      <a:pt x="7453" y="14055"/>
                      <a:pt x="7717" y="14024"/>
                    </a:cubicBezTo>
                    <a:cubicBezTo>
                      <a:pt x="11267" y="13403"/>
                      <a:pt x="14640" y="12338"/>
                      <a:pt x="17924" y="10829"/>
                    </a:cubicBezTo>
                    <a:cubicBezTo>
                      <a:pt x="20853" y="9498"/>
                      <a:pt x="23693" y="7989"/>
                      <a:pt x="26533" y="6480"/>
                    </a:cubicBezTo>
                    <a:cubicBezTo>
                      <a:pt x="24314" y="4172"/>
                      <a:pt x="22007" y="2042"/>
                      <a:pt x="19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2865850" y="4484525"/>
                <a:ext cx="1870550" cy="834825"/>
              </a:xfrm>
              <a:custGeom>
                <a:avLst/>
                <a:gdLst/>
                <a:ahLst/>
                <a:cxnLst/>
                <a:rect l="l" t="t" r="r" b="b"/>
                <a:pathLst>
                  <a:path w="74822" h="33393" extrusionOk="0">
                    <a:moveTo>
                      <a:pt x="71622" y="1"/>
                    </a:moveTo>
                    <a:cubicBezTo>
                      <a:pt x="70804" y="1"/>
                      <a:pt x="69829" y="214"/>
                      <a:pt x="68697" y="642"/>
                    </a:cubicBezTo>
                    <a:cubicBezTo>
                      <a:pt x="65324" y="1086"/>
                      <a:pt x="62040" y="1884"/>
                      <a:pt x="58934" y="3038"/>
                    </a:cubicBezTo>
                    <a:cubicBezTo>
                      <a:pt x="51745" y="5612"/>
                      <a:pt x="44733" y="8630"/>
                      <a:pt x="37367" y="10494"/>
                    </a:cubicBezTo>
                    <a:cubicBezTo>
                      <a:pt x="31331" y="12003"/>
                      <a:pt x="24852" y="11115"/>
                      <a:pt x="19083" y="13955"/>
                    </a:cubicBezTo>
                    <a:cubicBezTo>
                      <a:pt x="10829" y="18038"/>
                      <a:pt x="7012" y="25848"/>
                      <a:pt x="1" y="29665"/>
                    </a:cubicBezTo>
                    <a:cubicBezTo>
                      <a:pt x="3906" y="31174"/>
                      <a:pt x="7900" y="32416"/>
                      <a:pt x="11983" y="33392"/>
                    </a:cubicBezTo>
                    <a:cubicBezTo>
                      <a:pt x="17486" y="30286"/>
                      <a:pt x="20947" y="25671"/>
                      <a:pt x="26450" y="22387"/>
                    </a:cubicBezTo>
                    <a:cubicBezTo>
                      <a:pt x="32219" y="18925"/>
                      <a:pt x="38432" y="17683"/>
                      <a:pt x="44733" y="15641"/>
                    </a:cubicBezTo>
                    <a:cubicBezTo>
                      <a:pt x="53076" y="12979"/>
                      <a:pt x="62129" y="10405"/>
                      <a:pt x="70206" y="6677"/>
                    </a:cubicBezTo>
                    <a:cubicBezTo>
                      <a:pt x="71803" y="5967"/>
                      <a:pt x="73401" y="5080"/>
                      <a:pt x="74821" y="4103"/>
                    </a:cubicBezTo>
                    <a:cubicBezTo>
                      <a:pt x="74758" y="1368"/>
                      <a:pt x="73691" y="1"/>
                      <a:pt x="7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5444175" y="4141100"/>
                <a:ext cx="530350" cy="356275"/>
              </a:xfrm>
              <a:custGeom>
                <a:avLst/>
                <a:gdLst/>
                <a:ahLst/>
                <a:cxnLst/>
                <a:rect l="l" t="t" r="r" b="b"/>
                <a:pathLst>
                  <a:path w="21214" h="14251" extrusionOk="0">
                    <a:moveTo>
                      <a:pt x="21213" y="1"/>
                    </a:moveTo>
                    <a:lnTo>
                      <a:pt x="21213" y="1"/>
                    </a:lnTo>
                    <a:cubicBezTo>
                      <a:pt x="17841" y="1066"/>
                      <a:pt x="14379" y="1687"/>
                      <a:pt x="11184" y="2663"/>
                    </a:cubicBezTo>
                    <a:cubicBezTo>
                      <a:pt x="7900" y="3640"/>
                      <a:pt x="1" y="5592"/>
                      <a:pt x="622" y="10474"/>
                    </a:cubicBezTo>
                    <a:cubicBezTo>
                      <a:pt x="929" y="13294"/>
                      <a:pt x="2549" y="14251"/>
                      <a:pt x="4633" y="14251"/>
                    </a:cubicBezTo>
                    <a:cubicBezTo>
                      <a:pt x="5566" y="14251"/>
                      <a:pt x="6591" y="14059"/>
                      <a:pt x="7634" y="13758"/>
                    </a:cubicBezTo>
                    <a:cubicBezTo>
                      <a:pt x="9498" y="13136"/>
                      <a:pt x="11184" y="12515"/>
                      <a:pt x="12959" y="11716"/>
                    </a:cubicBezTo>
                    <a:cubicBezTo>
                      <a:pt x="15977" y="7989"/>
                      <a:pt x="18728" y="4083"/>
                      <a:pt x="21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2808425" y="1358650"/>
                <a:ext cx="1648400" cy="714225"/>
              </a:xfrm>
              <a:custGeom>
                <a:avLst/>
                <a:gdLst/>
                <a:ahLst/>
                <a:cxnLst/>
                <a:rect l="l" t="t" r="r" b="b"/>
                <a:pathLst>
                  <a:path w="65936" h="28569" extrusionOk="0">
                    <a:moveTo>
                      <a:pt x="57148" y="0"/>
                    </a:moveTo>
                    <a:cubicBezTo>
                      <a:pt x="38865" y="6302"/>
                      <a:pt x="14191" y="5414"/>
                      <a:pt x="2475" y="23076"/>
                    </a:cubicBezTo>
                    <a:cubicBezTo>
                      <a:pt x="0" y="26814"/>
                      <a:pt x="2354" y="28568"/>
                      <a:pt x="5481" y="28568"/>
                    </a:cubicBezTo>
                    <a:cubicBezTo>
                      <a:pt x="7848" y="28568"/>
                      <a:pt x="10658" y="27563"/>
                      <a:pt x="12150" y="25650"/>
                    </a:cubicBezTo>
                    <a:cubicBezTo>
                      <a:pt x="13570" y="23786"/>
                      <a:pt x="14990" y="22011"/>
                      <a:pt x="16410" y="20236"/>
                    </a:cubicBezTo>
                    <a:cubicBezTo>
                      <a:pt x="20049" y="16420"/>
                      <a:pt x="24487" y="13580"/>
                      <a:pt x="29368" y="11805"/>
                    </a:cubicBezTo>
                    <a:cubicBezTo>
                      <a:pt x="35048" y="9763"/>
                      <a:pt x="40462" y="9408"/>
                      <a:pt x="46409" y="9231"/>
                    </a:cubicBezTo>
                    <a:cubicBezTo>
                      <a:pt x="49870" y="9142"/>
                      <a:pt x="54219" y="9231"/>
                      <a:pt x="57237" y="7189"/>
                    </a:cubicBezTo>
                    <a:cubicBezTo>
                      <a:pt x="59456" y="5592"/>
                      <a:pt x="65935" y="533"/>
                      <a:pt x="57681" y="89"/>
                    </a:cubicBezTo>
                    <a:cubicBezTo>
                      <a:pt x="57503" y="89"/>
                      <a:pt x="57326" y="89"/>
                      <a:pt x="57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2"/>
              <p:cNvSpPr/>
              <p:nvPr/>
            </p:nvSpPr>
            <p:spPr>
              <a:xfrm>
                <a:off x="1230550" y="2827075"/>
                <a:ext cx="1435475" cy="635075"/>
              </a:xfrm>
              <a:custGeom>
                <a:avLst/>
                <a:gdLst/>
                <a:ahLst/>
                <a:cxnLst/>
                <a:rect l="l" t="t" r="r" b="b"/>
                <a:pathLst>
                  <a:path w="57419" h="25403" extrusionOk="0">
                    <a:moveTo>
                      <a:pt x="51047" y="1"/>
                    </a:moveTo>
                    <a:cubicBezTo>
                      <a:pt x="50824" y="1"/>
                      <a:pt x="50583" y="7"/>
                      <a:pt x="50325" y="19"/>
                    </a:cubicBezTo>
                    <a:cubicBezTo>
                      <a:pt x="42159" y="463"/>
                      <a:pt x="34615" y="4989"/>
                      <a:pt x="27071" y="7918"/>
                    </a:cubicBezTo>
                    <a:cubicBezTo>
                      <a:pt x="25675" y="8464"/>
                      <a:pt x="24217" y="8595"/>
                      <a:pt x="22746" y="8595"/>
                    </a:cubicBezTo>
                    <a:cubicBezTo>
                      <a:pt x="21386" y="8595"/>
                      <a:pt x="20015" y="8483"/>
                      <a:pt x="18672" y="8483"/>
                    </a:cubicBezTo>
                    <a:cubicBezTo>
                      <a:pt x="17221" y="8483"/>
                      <a:pt x="15803" y="8614"/>
                      <a:pt x="14468" y="9161"/>
                    </a:cubicBezTo>
                    <a:cubicBezTo>
                      <a:pt x="9054" y="11379"/>
                      <a:pt x="5060" y="15196"/>
                      <a:pt x="1" y="17504"/>
                    </a:cubicBezTo>
                    <a:cubicBezTo>
                      <a:pt x="444" y="20166"/>
                      <a:pt x="977" y="22740"/>
                      <a:pt x="1687" y="25403"/>
                    </a:cubicBezTo>
                    <a:cubicBezTo>
                      <a:pt x="5858" y="22563"/>
                      <a:pt x="9054" y="17947"/>
                      <a:pt x="13491" y="15285"/>
                    </a:cubicBezTo>
                    <a:cubicBezTo>
                      <a:pt x="17929" y="12711"/>
                      <a:pt x="24142" y="13421"/>
                      <a:pt x="28935" y="12089"/>
                    </a:cubicBezTo>
                    <a:cubicBezTo>
                      <a:pt x="33550" y="10758"/>
                      <a:pt x="38076" y="9338"/>
                      <a:pt x="42603" y="7740"/>
                    </a:cubicBezTo>
                    <a:cubicBezTo>
                      <a:pt x="44822" y="6853"/>
                      <a:pt x="47129" y="6054"/>
                      <a:pt x="49259" y="4989"/>
                    </a:cubicBezTo>
                    <a:cubicBezTo>
                      <a:pt x="49860" y="4732"/>
                      <a:pt x="57419" y="1"/>
                      <a:pt x="5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2"/>
              <p:cNvSpPr/>
              <p:nvPr/>
            </p:nvSpPr>
            <p:spPr>
              <a:xfrm>
                <a:off x="2186875" y="4236800"/>
                <a:ext cx="1848350" cy="720875"/>
              </a:xfrm>
              <a:custGeom>
                <a:avLst/>
                <a:gdLst/>
                <a:ahLst/>
                <a:cxnLst/>
                <a:rect l="l" t="t" r="r" b="b"/>
                <a:pathLst>
                  <a:path w="73934" h="28835" extrusionOk="0">
                    <a:moveTo>
                      <a:pt x="66505" y="0"/>
                    </a:moveTo>
                    <a:cubicBezTo>
                      <a:pt x="56892" y="0"/>
                      <a:pt x="45666" y="6159"/>
                      <a:pt x="37722" y="8598"/>
                    </a:cubicBezTo>
                    <a:cubicBezTo>
                      <a:pt x="23698" y="12859"/>
                      <a:pt x="11273" y="15699"/>
                      <a:pt x="1" y="24397"/>
                    </a:cubicBezTo>
                    <a:cubicBezTo>
                      <a:pt x="1953" y="25994"/>
                      <a:pt x="4084" y="27414"/>
                      <a:pt x="6214" y="28834"/>
                    </a:cubicBezTo>
                    <a:cubicBezTo>
                      <a:pt x="20947" y="7711"/>
                      <a:pt x="53698" y="16054"/>
                      <a:pt x="73934" y="1587"/>
                    </a:cubicBezTo>
                    <a:cubicBezTo>
                      <a:pt x="71645" y="461"/>
                      <a:pt x="69135" y="0"/>
                      <a:pt x="66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2359950" y="253650"/>
                <a:ext cx="1118350" cy="409925"/>
              </a:xfrm>
              <a:custGeom>
                <a:avLst/>
                <a:gdLst/>
                <a:ahLst/>
                <a:cxnLst/>
                <a:rect l="l" t="t" r="r" b="b"/>
                <a:pathLst>
                  <a:path w="44734" h="16397" extrusionOk="0">
                    <a:moveTo>
                      <a:pt x="44733" y="0"/>
                    </a:moveTo>
                    <a:cubicBezTo>
                      <a:pt x="28757" y="1864"/>
                      <a:pt x="13491" y="7367"/>
                      <a:pt x="1" y="16154"/>
                    </a:cubicBezTo>
                    <a:cubicBezTo>
                      <a:pt x="2340" y="16303"/>
                      <a:pt x="4713" y="16396"/>
                      <a:pt x="7088" y="16396"/>
                    </a:cubicBezTo>
                    <a:cubicBezTo>
                      <a:pt x="17419" y="16396"/>
                      <a:pt x="27781" y="14627"/>
                      <a:pt x="35503" y="7988"/>
                    </a:cubicBezTo>
                    <a:cubicBezTo>
                      <a:pt x="38698" y="5326"/>
                      <a:pt x="41538" y="2485"/>
                      <a:pt x="44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4388000" y="2330500"/>
                <a:ext cx="1939325" cy="891725"/>
              </a:xfrm>
              <a:custGeom>
                <a:avLst/>
                <a:gdLst/>
                <a:ahLst/>
                <a:cxnLst/>
                <a:rect l="l" t="t" r="r" b="b"/>
                <a:pathLst>
                  <a:path w="77573" h="35669" extrusionOk="0">
                    <a:moveTo>
                      <a:pt x="76330" y="1"/>
                    </a:moveTo>
                    <a:cubicBezTo>
                      <a:pt x="60620" y="1953"/>
                      <a:pt x="51656" y="19704"/>
                      <a:pt x="36213" y="23698"/>
                    </a:cubicBezTo>
                    <a:cubicBezTo>
                      <a:pt x="29822" y="25296"/>
                      <a:pt x="23343" y="26716"/>
                      <a:pt x="17042" y="28491"/>
                    </a:cubicBezTo>
                    <a:cubicBezTo>
                      <a:pt x="15355" y="28935"/>
                      <a:pt x="1" y="34349"/>
                      <a:pt x="7012" y="35325"/>
                    </a:cubicBezTo>
                    <a:cubicBezTo>
                      <a:pt x="8525" y="35559"/>
                      <a:pt x="10133" y="35668"/>
                      <a:pt x="11806" y="35668"/>
                    </a:cubicBezTo>
                    <a:cubicBezTo>
                      <a:pt x="22209" y="35668"/>
                      <a:pt x="35132" y="31444"/>
                      <a:pt x="43313" y="26627"/>
                    </a:cubicBezTo>
                    <a:cubicBezTo>
                      <a:pt x="55029" y="19616"/>
                      <a:pt x="64880" y="9853"/>
                      <a:pt x="77572" y="7811"/>
                    </a:cubicBezTo>
                    <a:cubicBezTo>
                      <a:pt x="77217" y="5237"/>
                      <a:pt x="76862" y="2575"/>
                      <a:pt x="76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1818550" y="2156225"/>
                <a:ext cx="767025" cy="373600"/>
              </a:xfrm>
              <a:custGeom>
                <a:avLst/>
                <a:gdLst/>
                <a:ahLst/>
                <a:cxnLst/>
                <a:rect l="l" t="t" r="r" b="b"/>
                <a:pathLst>
                  <a:path w="30681" h="14944" extrusionOk="0">
                    <a:moveTo>
                      <a:pt x="24993" y="0"/>
                    </a:moveTo>
                    <a:cubicBezTo>
                      <a:pt x="23701" y="0"/>
                      <a:pt x="22358" y="854"/>
                      <a:pt x="21391" y="2978"/>
                    </a:cubicBezTo>
                    <a:cubicBezTo>
                      <a:pt x="21164" y="3582"/>
                      <a:pt x="20552" y="3993"/>
                      <a:pt x="19882" y="3993"/>
                    </a:cubicBezTo>
                    <a:cubicBezTo>
                      <a:pt x="19765" y="3993"/>
                      <a:pt x="19646" y="3981"/>
                      <a:pt x="19527" y="3954"/>
                    </a:cubicBezTo>
                    <a:cubicBezTo>
                      <a:pt x="17882" y="5300"/>
                      <a:pt x="15796" y="6079"/>
                      <a:pt x="13641" y="6079"/>
                    </a:cubicBezTo>
                    <a:cubicBezTo>
                      <a:pt x="13238" y="6079"/>
                      <a:pt x="12832" y="6051"/>
                      <a:pt x="12426" y="5995"/>
                    </a:cubicBezTo>
                    <a:cubicBezTo>
                      <a:pt x="11051" y="5907"/>
                      <a:pt x="9298" y="5574"/>
                      <a:pt x="7622" y="5574"/>
                    </a:cubicBezTo>
                    <a:cubicBezTo>
                      <a:pt x="5947" y="5574"/>
                      <a:pt x="4350" y="5907"/>
                      <a:pt x="3285" y="7149"/>
                    </a:cubicBezTo>
                    <a:cubicBezTo>
                      <a:pt x="1" y="11054"/>
                      <a:pt x="2486" y="13806"/>
                      <a:pt x="6657" y="14605"/>
                    </a:cubicBezTo>
                    <a:cubicBezTo>
                      <a:pt x="8042" y="14831"/>
                      <a:pt x="9449" y="14944"/>
                      <a:pt x="10859" y="14944"/>
                    </a:cubicBezTo>
                    <a:cubicBezTo>
                      <a:pt x="14417" y="14944"/>
                      <a:pt x="17996" y="14228"/>
                      <a:pt x="21302" y="12830"/>
                    </a:cubicBezTo>
                    <a:cubicBezTo>
                      <a:pt x="23609" y="11853"/>
                      <a:pt x="26361" y="10611"/>
                      <a:pt x="27958" y="8481"/>
                    </a:cubicBezTo>
                    <a:cubicBezTo>
                      <a:pt x="30681" y="4521"/>
                      <a:pt x="27969" y="0"/>
                      <a:pt x="24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1408050" y="3387075"/>
                <a:ext cx="1486675" cy="687475"/>
              </a:xfrm>
              <a:custGeom>
                <a:avLst/>
                <a:gdLst/>
                <a:ahLst/>
                <a:cxnLst/>
                <a:rect l="l" t="t" r="r" b="b"/>
                <a:pathLst>
                  <a:path w="59467" h="27499" extrusionOk="0">
                    <a:moveTo>
                      <a:pt x="45615" y="0"/>
                    </a:moveTo>
                    <a:cubicBezTo>
                      <a:pt x="38219" y="0"/>
                      <a:pt x="29380" y="1253"/>
                      <a:pt x="23610" y="4068"/>
                    </a:cubicBezTo>
                    <a:cubicBezTo>
                      <a:pt x="14646" y="8417"/>
                      <a:pt x="9320" y="16493"/>
                      <a:pt x="1" y="18269"/>
                    </a:cubicBezTo>
                    <a:cubicBezTo>
                      <a:pt x="1332" y="21464"/>
                      <a:pt x="2841" y="24481"/>
                      <a:pt x="4527" y="27499"/>
                    </a:cubicBezTo>
                    <a:cubicBezTo>
                      <a:pt x="11450" y="25458"/>
                      <a:pt x="18107" y="22351"/>
                      <a:pt x="24054" y="18269"/>
                    </a:cubicBezTo>
                    <a:cubicBezTo>
                      <a:pt x="26894" y="16405"/>
                      <a:pt x="29911" y="14896"/>
                      <a:pt x="33106" y="13920"/>
                    </a:cubicBezTo>
                    <a:cubicBezTo>
                      <a:pt x="37100" y="12588"/>
                      <a:pt x="41094" y="11346"/>
                      <a:pt x="44911" y="9659"/>
                    </a:cubicBezTo>
                    <a:cubicBezTo>
                      <a:pt x="46597" y="8860"/>
                      <a:pt x="59467" y="1139"/>
                      <a:pt x="51035" y="251"/>
                    </a:cubicBezTo>
                    <a:cubicBezTo>
                      <a:pt x="49380" y="86"/>
                      <a:pt x="47547" y="0"/>
                      <a:pt x="45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294"/>
        <p:cNvGrpSpPr/>
        <p:nvPr/>
      </p:nvGrpSpPr>
      <p:grpSpPr>
        <a:xfrm>
          <a:off x="0" y="0"/>
          <a:ext cx="0" cy="0"/>
          <a:chOff x="0" y="0"/>
          <a:chExt cx="0" cy="0"/>
        </a:xfrm>
      </p:grpSpPr>
      <p:sp>
        <p:nvSpPr>
          <p:cNvPr id="5295" name="Google Shape;5295;p42"/>
          <p:cNvSpPr/>
          <p:nvPr/>
        </p:nvSpPr>
        <p:spPr>
          <a:xfrm>
            <a:off x="2779500" y="1767575"/>
            <a:ext cx="1771500" cy="726300"/>
          </a:xfrm>
          <a:prstGeom prst="flowChartAlternateProcess">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2"/>
          <p:cNvSpPr/>
          <p:nvPr/>
        </p:nvSpPr>
        <p:spPr>
          <a:xfrm>
            <a:off x="4591200" y="1767575"/>
            <a:ext cx="1771500" cy="726300"/>
          </a:xfrm>
          <a:prstGeom prst="flowChartAlternateProcess">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2"/>
          <p:cNvSpPr/>
          <p:nvPr/>
        </p:nvSpPr>
        <p:spPr>
          <a:xfrm>
            <a:off x="6402900" y="1767575"/>
            <a:ext cx="1771500" cy="726300"/>
          </a:xfrm>
          <a:prstGeom prst="flowChartAlternateProcess">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2"/>
          <p:cNvSpPr/>
          <p:nvPr/>
        </p:nvSpPr>
        <p:spPr>
          <a:xfrm>
            <a:off x="2779500" y="25295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2"/>
          <p:cNvSpPr/>
          <p:nvPr/>
        </p:nvSpPr>
        <p:spPr>
          <a:xfrm>
            <a:off x="4591200" y="25295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2"/>
          <p:cNvSpPr/>
          <p:nvPr/>
        </p:nvSpPr>
        <p:spPr>
          <a:xfrm>
            <a:off x="6402900" y="25295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2"/>
          <p:cNvSpPr/>
          <p:nvPr/>
        </p:nvSpPr>
        <p:spPr>
          <a:xfrm>
            <a:off x="2779500" y="33428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2"/>
          <p:cNvSpPr/>
          <p:nvPr/>
        </p:nvSpPr>
        <p:spPr>
          <a:xfrm>
            <a:off x="4591200" y="33428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2"/>
          <p:cNvSpPr/>
          <p:nvPr/>
        </p:nvSpPr>
        <p:spPr>
          <a:xfrm>
            <a:off x="6402900" y="3342875"/>
            <a:ext cx="1771500" cy="7776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2"/>
          <p:cNvSpPr/>
          <p:nvPr/>
        </p:nvSpPr>
        <p:spPr>
          <a:xfrm>
            <a:off x="967800" y="2529575"/>
            <a:ext cx="1771500" cy="777600"/>
          </a:xfrm>
          <a:prstGeom prst="flowChartAlternateProcess">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2"/>
          <p:cNvSpPr/>
          <p:nvPr/>
        </p:nvSpPr>
        <p:spPr>
          <a:xfrm>
            <a:off x="967800" y="3342875"/>
            <a:ext cx="1771500" cy="777600"/>
          </a:xfrm>
          <a:prstGeom prst="flowChartAlternateProcess">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2"/>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5307" name="Google Shape;5307;p42"/>
          <p:cNvGraphicFramePr/>
          <p:nvPr/>
        </p:nvGraphicFramePr>
        <p:xfrm>
          <a:off x="952500" y="1746125"/>
          <a:ext cx="7239000" cy="2392475"/>
        </p:xfrm>
        <a:graphic>
          <a:graphicData uri="http://schemas.openxmlformats.org/drawingml/2006/table">
            <a:tbl>
              <a:tblPr>
                <a:noFill/>
                <a:tableStyleId>{893A74D8-493A-4E79-87F7-FCE51A4FF060}</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769475">
                <a:tc>
                  <a:txBody>
                    <a:bodyPr/>
                    <a:lstStyle/>
                    <a:p>
                      <a:pPr marL="0" lvl="0" indent="0" algn="ctr" rtl="0">
                        <a:spcBef>
                          <a:spcPts val="0"/>
                        </a:spcBef>
                        <a:spcAft>
                          <a:spcPts val="0"/>
                        </a:spcAft>
                        <a:buNone/>
                      </a:pPr>
                      <a:endParaRPr>
                        <a:latin typeface="Work Sans"/>
                        <a:ea typeface="Work Sans"/>
                        <a:cs typeface="Work Sans"/>
                        <a:sym typeface="Work Sans"/>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FFFFFF"/>
                          </a:solidFill>
                          <a:latin typeface="Roboto Condensed"/>
                          <a:ea typeface="Roboto Condensed"/>
                          <a:cs typeface="Roboto Condensed"/>
                          <a:sym typeface="Roboto Condensed"/>
                        </a:rPr>
                        <a:t>TOPIC 1</a:t>
                      </a:r>
                      <a:endParaRPr sz="2500" b="1">
                        <a:solidFill>
                          <a:srgbClr val="FFFFFF"/>
                        </a:solidFill>
                        <a:latin typeface="Roboto Condensed"/>
                        <a:ea typeface="Roboto Condensed"/>
                        <a:cs typeface="Roboto Condensed"/>
                        <a:sym typeface="Roboto Condense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FFFFFF"/>
                          </a:solidFill>
                          <a:latin typeface="Roboto Condensed"/>
                          <a:ea typeface="Roboto Condensed"/>
                          <a:cs typeface="Roboto Condensed"/>
                          <a:sym typeface="Roboto Condensed"/>
                        </a:rPr>
                        <a:t>TOPIC 2</a:t>
                      </a:r>
                      <a:endParaRPr sz="2500" b="1">
                        <a:solidFill>
                          <a:srgbClr val="FFFFFF"/>
                        </a:solidFill>
                        <a:latin typeface="Roboto Condensed"/>
                        <a:ea typeface="Roboto Condensed"/>
                        <a:cs typeface="Roboto Condensed"/>
                        <a:sym typeface="Roboto Condense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rgbClr val="FFFFFF"/>
                          </a:solidFill>
                          <a:latin typeface="Roboto Condensed"/>
                          <a:ea typeface="Roboto Condensed"/>
                          <a:cs typeface="Roboto Condensed"/>
                          <a:sym typeface="Roboto Condensed"/>
                        </a:rPr>
                        <a:t>TOPIC 3</a:t>
                      </a:r>
                      <a:endParaRPr sz="2500" b="1">
                        <a:solidFill>
                          <a:srgbClr val="FFFFFF"/>
                        </a:solidFill>
                        <a:latin typeface="Roboto Condensed"/>
                        <a:ea typeface="Roboto Condensed"/>
                        <a:cs typeface="Roboto Condensed"/>
                        <a:sym typeface="Roboto Condense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811500">
                <a:tc>
                  <a:txBody>
                    <a:bodyPr/>
                    <a:lstStyle/>
                    <a:p>
                      <a:pPr marL="0" lvl="0" indent="0" algn="ctr" rtl="0">
                        <a:spcBef>
                          <a:spcPts val="0"/>
                        </a:spcBef>
                        <a:spcAft>
                          <a:spcPts val="0"/>
                        </a:spcAft>
                        <a:buNone/>
                      </a:pPr>
                      <a:r>
                        <a:rPr lang="en" sz="2500" b="1">
                          <a:solidFill>
                            <a:srgbClr val="FFFFFF"/>
                          </a:solidFill>
                          <a:latin typeface="Roboto Condensed"/>
                          <a:ea typeface="Roboto Condensed"/>
                          <a:cs typeface="Roboto Condensed"/>
                          <a:sym typeface="Roboto Condensed"/>
                        </a:rPr>
                        <a:t>MERCURY</a:t>
                      </a:r>
                      <a:endParaRPr sz="2500" b="1">
                        <a:solidFill>
                          <a:srgbClr val="FFFFFF"/>
                        </a:solidFill>
                        <a:latin typeface="Roboto Condensed"/>
                        <a:ea typeface="Roboto Condensed"/>
                        <a:cs typeface="Roboto Condensed"/>
                        <a:sym typeface="Roboto Condense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Mercury is the smallest planet</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Mars is actually a cold place</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Saturn is a gas giant</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811500">
                <a:tc>
                  <a:txBody>
                    <a:bodyPr/>
                    <a:lstStyle/>
                    <a:p>
                      <a:pPr marL="0" lvl="0" indent="0" algn="ctr" rtl="0">
                        <a:spcBef>
                          <a:spcPts val="0"/>
                        </a:spcBef>
                        <a:spcAft>
                          <a:spcPts val="0"/>
                        </a:spcAft>
                        <a:buNone/>
                      </a:pPr>
                      <a:r>
                        <a:rPr lang="en" sz="2500" b="1">
                          <a:solidFill>
                            <a:srgbClr val="FFFFFF"/>
                          </a:solidFill>
                          <a:latin typeface="Roboto Condensed"/>
                          <a:ea typeface="Roboto Condensed"/>
                          <a:cs typeface="Roboto Condensed"/>
                          <a:sym typeface="Roboto Condensed"/>
                        </a:rPr>
                        <a:t>MARS</a:t>
                      </a:r>
                      <a:endParaRPr sz="2500" b="1">
                        <a:solidFill>
                          <a:srgbClr val="FFFFFF"/>
                        </a:solidFill>
                        <a:latin typeface="Roboto Condensed"/>
                        <a:ea typeface="Roboto Condensed"/>
                        <a:cs typeface="Roboto Condensed"/>
                        <a:sym typeface="Roboto Condensed"/>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Venus has a beautiful name</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Jupiter is the biggest of them all</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Earth is the planet where we live on</a:t>
                      </a:r>
                      <a:endParaRPr>
                        <a:solidFill>
                          <a:srgbClr val="FFFFFF"/>
                        </a:solidFill>
                        <a:latin typeface="Rubik"/>
                        <a:ea typeface="Rubik"/>
                        <a:cs typeface="Rubik"/>
                        <a:sym typeface="Rubik"/>
                      </a:endParaRPr>
                    </a:p>
                  </a:txBody>
                  <a:tcPr marL="91425" marR="91425" marT="91425" marB="91425" anchor="ctr">
                    <a:lnL w="38100" cap="flat" cmpd="sng">
                      <a:solidFill>
                        <a:schemeClr val="lt1"/>
                      </a:solidFill>
                      <a:prstDash val="solid"/>
                      <a:round/>
                      <a:headEnd type="none" w="sm" len="sm"/>
                      <a:tailEnd type="none" w="sm" len="sm"/>
                    </a:lnL>
                    <a:lnR w="38100" cap="flat" cmpd="sng">
                      <a:solidFill>
                        <a:schemeClr val="lt1"/>
                      </a:solidFill>
                      <a:prstDash val="solid"/>
                      <a:round/>
                      <a:headEnd type="none" w="sm" len="sm"/>
                      <a:tailEnd type="none" w="sm" len="sm"/>
                    </a:lnR>
                    <a:lnT w="38100" cap="flat" cmpd="sng">
                      <a:solidFill>
                        <a:schemeClr val="lt1"/>
                      </a:solidFill>
                      <a:prstDash val="solid"/>
                      <a:round/>
                      <a:headEnd type="none" w="sm" len="sm"/>
                      <a:tailEnd type="none" w="sm" len="sm"/>
                    </a:lnT>
                    <a:lnB w="38100"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311"/>
        <p:cNvGrpSpPr/>
        <p:nvPr/>
      </p:nvGrpSpPr>
      <p:grpSpPr>
        <a:xfrm>
          <a:off x="0" y="0"/>
          <a:ext cx="0" cy="0"/>
          <a:chOff x="0" y="0"/>
          <a:chExt cx="0" cy="0"/>
        </a:xfrm>
      </p:grpSpPr>
      <p:pic>
        <p:nvPicPr>
          <p:cNvPr id="5312" name="Google Shape;5312;p43" title="Gráfico">
            <a:hlinkClick r:id="rId3"/>
          </p:cNvPr>
          <p:cNvPicPr preferRelativeResize="0"/>
          <p:nvPr/>
        </p:nvPicPr>
        <p:blipFill>
          <a:blip r:embed="rId4">
            <a:alphaModFix/>
          </a:blip>
          <a:stretch>
            <a:fillRect/>
          </a:stretch>
        </p:blipFill>
        <p:spPr>
          <a:xfrm>
            <a:off x="-181287" y="866150"/>
            <a:ext cx="5569650" cy="3443900"/>
          </a:xfrm>
          <a:prstGeom prst="rect">
            <a:avLst/>
          </a:prstGeom>
          <a:noFill/>
          <a:ln>
            <a:noFill/>
          </a:ln>
        </p:spPr>
      </p:pic>
      <p:sp>
        <p:nvSpPr>
          <p:cNvPr id="5313" name="Google Shape;5313;p43"/>
          <p:cNvSpPr txBox="1">
            <a:spLocks noGrp="1"/>
          </p:cNvSpPr>
          <p:nvPr>
            <p:ph type="title"/>
          </p:nvPr>
        </p:nvSpPr>
        <p:spPr>
          <a:xfrm>
            <a:off x="5466750" y="1310125"/>
            <a:ext cx="3006000" cy="734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RESULTS</a:t>
            </a:r>
            <a:endParaRPr/>
          </a:p>
          <a:p>
            <a:pPr marL="0" lvl="0" indent="0" algn="r" rtl="0">
              <a:spcBef>
                <a:spcPts val="0"/>
              </a:spcBef>
              <a:spcAft>
                <a:spcPts val="0"/>
              </a:spcAft>
              <a:buNone/>
            </a:pPr>
            <a:r>
              <a:rPr lang="en"/>
              <a:t>ANALYSIS</a:t>
            </a:r>
            <a:endParaRPr/>
          </a:p>
        </p:txBody>
      </p:sp>
      <p:sp>
        <p:nvSpPr>
          <p:cNvPr id="5314" name="Google Shape;5314;p43"/>
          <p:cNvSpPr txBox="1">
            <a:spLocks noGrp="1"/>
          </p:cNvSpPr>
          <p:nvPr>
            <p:ph type="title" idx="4294967295"/>
          </p:nvPr>
        </p:nvSpPr>
        <p:spPr>
          <a:xfrm>
            <a:off x="1048425" y="2262875"/>
            <a:ext cx="781200" cy="42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rgbClr val="FFFFFF"/>
                </a:solidFill>
              </a:rPr>
              <a:t>45%</a:t>
            </a:r>
            <a:endParaRPr sz="2600">
              <a:solidFill>
                <a:srgbClr val="FFFFFF"/>
              </a:solidFill>
            </a:endParaRPr>
          </a:p>
        </p:txBody>
      </p:sp>
      <p:sp>
        <p:nvSpPr>
          <p:cNvPr id="5315" name="Google Shape;5315;p43"/>
          <p:cNvSpPr txBox="1">
            <a:spLocks noGrp="1"/>
          </p:cNvSpPr>
          <p:nvPr>
            <p:ph type="title" idx="4294967295"/>
          </p:nvPr>
        </p:nvSpPr>
        <p:spPr>
          <a:xfrm>
            <a:off x="2377653" y="3499075"/>
            <a:ext cx="781200" cy="42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rgbClr val="FFFFFF"/>
                </a:solidFill>
              </a:rPr>
              <a:t>20%</a:t>
            </a:r>
            <a:endParaRPr sz="2600">
              <a:solidFill>
                <a:srgbClr val="FFFFFF"/>
              </a:solidFill>
            </a:endParaRPr>
          </a:p>
        </p:txBody>
      </p:sp>
      <p:sp>
        <p:nvSpPr>
          <p:cNvPr id="5316" name="Google Shape;5316;p43"/>
          <p:cNvSpPr txBox="1">
            <a:spLocks noGrp="1"/>
          </p:cNvSpPr>
          <p:nvPr>
            <p:ph type="title" idx="4294967295"/>
          </p:nvPr>
        </p:nvSpPr>
        <p:spPr>
          <a:xfrm>
            <a:off x="2968200" y="1511225"/>
            <a:ext cx="781200" cy="44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rgbClr val="FFFFFF"/>
                </a:solidFill>
              </a:rPr>
              <a:t>25%</a:t>
            </a:r>
            <a:endParaRPr sz="2600">
              <a:solidFill>
                <a:srgbClr val="FFFFFF"/>
              </a:solidFill>
            </a:endParaRPr>
          </a:p>
        </p:txBody>
      </p:sp>
      <p:sp>
        <p:nvSpPr>
          <p:cNvPr id="5317" name="Google Shape;5317;p43"/>
          <p:cNvSpPr txBox="1">
            <a:spLocks noGrp="1"/>
          </p:cNvSpPr>
          <p:nvPr>
            <p:ph type="title" idx="4294967295"/>
          </p:nvPr>
        </p:nvSpPr>
        <p:spPr>
          <a:xfrm>
            <a:off x="3273000" y="2730325"/>
            <a:ext cx="781200" cy="44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rgbClr val="FFFFFF"/>
                </a:solidFill>
              </a:rPr>
              <a:t>15%</a:t>
            </a:r>
            <a:endParaRPr sz="2600">
              <a:solidFill>
                <a:srgbClr val="FFFFFF"/>
              </a:solidFill>
            </a:endParaRPr>
          </a:p>
        </p:txBody>
      </p:sp>
      <p:sp>
        <p:nvSpPr>
          <p:cNvPr id="5318" name="Google Shape;5318;p43"/>
          <p:cNvSpPr txBox="1"/>
          <p:nvPr/>
        </p:nvSpPr>
        <p:spPr>
          <a:xfrm>
            <a:off x="706300" y="4371825"/>
            <a:ext cx="3879900" cy="292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2"/>
                </a:solidFill>
                <a:latin typeface="Rubik Light"/>
                <a:ea typeface="Rubik Light"/>
                <a:cs typeface="Rubik Light"/>
                <a:sym typeface="Rubik Light"/>
              </a:rPr>
              <a:t>To modify this graph, click on it, follow the link, change the data and paste the resulting graph here, replacing this one</a:t>
            </a:r>
            <a:endParaRPr sz="1000">
              <a:solidFill>
                <a:schemeClr val="accent2"/>
              </a:solidFill>
              <a:latin typeface="Rubik Light"/>
              <a:ea typeface="Rubik Light"/>
              <a:cs typeface="Rubik Light"/>
              <a:sym typeface="Rubik Light"/>
            </a:endParaRPr>
          </a:p>
          <a:p>
            <a:pPr marL="0" lvl="0" indent="0" algn="l" rtl="0">
              <a:lnSpc>
                <a:spcPct val="115000"/>
              </a:lnSpc>
              <a:spcBef>
                <a:spcPts val="1600"/>
              </a:spcBef>
              <a:spcAft>
                <a:spcPts val="1600"/>
              </a:spcAft>
              <a:buNone/>
            </a:pPr>
            <a:endParaRPr sz="1000">
              <a:solidFill>
                <a:schemeClr val="accent2"/>
              </a:solidFill>
              <a:latin typeface="Rubik Light"/>
              <a:ea typeface="Rubik Light"/>
              <a:cs typeface="Rubik Light"/>
              <a:sym typeface="Rubik Light"/>
            </a:endParaRPr>
          </a:p>
        </p:txBody>
      </p:sp>
      <p:sp>
        <p:nvSpPr>
          <p:cNvPr id="5319" name="Google Shape;5319;p43"/>
          <p:cNvSpPr txBox="1">
            <a:spLocks noGrp="1"/>
          </p:cNvSpPr>
          <p:nvPr>
            <p:ph type="subTitle" idx="1"/>
          </p:nvPr>
        </p:nvSpPr>
        <p:spPr>
          <a:xfrm>
            <a:off x="6002363" y="2634600"/>
            <a:ext cx="1934700" cy="3753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Mars</a:t>
            </a:r>
            <a:endParaRPr/>
          </a:p>
        </p:txBody>
      </p:sp>
      <p:sp>
        <p:nvSpPr>
          <p:cNvPr id="5320" name="Google Shape;5320;p43"/>
          <p:cNvSpPr txBox="1">
            <a:spLocks noGrp="1"/>
          </p:cNvSpPr>
          <p:nvPr>
            <p:ph type="subTitle" idx="2"/>
          </p:nvPr>
        </p:nvSpPr>
        <p:spPr>
          <a:xfrm>
            <a:off x="6002492" y="3015600"/>
            <a:ext cx="1934700" cy="3753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Saturn</a:t>
            </a:r>
            <a:endParaRPr/>
          </a:p>
        </p:txBody>
      </p:sp>
      <p:sp>
        <p:nvSpPr>
          <p:cNvPr id="5321" name="Google Shape;5321;p43"/>
          <p:cNvSpPr txBox="1">
            <a:spLocks noGrp="1"/>
          </p:cNvSpPr>
          <p:nvPr>
            <p:ph type="subTitle" idx="3"/>
          </p:nvPr>
        </p:nvSpPr>
        <p:spPr>
          <a:xfrm>
            <a:off x="6002411" y="3396600"/>
            <a:ext cx="1934700" cy="3753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Venus</a:t>
            </a:r>
            <a:endParaRPr/>
          </a:p>
        </p:txBody>
      </p:sp>
      <p:sp>
        <p:nvSpPr>
          <p:cNvPr id="5322" name="Google Shape;5322;p43"/>
          <p:cNvSpPr txBox="1">
            <a:spLocks noGrp="1"/>
          </p:cNvSpPr>
          <p:nvPr>
            <p:ph type="subTitle" idx="4"/>
          </p:nvPr>
        </p:nvSpPr>
        <p:spPr>
          <a:xfrm>
            <a:off x="6002299" y="3777600"/>
            <a:ext cx="1934700" cy="3753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Jupiter</a:t>
            </a:r>
            <a:endParaRPr/>
          </a:p>
        </p:txBody>
      </p:sp>
      <p:sp>
        <p:nvSpPr>
          <p:cNvPr id="5323" name="Google Shape;5323;p43"/>
          <p:cNvSpPr/>
          <p:nvPr/>
        </p:nvSpPr>
        <p:spPr>
          <a:xfrm>
            <a:off x="8115763" y="2609988"/>
            <a:ext cx="221400" cy="22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3"/>
          <p:cNvSpPr/>
          <p:nvPr/>
        </p:nvSpPr>
        <p:spPr>
          <a:xfrm>
            <a:off x="8115800" y="2991025"/>
            <a:ext cx="221400" cy="221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3"/>
          <p:cNvSpPr/>
          <p:nvPr/>
        </p:nvSpPr>
        <p:spPr>
          <a:xfrm>
            <a:off x="8115800" y="3356225"/>
            <a:ext cx="221400" cy="221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3"/>
          <p:cNvSpPr/>
          <p:nvPr/>
        </p:nvSpPr>
        <p:spPr>
          <a:xfrm>
            <a:off x="8115800" y="3748450"/>
            <a:ext cx="221400" cy="221400"/>
          </a:xfrm>
          <a:prstGeom prst="ellipse">
            <a:avLst/>
          </a:prstGeom>
          <a:solidFill>
            <a:srgbClr val="D96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30"/>
        <p:cNvGrpSpPr/>
        <p:nvPr/>
      </p:nvGrpSpPr>
      <p:grpSpPr>
        <a:xfrm>
          <a:off x="0" y="0"/>
          <a:ext cx="0" cy="0"/>
          <a:chOff x="0" y="0"/>
          <a:chExt cx="0" cy="0"/>
        </a:xfrm>
      </p:grpSpPr>
      <p:sp>
        <p:nvSpPr>
          <p:cNvPr id="5331" name="Google Shape;5331;p44"/>
          <p:cNvSpPr txBox="1">
            <a:spLocks noGrp="1"/>
          </p:cNvSpPr>
          <p:nvPr>
            <p:ph type="title"/>
          </p:nvPr>
        </p:nvSpPr>
        <p:spPr>
          <a:xfrm>
            <a:off x="2884800" y="1069235"/>
            <a:ext cx="3374400" cy="42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200,000 </a:t>
            </a:r>
            <a:endParaRPr/>
          </a:p>
        </p:txBody>
      </p:sp>
      <p:sp>
        <p:nvSpPr>
          <p:cNvPr id="5332" name="Google Shape;5332;p44"/>
          <p:cNvSpPr txBox="1">
            <a:spLocks noGrp="1"/>
          </p:cNvSpPr>
          <p:nvPr>
            <p:ph type="subTitle" idx="1"/>
          </p:nvPr>
        </p:nvSpPr>
        <p:spPr>
          <a:xfrm>
            <a:off x="2242650" y="1452525"/>
            <a:ext cx="4658700" cy="34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t>
            </a:r>
            <a:endParaRPr/>
          </a:p>
          <a:p>
            <a:pPr marL="0" lvl="0" indent="0" algn="ctr" rtl="0">
              <a:spcBef>
                <a:spcPts val="0"/>
              </a:spcBef>
              <a:spcAft>
                <a:spcPts val="0"/>
              </a:spcAft>
              <a:buNone/>
            </a:pPr>
            <a:endParaRPr/>
          </a:p>
        </p:txBody>
      </p:sp>
      <p:sp>
        <p:nvSpPr>
          <p:cNvPr id="5333" name="Google Shape;5333;p44"/>
          <p:cNvSpPr txBox="1">
            <a:spLocks noGrp="1"/>
          </p:cNvSpPr>
          <p:nvPr>
            <p:ph type="title" idx="2"/>
          </p:nvPr>
        </p:nvSpPr>
        <p:spPr>
          <a:xfrm>
            <a:off x="2884838" y="2215710"/>
            <a:ext cx="3374400" cy="42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3,000 </a:t>
            </a:r>
            <a:endParaRPr/>
          </a:p>
        </p:txBody>
      </p:sp>
      <p:sp>
        <p:nvSpPr>
          <p:cNvPr id="5334" name="Google Shape;5334;p44"/>
          <p:cNvSpPr txBox="1">
            <a:spLocks noGrp="1"/>
          </p:cNvSpPr>
          <p:nvPr>
            <p:ph type="subTitle" idx="3"/>
          </p:nvPr>
        </p:nvSpPr>
        <p:spPr>
          <a:xfrm>
            <a:off x="2242700" y="2598865"/>
            <a:ext cx="4658700" cy="42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a:p>
            <a:pPr marL="0" lvl="0" indent="0" algn="ctr" rtl="0">
              <a:spcBef>
                <a:spcPts val="0"/>
              </a:spcBef>
              <a:spcAft>
                <a:spcPts val="0"/>
              </a:spcAft>
              <a:buNone/>
            </a:pPr>
            <a:endParaRPr/>
          </a:p>
        </p:txBody>
      </p:sp>
      <p:sp>
        <p:nvSpPr>
          <p:cNvPr id="5335" name="Google Shape;5335;p44"/>
          <p:cNvSpPr txBox="1">
            <a:spLocks noGrp="1"/>
          </p:cNvSpPr>
          <p:nvPr>
            <p:ph type="title" idx="4"/>
          </p:nvPr>
        </p:nvSpPr>
        <p:spPr>
          <a:xfrm>
            <a:off x="2884800" y="3362185"/>
            <a:ext cx="3374400" cy="42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10,000</a:t>
            </a:r>
            <a:endParaRPr/>
          </a:p>
        </p:txBody>
      </p:sp>
      <p:sp>
        <p:nvSpPr>
          <p:cNvPr id="5336" name="Google Shape;5336;p44"/>
          <p:cNvSpPr txBox="1">
            <a:spLocks noGrp="1"/>
          </p:cNvSpPr>
          <p:nvPr>
            <p:ph type="subTitle" idx="5"/>
          </p:nvPr>
        </p:nvSpPr>
        <p:spPr>
          <a:xfrm>
            <a:off x="2242650" y="3745476"/>
            <a:ext cx="4658700" cy="42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a:p>
            <a:pPr marL="0" lvl="0" indent="0" algn="ctr" rtl="0">
              <a:spcBef>
                <a:spcPts val="0"/>
              </a:spcBef>
              <a:spcAft>
                <a:spcPts val="0"/>
              </a:spcAft>
              <a:buNone/>
            </a:pPr>
            <a:endParaRPr/>
          </a:p>
        </p:txBody>
      </p:sp>
      <p:grpSp>
        <p:nvGrpSpPr>
          <p:cNvPr id="5337" name="Google Shape;5337;p44"/>
          <p:cNvGrpSpPr/>
          <p:nvPr/>
        </p:nvGrpSpPr>
        <p:grpSpPr>
          <a:xfrm rot="703351">
            <a:off x="1132805" y="2189801"/>
            <a:ext cx="1190312" cy="2148193"/>
            <a:chOff x="2764550" y="238125"/>
            <a:chExt cx="2081225" cy="3756050"/>
          </a:xfrm>
        </p:grpSpPr>
        <p:sp>
          <p:nvSpPr>
            <p:cNvPr id="5338" name="Google Shape;5338;p44"/>
            <p:cNvSpPr/>
            <p:nvPr/>
          </p:nvSpPr>
          <p:spPr>
            <a:xfrm>
              <a:off x="4163175" y="3101625"/>
              <a:ext cx="432500" cy="626025"/>
            </a:xfrm>
            <a:custGeom>
              <a:avLst/>
              <a:gdLst/>
              <a:ahLst/>
              <a:cxnLst/>
              <a:rect l="l" t="t" r="r" b="b"/>
              <a:pathLst>
                <a:path w="17300" h="25041" extrusionOk="0">
                  <a:moveTo>
                    <a:pt x="6194" y="1"/>
                  </a:moveTo>
                  <a:lnTo>
                    <a:pt x="1" y="13757"/>
                  </a:lnTo>
                  <a:lnTo>
                    <a:pt x="7980" y="25041"/>
                  </a:lnTo>
                  <a:lnTo>
                    <a:pt x="17299" y="16436"/>
                  </a:lnTo>
                  <a:lnTo>
                    <a:pt x="61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4"/>
            <p:cNvSpPr/>
            <p:nvPr/>
          </p:nvSpPr>
          <p:spPr>
            <a:xfrm>
              <a:off x="4268125" y="3457275"/>
              <a:ext cx="577650" cy="445375"/>
            </a:xfrm>
            <a:custGeom>
              <a:avLst/>
              <a:gdLst/>
              <a:ahLst/>
              <a:cxnLst/>
              <a:rect l="l" t="t" r="r" b="b"/>
              <a:pathLst>
                <a:path w="23106" h="17815" extrusionOk="0">
                  <a:moveTo>
                    <a:pt x="19102" y="0"/>
                  </a:moveTo>
                  <a:cubicBezTo>
                    <a:pt x="16601" y="0"/>
                    <a:pt x="13522" y="1258"/>
                    <a:pt x="11762" y="2567"/>
                  </a:cubicBezTo>
                  <a:cubicBezTo>
                    <a:pt x="7593" y="5604"/>
                    <a:pt x="5420" y="7182"/>
                    <a:pt x="1698" y="10874"/>
                  </a:cubicBezTo>
                  <a:cubicBezTo>
                    <a:pt x="1742" y="10854"/>
                    <a:pt x="1763" y="10846"/>
                    <a:pt x="1767" y="10846"/>
                  </a:cubicBezTo>
                  <a:cubicBezTo>
                    <a:pt x="1795" y="10846"/>
                    <a:pt x="968" y="11282"/>
                    <a:pt x="1015" y="11282"/>
                  </a:cubicBezTo>
                  <a:cubicBezTo>
                    <a:pt x="1020" y="11282"/>
                    <a:pt x="1039" y="11276"/>
                    <a:pt x="1073" y="11262"/>
                  </a:cubicBezTo>
                  <a:lnTo>
                    <a:pt x="1073" y="11262"/>
                  </a:lnTo>
                  <a:lnTo>
                    <a:pt x="1" y="12482"/>
                  </a:lnTo>
                  <a:cubicBezTo>
                    <a:pt x="1054" y="14588"/>
                    <a:pt x="3400" y="17815"/>
                    <a:pt x="5515" y="17815"/>
                  </a:cubicBezTo>
                  <a:cubicBezTo>
                    <a:pt x="5553" y="17815"/>
                    <a:pt x="5590" y="17814"/>
                    <a:pt x="5628" y="17812"/>
                  </a:cubicBezTo>
                  <a:cubicBezTo>
                    <a:pt x="6611" y="17782"/>
                    <a:pt x="7474" y="17187"/>
                    <a:pt x="8308" y="16591"/>
                  </a:cubicBezTo>
                  <a:cubicBezTo>
                    <a:pt x="13369" y="12959"/>
                    <a:pt x="18014" y="8760"/>
                    <a:pt x="22093" y="4056"/>
                  </a:cubicBezTo>
                  <a:cubicBezTo>
                    <a:pt x="22361" y="3818"/>
                    <a:pt x="22570" y="3490"/>
                    <a:pt x="22718" y="3163"/>
                  </a:cubicBezTo>
                  <a:cubicBezTo>
                    <a:pt x="23105" y="2061"/>
                    <a:pt x="22212" y="870"/>
                    <a:pt x="21259" y="424"/>
                  </a:cubicBezTo>
                  <a:cubicBezTo>
                    <a:pt x="20640" y="128"/>
                    <a:pt x="19901" y="0"/>
                    <a:pt x="19102"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4"/>
            <p:cNvSpPr/>
            <p:nvPr/>
          </p:nvSpPr>
          <p:spPr>
            <a:xfrm>
              <a:off x="3015400" y="3109075"/>
              <a:ext cx="432475" cy="626775"/>
            </a:xfrm>
            <a:custGeom>
              <a:avLst/>
              <a:gdLst/>
              <a:ahLst/>
              <a:cxnLst/>
              <a:rect l="l" t="t" r="r" b="b"/>
              <a:pathLst>
                <a:path w="17299" h="25071" extrusionOk="0">
                  <a:moveTo>
                    <a:pt x="11969" y="1"/>
                  </a:moveTo>
                  <a:lnTo>
                    <a:pt x="0" y="16436"/>
                  </a:lnTo>
                  <a:lnTo>
                    <a:pt x="9320" y="25070"/>
                  </a:lnTo>
                  <a:lnTo>
                    <a:pt x="17299" y="13786"/>
                  </a:lnTo>
                  <a:lnTo>
                    <a:pt x="119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4"/>
            <p:cNvSpPr/>
            <p:nvPr/>
          </p:nvSpPr>
          <p:spPr>
            <a:xfrm>
              <a:off x="3115150" y="770000"/>
              <a:ext cx="1397900" cy="3224150"/>
            </a:xfrm>
            <a:custGeom>
              <a:avLst/>
              <a:gdLst/>
              <a:ahLst/>
              <a:cxnLst/>
              <a:rect l="l" t="t" r="r" b="b"/>
              <a:pathLst>
                <a:path w="55916" h="128966" extrusionOk="0">
                  <a:moveTo>
                    <a:pt x="26999" y="1"/>
                  </a:moveTo>
                  <a:cubicBezTo>
                    <a:pt x="12012" y="1"/>
                    <a:pt x="6164" y="11367"/>
                    <a:pt x="3097" y="24339"/>
                  </a:cubicBezTo>
                  <a:cubicBezTo>
                    <a:pt x="0" y="37559"/>
                    <a:pt x="1786" y="63462"/>
                    <a:pt x="4645" y="81416"/>
                  </a:cubicBezTo>
                  <a:cubicBezTo>
                    <a:pt x="7533" y="99370"/>
                    <a:pt x="20395" y="121134"/>
                    <a:pt x="23075" y="125124"/>
                  </a:cubicBezTo>
                  <a:cubicBezTo>
                    <a:pt x="25541" y="128837"/>
                    <a:pt x="28393" y="128966"/>
                    <a:pt x="28778" y="128966"/>
                  </a:cubicBezTo>
                  <a:cubicBezTo>
                    <a:pt x="28806" y="128966"/>
                    <a:pt x="28821" y="128965"/>
                    <a:pt x="28821" y="128965"/>
                  </a:cubicBezTo>
                  <a:cubicBezTo>
                    <a:pt x="31322" y="128905"/>
                    <a:pt x="33555" y="127417"/>
                    <a:pt x="34597" y="125154"/>
                  </a:cubicBezTo>
                  <a:cubicBezTo>
                    <a:pt x="38260" y="117442"/>
                    <a:pt x="47906" y="98983"/>
                    <a:pt x="51003" y="81446"/>
                  </a:cubicBezTo>
                  <a:cubicBezTo>
                    <a:pt x="54099" y="63879"/>
                    <a:pt x="55916" y="41727"/>
                    <a:pt x="53236" y="27852"/>
                  </a:cubicBezTo>
                  <a:cubicBezTo>
                    <a:pt x="50586" y="13978"/>
                    <a:pt x="43470" y="460"/>
                    <a:pt x="27868" y="13"/>
                  </a:cubicBezTo>
                  <a:cubicBezTo>
                    <a:pt x="27575" y="5"/>
                    <a:pt x="27285" y="1"/>
                    <a:pt x="269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4"/>
            <p:cNvSpPr/>
            <p:nvPr/>
          </p:nvSpPr>
          <p:spPr>
            <a:xfrm>
              <a:off x="3232000" y="2790500"/>
              <a:ext cx="1160475" cy="1203675"/>
            </a:xfrm>
            <a:custGeom>
              <a:avLst/>
              <a:gdLst/>
              <a:ahLst/>
              <a:cxnLst/>
              <a:rect l="l" t="t" r="r" b="b"/>
              <a:pathLst>
                <a:path w="46419" h="48147" extrusionOk="0">
                  <a:moveTo>
                    <a:pt x="46418" y="0"/>
                  </a:moveTo>
                  <a:lnTo>
                    <a:pt x="46418" y="0"/>
                  </a:lnTo>
                  <a:cubicBezTo>
                    <a:pt x="40434" y="1608"/>
                    <a:pt x="34300" y="2620"/>
                    <a:pt x="28077" y="3067"/>
                  </a:cubicBezTo>
                  <a:cubicBezTo>
                    <a:pt x="26246" y="3183"/>
                    <a:pt x="24414" y="3238"/>
                    <a:pt x="22584" y="3238"/>
                  </a:cubicBezTo>
                  <a:cubicBezTo>
                    <a:pt x="15012" y="3238"/>
                    <a:pt x="7458" y="2297"/>
                    <a:pt x="1" y="834"/>
                  </a:cubicBezTo>
                  <a:lnTo>
                    <a:pt x="1" y="834"/>
                  </a:lnTo>
                  <a:cubicBezTo>
                    <a:pt x="2948" y="18758"/>
                    <a:pt x="15721" y="40344"/>
                    <a:pt x="18401" y="44334"/>
                  </a:cubicBezTo>
                  <a:cubicBezTo>
                    <a:pt x="20833" y="47996"/>
                    <a:pt x="23641" y="48146"/>
                    <a:pt x="24086" y="48146"/>
                  </a:cubicBezTo>
                  <a:cubicBezTo>
                    <a:pt x="24126" y="48146"/>
                    <a:pt x="24147" y="48145"/>
                    <a:pt x="24147" y="48145"/>
                  </a:cubicBezTo>
                  <a:cubicBezTo>
                    <a:pt x="26648" y="48085"/>
                    <a:pt x="28881" y="46597"/>
                    <a:pt x="29923" y="44304"/>
                  </a:cubicBezTo>
                  <a:cubicBezTo>
                    <a:pt x="33586" y="36622"/>
                    <a:pt x="43232" y="18133"/>
                    <a:pt x="46329" y="596"/>
                  </a:cubicBezTo>
                  <a:cubicBezTo>
                    <a:pt x="46359" y="387"/>
                    <a:pt x="46388" y="179"/>
                    <a:pt x="46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4"/>
            <p:cNvSpPr/>
            <p:nvPr/>
          </p:nvSpPr>
          <p:spPr>
            <a:xfrm>
              <a:off x="3684575" y="3873525"/>
              <a:ext cx="307425" cy="120650"/>
            </a:xfrm>
            <a:custGeom>
              <a:avLst/>
              <a:gdLst/>
              <a:ahLst/>
              <a:cxnLst/>
              <a:rect l="l" t="t" r="r" b="b"/>
              <a:pathLst>
                <a:path w="12297" h="4826" extrusionOk="0">
                  <a:moveTo>
                    <a:pt x="12297" y="1"/>
                  </a:moveTo>
                  <a:lnTo>
                    <a:pt x="12297" y="1"/>
                  </a:lnTo>
                  <a:cubicBezTo>
                    <a:pt x="9829" y="622"/>
                    <a:pt x="7295" y="929"/>
                    <a:pt x="4761" y="929"/>
                  </a:cubicBezTo>
                  <a:cubicBezTo>
                    <a:pt x="3168" y="929"/>
                    <a:pt x="1575" y="808"/>
                    <a:pt x="0" y="566"/>
                  </a:cubicBezTo>
                  <a:lnTo>
                    <a:pt x="0" y="566"/>
                  </a:lnTo>
                  <a:lnTo>
                    <a:pt x="298" y="1013"/>
                  </a:lnTo>
                  <a:cubicBezTo>
                    <a:pt x="2730" y="4675"/>
                    <a:pt x="5538" y="4825"/>
                    <a:pt x="5983" y="4825"/>
                  </a:cubicBezTo>
                  <a:cubicBezTo>
                    <a:pt x="6023" y="4825"/>
                    <a:pt x="6044" y="4824"/>
                    <a:pt x="6044" y="4824"/>
                  </a:cubicBezTo>
                  <a:cubicBezTo>
                    <a:pt x="8545" y="4764"/>
                    <a:pt x="10778" y="3276"/>
                    <a:pt x="11820" y="983"/>
                  </a:cubicBezTo>
                  <a:lnTo>
                    <a:pt x="122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4"/>
            <p:cNvSpPr/>
            <p:nvPr/>
          </p:nvSpPr>
          <p:spPr>
            <a:xfrm>
              <a:off x="3942850" y="2824000"/>
              <a:ext cx="340950" cy="42550"/>
            </a:xfrm>
            <a:custGeom>
              <a:avLst/>
              <a:gdLst/>
              <a:ahLst/>
              <a:cxnLst/>
              <a:rect l="l" t="t" r="r" b="b"/>
              <a:pathLst>
                <a:path w="13638" h="1702" extrusionOk="0">
                  <a:moveTo>
                    <a:pt x="13637" y="0"/>
                  </a:moveTo>
                  <a:lnTo>
                    <a:pt x="13637" y="0"/>
                  </a:lnTo>
                  <a:cubicBezTo>
                    <a:pt x="11493" y="357"/>
                    <a:pt x="9350" y="655"/>
                    <a:pt x="7176" y="893"/>
                  </a:cubicBezTo>
                  <a:cubicBezTo>
                    <a:pt x="4824" y="1280"/>
                    <a:pt x="2412" y="1519"/>
                    <a:pt x="1" y="1697"/>
                  </a:cubicBezTo>
                  <a:lnTo>
                    <a:pt x="477" y="1697"/>
                  </a:lnTo>
                  <a:cubicBezTo>
                    <a:pt x="681" y="1700"/>
                    <a:pt x="885" y="1701"/>
                    <a:pt x="1089" y="1701"/>
                  </a:cubicBezTo>
                  <a:cubicBezTo>
                    <a:pt x="3296" y="1701"/>
                    <a:pt x="5502" y="1556"/>
                    <a:pt x="7682" y="1310"/>
                  </a:cubicBezTo>
                  <a:cubicBezTo>
                    <a:pt x="9677" y="923"/>
                    <a:pt x="11672" y="477"/>
                    <a:pt x="13637" y="0"/>
                  </a:cubicBezTo>
                  <a:close/>
                </a:path>
              </a:pathLst>
            </a:custGeom>
            <a:solidFill>
              <a:srgbClr val="D24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4"/>
            <p:cNvSpPr/>
            <p:nvPr/>
          </p:nvSpPr>
          <p:spPr>
            <a:xfrm>
              <a:off x="3267725" y="2972850"/>
              <a:ext cx="1091250" cy="231300"/>
            </a:xfrm>
            <a:custGeom>
              <a:avLst/>
              <a:gdLst/>
              <a:ahLst/>
              <a:cxnLst/>
              <a:rect l="l" t="t" r="r" b="b"/>
              <a:pathLst>
                <a:path w="43650" h="9252" extrusionOk="0">
                  <a:moveTo>
                    <a:pt x="43649" y="1"/>
                  </a:moveTo>
                  <a:lnTo>
                    <a:pt x="43649" y="1"/>
                  </a:lnTo>
                  <a:cubicBezTo>
                    <a:pt x="41327" y="477"/>
                    <a:pt x="39005" y="1817"/>
                    <a:pt x="36652" y="2145"/>
                  </a:cubicBezTo>
                  <a:cubicBezTo>
                    <a:pt x="31231" y="2599"/>
                    <a:pt x="26289" y="2913"/>
                    <a:pt x="21556" y="2913"/>
                  </a:cubicBezTo>
                  <a:cubicBezTo>
                    <a:pt x="14203" y="2913"/>
                    <a:pt x="7355" y="2157"/>
                    <a:pt x="1" y="1"/>
                  </a:cubicBezTo>
                  <a:lnTo>
                    <a:pt x="1" y="1"/>
                  </a:lnTo>
                  <a:cubicBezTo>
                    <a:pt x="596" y="2204"/>
                    <a:pt x="1311" y="4408"/>
                    <a:pt x="2085" y="6611"/>
                  </a:cubicBezTo>
                  <a:cubicBezTo>
                    <a:pt x="8875" y="8316"/>
                    <a:pt x="15959" y="9251"/>
                    <a:pt x="23047" y="9251"/>
                  </a:cubicBezTo>
                  <a:cubicBezTo>
                    <a:pt x="29323" y="9251"/>
                    <a:pt x="35602" y="8518"/>
                    <a:pt x="41684" y="6938"/>
                  </a:cubicBezTo>
                  <a:cubicBezTo>
                    <a:pt x="42429" y="4646"/>
                    <a:pt x="43054" y="2323"/>
                    <a:pt x="43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4"/>
            <p:cNvSpPr/>
            <p:nvPr/>
          </p:nvSpPr>
          <p:spPr>
            <a:xfrm>
              <a:off x="3376400" y="3272100"/>
              <a:ext cx="882075" cy="200450"/>
            </a:xfrm>
            <a:custGeom>
              <a:avLst/>
              <a:gdLst/>
              <a:ahLst/>
              <a:cxnLst/>
              <a:rect l="l" t="t" r="r" b="b"/>
              <a:pathLst>
                <a:path w="35283" h="8018" extrusionOk="0">
                  <a:moveTo>
                    <a:pt x="35283" y="0"/>
                  </a:moveTo>
                  <a:lnTo>
                    <a:pt x="35283" y="0"/>
                  </a:lnTo>
                  <a:cubicBezTo>
                    <a:pt x="28906" y="1390"/>
                    <a:pt x="22377" y="2124"/>
                    <a:pt x="15873" y="2124"/>
                  </a:cubicBezTo>
                  <a:cubicBezTo>
                    <a:pt x="10533" y="2124"/>
                    <a:pt x="5209" y="1629"/>
                    <a:pt x="1" y="596"/>
                  </a:cubicBezTo>
                  <a:lnTo>
                    <a:pt x="1" y="596"/>
                  </a:lnTo>
                  <a:cubicBezTo>
                    <a:pt x="864" y="2710"/>
                    <a:pt x="1757" y="4734"/>
                    <a:pt x="2680" y="6699"/>
                  </a:cubicBezTo>
                  <a:cubicBezTo>
                    <a:pt x="6246" y="7570"/>
                    <a:pt x="11525" y="8017"/>
                    <a:pt x="16829" y="8017"/>
                  </a:cubicBezTo>
                  <a:cubicBezTo>
                    <a:pt x="22950" y="8017"/>
                    <a:pt x="29103" y="7422"/>
                    <a:pt x="32692" y="6193"/>
                  </a:cubicBezTo>
                  <a:cubicBezTo>
                    <a:pt x="33258" y="4734"/>
                    <a:pt x="34717" y="1489"/>
                    <a:pt x="35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4"/>
            <p:cNvSpPr/>
            <p:nvPr/>
          </p:nvSpPr>
          <p:spPr>
            <a:xfrm>
              <a:off x="3523775" y="3554200"/>
              <a:ext cx="619325" cy="209275"/>
            </a:xfrm>
            <a:custGeom>
              <a:avLst/>
              <a:gdLst/>
              <a:ahLst/>
              <a:cxnLst/>
              <a:rect l="l" t="t" r="r" b="b"/>
              <a:pathLst>
                <a:path w="24773" h="8371" extrusionOk="0">
                  <a:moveTo>
                    <a:pt x="24773" y="1"/>
                  </a:moveTo>
                  <a:cubicBezTo>
                    <a:pt x="19452" y="1826"/>
                    <a:pt x="13847" y="2914"/>
                    <a:pt x="8358" y="2914"/>
                  </a:cubicBezTo>
                  <a:cubicBezTo>
                    <a:pt x="5523" y="2914"/>
                    <a:pt x="2719" y="2624"/>
                    <a:pt x="1" y="1995"/>
                  </a:cubicBezTo>
                  <a:lnTo>
                    <a:pt x="1" y="1995"/>
                  </a:lnTo>
                  <a:cubicBezTo>
                    <a:pt x="954" y="3841"/>
                    <a:pt x="1877" y="5568"/>
                    <a:pt x="2740" y="7087"/>
                  </a:cubicBezTo>
                  <a:cubicBezTo>
                    <a:pt x="2832" y="7080"/>
                    <a:pt x="2923" y="7076"/>
                    <a:pt x="3014" y="7076"/>
                  </a:cubicBezTo>
                  <a:cubicBezTo>
                    <a:pt x="3308" y="7076"/>
                    <a:pt x="3599" y="7115"/>
                    <a:pt x="3872" y="7206"/>
                  </a:cubicBezTo>
                  <a:cubicBezTo>
                    <a:pt x="6227" y="7999"/>
                    <a:pt x="8704" y="8370"/>
                    <a:pt x="11193" y="8370"/>
                  </a:cubicBezTo>
                  <a:cubicBezTo>
                    <a:pt x="14869" y="8370"/>
                    <a:pt x="18571" y="7560"/>
                    <a:pt x="21944" y="6104"/>
                  </a:cubicBezTo>
                  <a:cubicBezTo>
                    <a:pt x="22838" y="4228"/>
                    <a:pt x="23790" y="2204"/>
                    <a:pt x="2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4"/>
            <p:cNvSpPr/>
            <p:nvPr/>
          </p:nvSpPr>
          <p:spPr>
            <a:xfrm>
              <a:off x="3194775" y="770000"/>
              <a:ext cx="1240850" cy="624125"/>
            </a:xfrm>
            <a:custGeom>
              <a:avLst/>
              <a:gdLst/>
              <a:ahLst/>
              <a:cxnLst/>
              <a:rect l="l" t="t" r="r" b="b"/>
              <a:pathLst>
                <a:path w="49634" h="24965" extrusionOk="0">
                  <a:moveTo>
                    <a:pt x="23778" y="1"/>
                  </a:moveTo>
                  <a:cubicBezTo>
                    <a:pt x="8999" y="1"/>
                    <a:pt x="3096" y="11131"/>
                    <a:pt x="1" y="23922"/>
                  </a:cubicBezTo>
                  <a:cubicBezTo>
                    <a:pt x="9052" y="19962"/>
                    <a:pt x="14828" y="20081"/>
                    <a:pt x="24267" y="20051"/>
                  </a:cubicBezTo>
                  <a:cubicBezTo>
                    <a:pt x="24421" y="20051"/>
                    <a:pt x="24575" y="20050"/>
                    <a:pt x="24728" y="20050"/>
                  </a:cubicBezTo>
                  <a:cubicBezTo>
                    <a:pt x="36737" y="20050"/>
                    <a:pt x="43548" y="22348"/>
                    <a:pt x="49634" y="24964"/>
                  </a:cubicBezTo>
                  <a:cubicBezTo>
                    <a:pt x="46686" y="11804"/>
                    <a:pt x="39541" y="460"/>
                    <a:pt x="24654" y="13"/>
                  </a:cubicBezTo>
                  <a:cubicBezTo>
                    <a:pt x="24358" y="5"/>
                    <a:pt x="24067" y="1"/>
                    <a:pt x="237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4"/>
            <p:cNvSpPr/>
            <p:nvPr/>
          </p:nvSpPr>
          <p:spPr>
            <a:xfrm>
              <a:off x="3359275" y="1468525"/>
              <a:ext cx="898475" cy="898450"/>
            </a:xfrm>
            <a:custGeom>
              <a:avLst/>
              <a:gdLst/>
              <a:ahLst/>
              <a:cxnLst/>
              <a:rect l="l" t="t" r="r" b="b"/>
              <a:pathLst>
                <a:path w="35939" h="35938" extrusionOk="0">
                  <a:moveTo>
                    <a:pt x="17955" y="1"/>
                  </a:moveTo>
                  <a:cubicBezTo>
                    <a:pt x="8040" y="1"/>
                    <a:pt x="1" y="8040"/>
                    <a:pt x="1" y="17984"/>
                  </a:cubicBezTo>
                  <a:cubicBezTo>
                    <a:pt x="1" y="27899"/>
                    <a:pt x="8040" y="35938"/>
                    <a:pt x="17955" y="35938"/>
                  </a:cubicBezTo>
                  <a:cubicBezTo>
                    <a:pt x="27869" y="35938"/>
                    <a:pt x="35938" y="27899"/>
                    <a:pt x="35938" y="17984"/>
                  </a:cubicBezTo>
                  <a:cubicBezTo>
                    <a:pt x="35938" y="8040"/>
                    <a:pt x="27869" y="1"/>
                    <a:pt x="17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4"/>
            <p:cNvSpPr/>
            <p:nvPr/>
          </p:nvSpPr>
          <p:spPr>
            <a:xfrm>
              <a:off x="2764550" y="3465125"/>
              <a:ext cx="577650" cy="445700"/>
            </a:xfrm>
            <a:custGeom>
              <a:avLst/>
              <a:gdLst/>
              <a:ahLst/>
              <a:cxnLst/>
              <a:rect l="l" t="t" r="r" b="b"/>
              <a:pathLst>
                <a:path w="23106" h="17828" extrusionOk="0">
                  <a:moveTo>
                    <a:pt x="3968" y="0"/>
                  </a:moveTo>
                  <a:cubicBezTo>
                    <a:pt x="3184" y="0"/>
                    <a:pt x="2457" y="124"/>
                    <a:pt x="1846" y="407"/>
                  </a:cubicBezTo>
                  <a:cubicBezTo>
                    <a:pt x="894" y="884"/>
                    <a:pt x="0" y="2075"/>
                    <a:pt x="388" y="3176"/>
                  </a:cubicBezTo>
                  <a:cubicBezTo>
                    <a:pt x="536" y="3504"/>
                    <a:pt x="745" y="3802"/>
                    <a:pt x="1013" y="4070"/>
                  </a:cubicBezTo>
                  <a:cubicBezTo>
                    <a:pt x="5122" y="8744"/>
                    <a:pt x="9737" y="12942"/>
                    <a:pt x="14798" y="16575"/>
                  </a:cubicBezTo>
                  <a:cubicBezTo>
                    <a:pt x="15632" y="17170"/>
                    <a:pt x="16525" y="17766"/>
                    <a:pt x="17508" y="17825"/>
                  </a:cubicBezTo>
                  <a:cubicBezTo>
                    <a:pt x="17536" y="17827"/>
                    <a:pt x="17565" y="17827"/>
                    <a:pt x="17593" y="17827"/>
                  </a:cubicBezTo>
                  <a:cubicBezTo>
                    <a:pt x="19714" y="17827"/>
                    <a:pt x="22047" y="14582"/>
                    <a:pt x="23105" y="12496"/>
                  </a:cubicBezTo>
                  <a:lnTo>
                    <a:pt x="22033" y="11245"/>
                  </a:lnTo>
                  <a:lnTo>
                    <a:pt x="22033" y="11245"/>
                  </a:lnTo>
                  <a:cubicBezTo>
                    <a:pt x="22073" y="11265"/>
                    <a:pt x="22092" y="11274"/>
                    <a:pt x="22093" y="11274"/>
                  </a:cubicBezTo>
                  <a:cubicBezTo>
                    <a:pt x="22103" y="11274"/>
                    <a:pt x="21312" y="10859"/>
                    <a:pt x="21339" y="10859"/>
                  </a:cubicBezTo>
                  <a:cubicBezTo>
                    <a:pt x="21343" y="10859"/>
                    <a:pt x="21364" y="10868"/>
                    <a:pt x="21408" y="10888"/>
                  </a:cubicBezTo>
                  <a:cubicBezTo>
                    <a:pt x="17686" y="7196"/>
                    <a:pt x="15513" y="5588"/>
                    <a:pt x="11344" y="2551"/>
                  </a:cubicBezTo>
                  <a:cubicBezTo>
                    <a:pt x="9575" y="1259"/>
                    <a:pt x="6477" y="0"/>
                    <a:pt x="3968"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4"/>
            <p:cNvSpPr/>
            <p:nvPr/>
          </p:nvSpPr>
          <p:spPr>
            <a:xfrm>
              <a:off x="3750800" y="282775"/>
              <a:ext cx="82650" cy="489800"/>
            </a:xfrm>
            <a:custGeom>
              <a:avLst/>
              <a:gdLst/>
              <a:ahLst/>
              <a:cxnLst/>
              <a:rect l="l" t="t" r="r" b="b"/>
              <a:pathLst>
                <a:path w="3306" h="19592" extrusionOk="0">
                  <a:moveTo>
                    <a:pt x="1341" y="0"/>
                  </a:moveTo>
                  <a:lnTo>
                    <a:pt x="1" y="19592"/>
                  </a:lnTo>
                  <a:lnTo>
                    <a:pt x="3306" y="19502"/>
                  </a:lnTo>
                  <a:lnTo>
                    <a:pt x="13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4"/>
            <p:cNvSpPr/>
            <p:nvPr/>
          </p:nvSpPr>
          <p:spPr>
            <a:xfrm>
              <a:off x="3712100" y="238125"/>
              <a:ext cx="144425" cy="144425"/>
            </a:xfrm>
            <a:custGeom>
              <a:avLst/>
              <a:gdLst/>
              <a:ahLst/>
              <a:cxnLst/>
              <a:rect l="l" t="t" r="r" b="b"/>
              <a:pathLst>
                <a:path w="5777" h="5777" extrusionOk="0">
                  <a:moveTo>
                    <a:pt x="2889" y="0"/>
                  </a:moveTo>
                  <a:cubicBezTo>
                    <a:pt x="1311" y="0"/>
                    <a:pt x="1" y="1280"/>
                    <a:pt x="1" y="2888"/>
                  </a:cubicBezTo>
                  <a:cubicBezTo>
                    <a:pt x="1" y="4466"/>
                    <a:pt x="1311" y="5776"/>
                    <a:pt x="2889" y="5776"/>
                  </a:cubicBezTo>
                  <a:cubicBezTo>
                    <a:pt x="4497" y="5776"/>
                    <a:pt x="5777" y="4466"/>
                    <a:pt x="5777" y="2888"/>
                  </a:cubicBezTo>
                  <a:cubicBezTo>
                    <a:pt x="5777" y="1280"/>
                    <a:pt x="4497" y="0"/>
                    <a:pt x="28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44"/>
          <p:cNvGrpSpPr/>
          <p:nvPr/>
        </p:nvGrpSpPr>
        <p:grpSpPr>
          <a:xfrm>
            <a:off x="6479169" y="288447"/>
            <a:ext cx="1610776" cy="1006272"/>
            <a:chOff x="170600" y="561575"/>
            <a:chExt cx="7165375" cy="4476300"/>
          </a:xfrm>
        </p:grpSpPr>
        <p:sp>
          <p:nvSpPr>
            <p:cNvPr id="5354" name="Google Shape;5354;p44"/>
            <p:cNvSpPr/>
            <p:nvPr/>
          </p:nvSpPr>
          <p:spPr>
            <a:xfrm>
              <a:off x="1334650" y="561575"/>
              <a:ext cx="4834550" cy="4476300"/>
            </a:xfrm>
            <a:custGeom>
              <a:avLst/>
              <a:gdLst/>
              <a:ahLst/>
              <a:cxnLst/>
              <a:rect l="l" t="t" r="r" b="b"/>
              <a:pathLst>
                <a:path w="193382" h="179052" extrusionOk="0">
                  <a:moveTo>
                    <a:pt x="95141" y="1"/>
                  </a:moveTo>
                  <a:cubicBezTo>
                    <a:pt x="66616" y="1"/>
                    <a:pt x="39231" y="13687"/>
                    <a:pt x="22148" y="37604"/>
                  </a:cubicBezTo>
                  <a:cubicBezTo>
                    <a:pt x="1189" y="67097"/>
                    <a:pt x="1" y="106313"/>
                    <a:pt x="19231" y="136995"/>
                  </a:cubicBezTo>
                  <a:cubicBezTo>
                    <a:pt x="35714" y="163441"/>
                    <a:pt x="64638" y="179052"/>
                    <a:pt x="95141" y="179052"/>
                  </a:cubicBezTo>
                  <a:cubicBezTo>
                    <a:pt x="100026" y="179052"/>
                    <a:pt x="104951" y="178651"/>
                    <a:pt x="109871" y="177831"/>
                  </a:cubicBezTo>
                  <a:cubicBezTo>
                    <a:pt x="145631" y="171889"/>
                    <a:pt x="174152" y="144989"/>
                    <a:pt x="182362" y="109662"/>
                  </a:cubicBezTo>
                  <a:cubicBezTo>
                    <a:pt x="193382" y="61479"/>
                    <a:pt x="163348" y="13404"/>
                    <a:pt x="115165" y="2277"/>
                  </a:cubicBezTo>
                  <a:cubicBezTo>
                    <a:pt x="108506" y="745"/>
                    <a:pt x="101792" y="1"/>
                    <a:pt x="95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4"/>
            <p:cNvSpPr/>
            <p:nvPr/>
          </p:nvSpPr>
          <p:spPr>
            <a:xfrm>
              <a:off x="170600" y="1610325"/>
              <a:ext cx="7165375" cy="2397725"/>
            </a:xfrm>
            <a:custGeom>
              <a:avLst/>
              <a:gdLst/>
              <a:ahLst/>
              <a:cxnLst/>
              <a:rect l="l" t="t" r="r" b="b"/>
              <a:pathLst>
                <a:path w="286615" h="95909" extrusionOk="0">
                  <a:moveTo>
                    <a:pt x="60237" y="6416"/>
                  </a:moveTo>
                  <a:cubicBezTo>
                    <a:pt x="84139" y="6416"/>
                    <a:pt x="116036" y="10144"/>
                    <a:pt x="149735" y="17909"/>
                  </a:cubicBezTo>
                  <a:cubicBezTo>
                    <a:pt x="217365" y="33465"/>
                    <a:pt x="271166" y="60474"/>
                    <a:pt x="267925" y="74842"/>
                  </a:cubicBezTo>
                  <a:cubicBezTo>
                    <a:pt x="266274" y="81923"/>
                    <a:pt x="250850" y="85567"/>
                    <a:pt x="227534" y="85567"/>
                  </a:cubicBezTo>
                  <a:cubicBezTo>
                    <a:pt x="203537" y="85567"/>
                    <a:pt x="171181" y="81707"/>
                    <a:pt x="136879" y="73762"/>
                  </a:cubicBezTo>
                  <a:cubicBezTo>
                    <a:pt x="69358" y="58205"/>
                    <a:pt x="15341" y="31737"/>
                    <a:pt x="18690" y="17368"/>
                  </a:cubicBezTo>
                  <a:cubicBezTo>
                    <a:pt x="20313" y="10171"/>
                    <a:pt x="36249" y="6416"/>
                    <a:pt x="60237" y="6416"/>
                  </a:cubicBezTo>
                  <a:close/>
                  <a:moveTo>
                    <a:pt x="50643" y="1"/>
                  </a:moveTo>
                  <a:cubicBezTo>
                    <a:pt x="23884" y="1"/>
                    <a:pt x="6447" y="4646"/>
                    <a:pt x="4322" y="14019"/>
                  </a:cubicBezTo>
                  <a:cubicBezTo>
                    <a:pt x="0" y="32601"/>
                    <a:pt x="56286" y="67388"/>
                    <a:pt x="134286" y="85322"/>
                  </a:cubicBezTo>
                  <a:cubicBezTo>
                    <a:pt x="166152" y="92658"/>
                    <a:pt x="195993" y="95908"/>
                    <a:pt x="220428" y="95908"/>
                  </a:cubicBezTo>
                  <a:cubicBezTo>
                    <a:pt x="255722" y="95908"/>
                    <a:pt x="279740" y="89127"/>
                    <a:pt x="282293" y="78083"/>
                  </a:cubicBezTo>
                  <a:cubicBezTo>
                    <a:pt x="286614" y="59501"/>
                    <a:pt x="228816" y="31413"/>
                    <a:pt x="150816" y="13371"/>
                  </a:cubicBezTo>
                  <a:cubicBezTo>
                    <a:pt x="112215" y="4484"/>
                    <a:pt x="76931" y="1"/>
                    <a:pt x="50643" y="1"/>
                  </a:cubicBezTo>
                  <a:close/>
                </a:path>
              </a:pathLst>
            </a:custGeom>
            <a:solidFill>
              <a:schemeClr val="accent1"/>
            </a:solidFill>
            <a:ln w="67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4"/>
            <p:cNvSpPr/>
            <p:nvPr/>
          </p:nvSpPr>
          <p:spPr>
            <a:xfrm>
              <a:off x="1612850" y="565350"/>
              <a:ext cx="4451025" cy="2492000"/>
            </a:xfrm>
            <a:custGeom>
              <a:avLst/>
              <a:gdLst/>
              <a:ahLst/>
              <a:cxnLst/>
              <a:rect l="l" t="t" r="r" b="b"/>
              <a:pathLst>
                <a:path w="178041" h="99680" extrusionOk="0">
                  <a:moveTo>
                    <a:pt x="83914" y="1"/>
                  </a:moveTo>
                  <a:cubicBezTo>
                    <a:pt x="47257" y="1"/>
                    <a:pt x="13284" y="22654"/>
                    <a:pt x="0" y="58411"/>
                  </a:cubicBezTo>
                  <a:cubicBezTo>
                    <a:pt x="29170" y="66190"/>
                    <a:pt x="57366" y="77209"/>
                    <a:pt x="86644" y="84663"/>
                  </a:cubicBezTo>
                  <a:cubicBezTo>
                    <a:pt x="114949" y="91902"/>
                    <a:pt x="143902" y="96223"/>
                    <a:pt x="172855" y="99680"/>
                  </a:cubicBezTo>
                  <a:cubicBezTo>
                    <a:pt x="178040" y="54738"/>
                    <a:pt x="148763" y="13037"/>
                    <a:pt x="104685" y="2450"/>
                  </a:cubicBezTo>
                  <a:cubicBezTo>
                    <a:pt x="97746" y="796"/>
                    <a:pt x="90783" y="1"/>
                    <a:pt x="83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60"/>
        <p:cNvGrpSpPr/>
        <p:nvPr/>
      </p:nvGrpSpPr>
      <p:grpSpPr>
        <a:xfrm>
          <a:off x="0" y="0"/>
          <a:ext cx="0" cy="0"/>
          <a:chOff x="0" y="0"/>
          <a:chExt cx="0" cy="0"/>
        </a:xfrm>
      </p:grpSpPr>
      <p:sp>
        <p:nvSpPr>
          <p:cNvPr id="5361" name="Google Shape;5361;p45"/>
          <p:cNvSpPr txBox="1">
            <a:spLocks noGrp="1"/>
          </p:cNvSpPr>
          <p:nvPr>
            <p:ph type="title"/>
          </p:nvPr>
        </p:nvSpPr>
        <p:spPr>
          <a:xfrm>
            <a:off x="713225" y="539500"/>
            <a:ext cx="7759200" cy="7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GOALS</a:t>
            </a:r>
            <a:endParaRPr/>
          </a:p>
        </p:txBody>
      </p:sp>
      <p:sp>
        <p:nvSpPr>
          <p:cNvPr id="5362" name="Google Shape;5362;p45"/>
          <p:cNvSpPr txBox="1">
            <a:spLocks noGrp="1"/>
          </p:cNvSpPr>
          <p:nvPr>
            <p:ph type="subTitle" idx="1"/>
          </p:nvPr>
        </p:nvSpPr>
        <p:spPr>
          <a:xfrm>
            <a:off x="734425" y="2945700"/>
            <a:ext cx="1751400" cy="757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sp>
        <p:nvSpPr>
          <p:cNvPr id="5363" name="Google Shape;5363;p45"/>
          <p:cNvSpPr txBox="1">
            <a:spLocks noGrp="1"/>
          </p:cNvSpPr>
          <p:nvPr>
            <p:ph type="subTitle" idx="2"/>
          </p:nvPr>
        </p:nvSpPr>
        <p:spPr>
          <a:xfrm>
            <a:off x="2705125" y="2945700"/>
            <a:ext cx="1751400" cy="7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a:t>
            </a:r>
            <a:endParaRPr/>
          </a:p>
          <a:p>
            <a:pPr marL="0" lvl="0" indent="0" algn="ctr" rtl="0">
              <a:spcBef>
                <a:spcPts val="1600"/>
              </a:spcBef>
              <a:spcAft>
                <a:spcPts val="0"/>
              </a:spcAft>
              <a:buClr>
                <a:schemeClr val="dk1"/>
              </a:buClr>
              <a:buSzPts val="1100"/>
              <a:buFont typeface="Arial"/>
              <a:buNone/>
            </a:pPr>
            <a:endParaRPr/>
          </a:p>
          <a:p>
            <a:pPr marL="0" lvl="0" indent="0" algn="ctr" rtl="0">
              <a:spcBef>
                <a:spcPts val="1600"/>
              </a:spcBef>
              <a:spcAft>
                <a:spcPts val="1600"/>
              </a:spcAft>
              <a:buNone/>
            </a:pPr>
            <a:endParaRPr/>
          </a:p>
        </p:txBody>
      </p:sp>
      <p:sp>
        <p:nvSpPr>
          <p:cNvPr id="5364" name="Google Shape;5364;p45"/>
          <p:cNvSpPr txBox="1">
            <a:spLocks noGrp="1"/>
          </p:cNvSpPr>
          <p:nvPr>
            <p:ph type="subTitle" idx="3"/>
          </p:nvPr>
        </p:nvSpPr>
        <p:spPr>
          <a:xfrm>
            <a:off x="4675825" y="2945700"/>
            <a:ext cx="1773000" cy="7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in the Solar System</a:t>
            </a:r>
            <a:endParaRPr/>
          </a:p>
          <a:p>
            <a:pPr marL="0" lvl="0" indent="0" algn="ctr" rtl="0">
              <a:spcBef>
                <a:spcPts val="1600"/>
              </a:spcBef>
              <a:spcAft>
                <a:spcPts val="1600"/>
              </a:spcAft>
              <a:buNone/>
            </a:pPr>
            <a:endParaRPr/>
          </a:p>
        </p:txBody>
      </p:sp>
      <p:sp>
        <p:nvSpPr>
          <p:cNvPr id="5365" name="Google Shape;5365;p45"/>
          <p:cNvSpPr txBox="1">
            <a:spLocks noGrp="1"/>
          </p:cNvSpPr>
          <p:nvPr>
            <p:ph type="subTitle" idx="4"/>
          </p:nvPr>
        </p:nvSpPr>
        <p:spPr>
          <a:xfrm>
            <a:off x="6668125" y="2945700"/>
            <a:ext cx="1773000" cy="7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 ringed one and a gas giant</a:t>
            </a:r>
            <a:endParaRPr/>
          </a:p>
          <a:p>
            <a:pPr marL="0" lvl="0" indent="0" algn="ctr" rtl="0">
              <a:spcBef>
                <a:spcPts val="1600"/>
              </a:spcBef>
              <a:spcAft>
                <a:spcPts val="1600"/>
              </a:spcAft>
              <a:buNone/>
            </a:pPr>
            <a:endParaRPr/>
          </a:p>
        </p:txBody>
      </p:sp>
      <p:sp>
        <p:nvSpPr>
          <p:cNvPr id="5366" name="Google Shape;5366;p45"/>
          <p:cNvSpPr txBox="1">
            <a:spLocks noGrp="1"/>
          </p:cNvSpPr>
          <p:nvPr>
            <p:ph type="title" idx="5"/>
          </p:nvPr>
        </p:nvSpPr>
        <p:spPr>
          <a:xfrm>
            <a:off x="734425" y="2505875"/>
            <a:ext cx="17514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 1</a:t>
            </a:r>
            <a:endParaRPr/>
          </a:p>
        </p:txBody>
      </p:sp>
      <p:sp>
        <p:nvSpPr>
          <p:cNvPr id="5367" name="Google Shape;5367;p45"/>
          <p:cNvSpPr txBox="1">
            <a:spLocks noGrp="1"/>
          </p:cNvSpPr>
          <p:nvPr>
            <p:ph type="title" idx="6"/>
          </p:nvPr>
        </p:nvSpPr>
        <p:spPr>
          <a:xfrm>
            <a:off x="2706634" y="2505875"/>
            <a:ext cx="17514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 2</a:t>
            </a:r>
            <a:endParaRPr/>
          </a:p>
        </p:txBody>
      </p:sp>
      <p:sp>
        <p:nvSpPr>
          <p:cNvPr id="5368" name="Google Shape;5368;p45"/>
          <p:cNvSpPr txBox="1">
            <a:spLocks noGrp="1"/>
          </p:cNvSpPr>
          <p:nvPr>
            <p:ph type="title" idx="7"/>
          </p:nvPr>
        </p:nvSpPr>
        <p:spPr>
          <a:xfrm>
            <a:off x="4687834" y="2505875"/>
            <a:ext cx="17514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 3</a:t>
            </a:r>
            <a:endParaRPr/>
          </a:p>
        </p:txBody>
      </p:sp>
      <p:sp>
        <p:nvSpPr>
          <p:cNvPr id="5369" name="Google Shape;5369;p45"/>
          <p:cNvSpPr txBox="1">
            <a:spLocks noGrp="1"/>
          </p:cNvSpPr>
          <p:nvPr>
            <p:ph type="title" idx="8"/>
          </p:nvPr>
        </p:nvSpPr>
        <p:spPr>
          <a:xfrm>
            <a:off x="6678025" y="2505875"/>
            <a:ext cx="17514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 4</a:t>
            </a:r>
            <a:endParaRPr/>
          </a:p>
        </p:txBody>
      </p:sp>
      <p:grpSp>
        <p:nvGrpSpPr>
          <p:cNvPr id="5370" name="Google Shape;5370;p45"/>
          <p:cNvGrpSpPr/>
          <p:nvPr/>
        </p:nvGrpSpPr>
        <p:grpSpPr>
          <a:xfrm>
            <a:off x="1411913" y="1936771"/>
            <a:ext cx="396072" cy="395595"/>
            <a:chOff x="1798250" y="867825"/>
            <a:chExt cx="3984625" cy="3979825"/>
          </a:xfrm>
        </p:grpSpPr>
        <p:sp>
          <p:nvSpPr>
            <p:cNvPr id="5371" name="Google Shape;5371;p45"/>
            <p:cNvSpPr/>
            <p:nvPr/>
          </p:nvSpPr>
          <p:spPr>
            <a:xfrm>
              <a:off x="1798250" y="867825"/>
              <a:ext cx="3984625" cy="3979825"/>
            </a:xfrm>
            <a:custGeom>
              <a:avLst/>
              <a:gdLst/>
              <a:ahLst/>
              <a:cxnLst/>
              <a:rect l="l" t="t" r="r" b="b"/>
              <a:pathLst>
                <a:path w="159385" h="159193" extrusionOk="0">
                  <a:moveTo>
                    <a:pt x="79824" y="0"/>
                  </a:moveTo>
                  <a:cubicBezTo>
                    <a:pt x="72452" y="0"/>
                    <a:pt x="65071" y="1027"/>
                    <a:pt x="57911" y="3094"/>
                  </a:cubicBezTo>
                  <a:cubicBezTo>
                    <a:pt x="56701" y="3439"/>
                    <a:pt x="55491" y="3785"/>
                    <a:pt x="54367" y="4131"/>
                  </a:cubicBezTo>
                  <a:cubicBezTo>
                    <a:pt x="53676" y="4390"/>
                    <a:pt x="52984" y="4649"/>
                    <a:pt x="52293" y="4909"/>
                  </a:cubicBezTo>
                  <a:cubicBezTo>
                    <a:pt x="51169" y="5254"/>
                    <a:pt x="49959" y="5773"/>
                    <a:pt x="49008" y="6119"/>
                  </a:cubicBezTo>
                  <a:cubicBezTo>
                    <a:pt x="48144" y="6551"/>
                    <a:pt x="47193" y="6897"/>
                    <a:pt x="46242" y="7329"/>
                  </a:cubicBezTo>
                  <a:cubicBezTo>
                    <a:pt x="44081" y="8366"/>
                    <a:pt x="41834" y="9576"/>
                    <a:pt x="39760" y="10786"/>
                  </a:cubicBezTo>
                  <a:cubicBezTo>
                    <a:pt x="39068" y="11132"/>
                    <a:pt x="38463" y="11478"/>
                    <a:pt x="37858" y="11910"/>
                  </a:cubicBezTo>
                  <a:cubicBezTo>
                    <a:pt x="35957" y="13120"/>
                    <a:pt x="34055" y="14416"/>
                    <a:pt x="32240" y="15713"/>
                  </a:cubicBezTo>
                  <a:cubicBezTo>
                    <a:pt x="31116" y="16577"/>
                    <a:pt x="30166" y="17355"/>
                    <a:pt x="29042" y="18219"/>
                  </a:cubicBezTo>
                  <a:cubicBezTo>
                    <a:pt x="28005" y="19084"/>
                    <a:pt x="26795" y="19862"/>
                    <a:pt x="25757" y="20812"/>
                  </a:cubicBezTo>
                  <a:cubicBezTo>
                    <a:pt x="24807" y="21677"/>
                    <a:pt x="23856" y="22628"/>
                    <a:pt x="22905" y="23578"/>
                  </a:cubicBezTo>
                  <a:cubicBezTo>
                    <a:pt x="21868" y="24529"/>
                    <a:pt x="21004" y="25480"/>
                    <a:pt x="20139" y="26517"/>
                  </a:cubicBezTo>
                  <a:cubicBezTo>
                    <a:pt x="18929" y="27814"/>
                    <a:pt x="17806" y="29196"/>
                    <a:pt x="16682" y="30579"/>
                  </a:cubicBezTo>
                  <a:cubicBezTo>
                    <a:pt x="15299" y="32394"/>
                    <a:pt x="13916" y="34296"/>
                    <a:pt x="12620" y="36284"/>
                  </a:cubicBezTo>
                  <a:cubicBezTo>
                    <a:pt x="12274" y="36803"/>
                    <a:pt x="12014" y="37321"/>
                    <a:pt x="11669" y="37840"/>
                  </a:cubicBezTo>
                  <a:cubicBezTo>
                    <a:pt x="10891" y="39136"/>
                    <a:pt x="10113" y="40433"/>
                    <a:pt x="9421" y="41816"/>
                  </a:cubicBezTo>
                  <a:cubicBezTo>
                    <a:pt x="9076" y="42507"/>
                    <a:pt x="8730" y="43199"/>
                    <a:pt x="8298" y="43977"/>
                  </a:cubicBezTo>
                  <a:cubicBezTo>
                    <a:pt x="7693" y="45273"/>
                    <a:pt x="7001" y="46656"/>
                    <a:pt x="6396" y="48039"/>
                  </a:cubicBezTo>
                  <a:cubicBezTo>
                    <a:pt x="6051" y="48817"/>
                    <a:pt x="5791" y="49508"/>
                    <a:pt x="5446" y="50545"/>
                  </a:cubicBezTo>
                  <a:cubicBezTo>
                    <a:pt x="5013" y="51496"/>
                    <a:pt x="4668" y="52533"/>
                    <a:pt x="4322" y="53484"/>
                  </a:cubicBezTo>
                  <a:cubicBezTo>
                    <a:pt x="3976" y="54349"/>
                    <a:pt x="3717" y="55299"/>
                    <a:pt x="3371" y="56250"/>
                  </a:cubicBezTo>
                  <a:cubicBezTo>
                    <a:pt x="2939" y="57892"/>
                    <a:pt x="2420" y="59621"/>
                    <a:pt x="2075" y="61263"/>
                  </a:cubicBezTo>
                  <a:cubicBezTo>
                    <a:pt x="1729" y="62560"/>
                    <a:pt x="1556" y="63856"/>
                    <a:pt x="1210" y="65239"/>
                  </a:cubicBezTo>
                  <a:cubicBezTo>
                    <a:pt x="951" y="66622"/>
                    <a:pt x="778" y="68091"/>
                    <a:pt x="605" y="69561"/>
                  </a:cubicBezTo>
                  <a:cubicBezTo>
                    <a:pt x="519" y="70079"/>
                    <a:pt x="432" y="70598"/>
                    <a:pt x="432" y="71203"/>
                  </a:cubicBezTo>
                  <a:cubicBezTo>
                    <a:pt x="259" y="72240"/>
                    <a:pt x="173" y="73277"/>
                    <a:pt x="173" y="74315"/>
                  </a:cubicBezTo>
                  <a:cubicBezTo>
                    <a:pt x="87" y="74574"/>
                    <a:pt x="87" y="74833"/>
                    <a:pt x="173" y="75092"/>
                  </a:cubicBezTo>
                  <a:cubicBezTo>
                    <a:pt x="0" y="76562"/>
                    <a:pt x="0" y="78031"/>
                    <a:pt x="0" y="79414"/>
                  </a:cubicBezTo>
                  <a:cubicBezTo>
                    <a:pt x="0" y="82266"/>
                    <a:pt x="173" y="85119"/>
                    <a:pt x="432" y="87971"/>
                  </a:cubicBezTo>
                  <a:cubicBezTo>
                    <a:pt x="519" y="88835"/>
                    <a:pt x="605" y="89700"/>
                    <a:pt x="778" y="90564"/>
                  </a:cubicBezTo>
                  <a:cubicBezTo>
                    <a:pt x="865" y="91255"/>
                    <a:pt x="951" y="91861"/>
                    <a:pt x="1037" y="92466"/>
                  </a:cubicBezTo>
                  <a:cubicBezTo>
                    <a:pt x="1210" y="93243"/>
                    <a:pt x="1297" y="94108"/>
                    <a:pt x="1470" y="94886"/>
                  </a:cubicBezTo>
                  <a:cubicBezTo>
                    <a:pt x="1642" y="95577"/>
                    <a:pt x="1815" y="96269"/>
                    <a:pt x="1988" y="97047"/>
                  </a:cubicBezTo>
                  <a:cubicBezTo>
                    <a:pt x="2247" y="98084"/>
                    <a:pt x="2507" y="99207"/>
                    <a:pt x="2766" y="100245"/>
                  </a:cubicBezTo>
                  <a:cubicBezTo>
                    <a:pt x="3025" y="101282"/>
                    <a:pt x="3285" y="102405"/>
                    <a:pt x="3630" y="103443"/>
                  </a:cubicBezTo>
                  <a:cubicBezTo>
                    <a:pt x="4063" y="104480"/>
                    <a:pt x="4408" y="105517"/>
                    <a:pt x="4754" y="106554"/>
                  </a:cubicBezTo>
                  <a:cubicBezTo>
                    <a:pt x="5100" y="107591"/>
                    <a:pt x="5532" y="108542"/>
                    <a:pt x="5964" y="109579"/>
                  </a:cubicBezTo>
                  <a:cubicBezTo>
                    <a:pt x="6396" y="110789"/>
                    <a:pt x="6915" y="111999"/>
                    <a:pt x="7520" y="113123"/>
                  </a:cubicBezTo>
                  <a:cubicBezTo>
                    <a:pt x="7779" y="113728"/>
                    <a:pt x="8039" y="114333"/>
                    <a:pt x="8384" y="114938"/>
                  </a:cubicBezTo>
                  <a:cubicBezTo>
                    <a:pt x="9421" y="117099"/>
                    <a:pt x="10545" y="119173"/>
                    <a:pt x="11842" y="121161"/>
                  </a:cubicBezTo>
                  <a:cubicBezTo>
                    <a:pt x="12360" y="122112"/>
                    <a:pt x="12965" y="123063"/>
                    <a:pt x="13657" y="124014"/>
                  </a:cubicBezTo>
                  <a:cubicBezTo>
                    <a:pt x="14089" y="124792"/>
                    <a:pt x="14694" y="125569"/>
                    <a:pt x="15126" y="126175"/>
                  </a:cubicBezTo>
                  <a:cubicBezTo>
                    <a:pt x="15472" y="126780"/>
                    <a:pt x="15904" y="127298"/>
                    <a:pt x="16336" y="127817"/>
                  </a:cubicBezTo>
                  <a:cubicBezTo>
                    <a:pt x="16423" y="127903"/>
                    <a:pt x="16509" y="127990"/>
                    <a:pt x="16595" y="128076"/>
                  </a:cubicBezTo>
                  <a:lnTo>
                    <a:pt x="17028" y="128681"/>
                  </a:lnTo>
                  <a:cubicBezTo>
                    <a:pt x="17633" y="129459"/>
                    <a:pt x="18151" y="130150"/>
                    <a:pt x="18843" y="130928"/>
                  </a:cubicBezTo>
                  <a:cubicBezTo>
                    <a:pt x="19534" y="131706"/>
                    <a:pt x="20226" y="132484"/>
                    <a:pt x="21004" y="133262"/>
                  </a:cubicBezTo>
                  <a:cubicBezTo>
                    <a:pt x="21522" y="133954"/>
                    <a:pt x="22127" y="134559"/>
                    <a:pt x="22732" y="135164"/>
                  </a:cubicBezTo>
                  <a:cubicBezTo>
                    <a:pt x="24461" y="136979"/>
                    <a:pt x="26362" y="138621"/>
                    <a:pt x="28264" y="140263"/>
                  </a:cubicBezTo>
                  <a:cubicBezTo>
                    <a:pt x="28783" y="140782"/>
                    <a:pt x="29128" y="141041"/>
                    <a:pt x="29820" y="141646"/>
                  </a:cubicBezTo>
                  <a:cubicBezTo>
                    <a:pt x="30511" y="142165"/>
                    <a:pt x="31289" y="142770"/>
                    <a:pt x="31981" y="143288"/>
                  </a:cubicBezTo>
                  <a:cubicBezTo>
                    <a:pt x="32067" y="143375"/>
                    <a:pt x="32154" y="143375"/>
                    <a:pt x="32240" y="143461"/>
                  </a:cubicBezTo>
                  <a:cubicBezTo>
                    <a:pt x="33018" y="143980"/>
                    <a:pt x="33796" y="144585"/>
                    <a:pt x="34574" y="145103"/>
                  </a:cubicBezTo>
                  <a:cubicBezTo>
                    <a:pt x="35265" y="145622"/>
                    <a:pt x="36043" y="146141"/>
                    <a:pt x="36821" y="146573"/>
                  </a:cubicBezTo>
                  <a:cubicBezTo>
                    <a:pt x="36994" y="146746"/>
                    <a:pt x="37167" y="146918"/>
                    <a:pt x="37426" y="147005"/>
                  </a:cubicBezTo>
                  <a:cubicBezTo>
                    <a:pt x="38463" y="147696"/>
                    <a:pt x="39500" y="148301"/>
                    <a:pt x="40538" y="148906"/>
                  </a:cubicBezTo>
                  <a:cubicBezTo>
                    <a:pt x="40624" y="148906"/>
                    <a:pt x="40624" y="148906"/>
                    <a:pt x="40710" y="148993"/>
                  </a:cubicBezTo>
                  <a:cubicBezTo>
                    <a:pt x="43736" y="150722"/>
                    <a:pt x="46934" y="152277"/>
                    <a:pt x="50305" y="153487"/>
                  </a:cubicBezTo>
                  <a:cubicBezTo>
                    <a:pt x="51342" y="153920"/>
                    <a:pt x="52552" y="154352"/>
                    <a:pt x="53589" y="154784"/>
                  </a:cubicBezTo>
                  <a:cubicBezTo>
                    <a:pt x="53762" y="154870"/>
                    <a:pt x="53935" y="154870"/>
                    <a:pt x="54021" y="154957"/>
                  </a:cubicBezTo>
                  <a:cubicBezTo>
                    <a:pt x="54972" y="155216"/>
                    <a:pt x="55923" y="155562"/>
                    <a:pt x="56960" y="155821"/>
                  </a:cubicBezTo>
                  <a:cubicBezTo>
                    <a:pt x="57219" y="155908"/>
                    <a:pt x="57565" y="156080"/>
                    <a:pt x="57911" y="156080"/>
                  </a:cubicBezTo>
                  <a:cubicBezTo>
                    <a:pt x="58775" y="156426"/>
                    <a:pt x="59726" y="156599"/>
                    <a:pt x="60590" y="156858"/>
                  </a:cubicBezTo>
                  <a:cubicBezTo>
                    <a:pt x="60850" y="156945"/>
                    <a:pt x="61109" y="156945"/>
                    <a:pt x="61368" y="157031"/>
                  </a:cubicBezTo>
                  <a:cubicBezTo>
                    <a:pt x="62405" y="157290"/>
                    <a:pt x="63443" y="157550"/>
                    <a:pt x="64480" y="157723"/>
                  </a:cubicBezTo>
                  <a:cubicBezTo>
                    <a:pt x="69493" y="158673"/>
                    <a:pt x="74593" y="159192"/>
                    <a:pt x="79692" y="159192"/>
                  </a:cubicBezTo>
                  <a:cubicBezTo>
                    <a:pt x="93003" y="159192"/>
                    <a:pt x="106141" y="155821"/>
                    <a:pt x="117809" y="149425"/>
                  </a:cubicBezTo>
                  <a:cubicBezTo>
                    <a:pt x="119106" y="148820"/>
                    <a:pt x="120316" y="148042"/>
                    <a:pt x="121526" y="147264"/>
                  </a:cubicBezTo>
                  <a:cubicBezTo>
                    <a:pt x="124983" y="145190"/>
                    <a:pt x="128268" y="142770"/>
                    <a:pt x="131293" y="140177"/>
                  </a:cubicBezTo>
                  <a:cubicBezTo>
                    <a:pt x="141233" y="131706"/>
                    <a:pt x="148926" y="120989"/>
                    <a:pt x="153766" y="108888"/>
                  </a:cubicBezTo>
                  <a:cubicBezTo>
                    <a:pt x="154889" y="106036"/>
                    <a:pt x="155840" y="103183"/>
                    <a:pt x="156618" y="100245"/>
                  </a:cubicBezTo>
                  <a:cubicBezTo>
                    <a:pt x="157482" y="96960"/>
                    <a:pt x="158174" y="93762"/>
                    <a:pt x="158606" y="90391"/>
                  </a:cubicBezTo>
                  <a:cubicBezTo>
                    <a:pt x="159038" y="87366"/>
                    <a:pt x="159298" y="84254"/>
                    <a:pt x="159298" y="81143"/>
                  </a:cubicBezTo>
                  <a:lnTo>
                    <a:pt x="159298" y="79587"/>
                  </a:lnTo>
                  <a:cubicBezTo>
                    <a:pt x="159384" y="72586"/>
                    <a:pt x="158433" y="65585"/>
                    <a:pt x="156618" y="58757"/>
                  </a:cubicBezTo>
                  <a:cubicBezTo>
                    <a:pt x="155927" y="56423"/>
                    <a:pt x="155235" y="54003"/>
                    <a:pt x="154371" y="51669"/>
                  </a:cubicBezTo>
                  <a:cubicBezTo>
                    <a:pt x="150914" y="42680"/>
                    <a:pt x="145987" y="34382"/>
                    <a:pt x="139591" y="27122"/>
                  </a:cubicBezTo>
                  <a:cubicBezTo>
                    <a:pt x="133108" y="19775"/>
                    <a:pt x="125329" y="13638"/>
                    <a:pt x="116686" y="9057"/>
                  </a:cubicBezTo>
                  <a:cubicBezTo>
                    <a:pt x="114179" y="7761"/>
                    <a:pt x="111500" y="6551"/>
                    <a:pt x="108907" y="5514"/>
                  </a:cubicBezTo>
                  <a:cubicBezTo>
                    <a:pt x="99596" y="1849"/>
                    <a:pt x="89717" y="0"/>
                    <a:pt x="79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5"/>
            <p:cNvSpPr/>
            <p:nvPr/>
          </p:nvSpPr>
          <p:spPr>
            <a:xfrm>
              <a:off x="2219600" y="1398925"/>
              <a:ext cx="3243450" cy="428850"/>
            </a:xfrm>
            <a:custGeom>
              <a:avLst/>
              <a:gdLst/>
              <a:ahLst/>
              <a:cxnLst/>
              <a:rect l="l" t="t" r="r" b="b"/>
              <a:pathLst>
                <a:path w="129738" h="17154" extrusionOk="0">
                  <a:moveTo>
                    <a:pt x="29561" y="1"/>
                  </a:moveTo>
                  <a:cubicBezTo>
                    <a:pt x="28783" y="87"/>
                    <a:pt x="27919" y="87"/>
                    <a:pt x="27141" y="260"/>
                  </a:cubicBezTo>
                  <a:cubicBezTo>
                    <a:pt x="24029" y="692"/>
                    <a:pt x="21696" y="1729"/>
                    <a:pt x="18238" y="2680"/>
                  </a:cubicBezTo>
                  <a:cubicBezTo>
                    <a:pt x="13398" y="4063"/>
                    <a:pt x="8471" y="5014"/>
                    <a:pt x="3458" y="5446"/>
                  </a:cubicBezTo>
                  <a:cubicBezTo>
                    <a:pt x="2248" y="6656"/>
                    <a:pt x="1038" y="8039"/>
                    <a:pt x="1" y="9508"/>
                  </a:cubicBezTo>
                  <a:cubicBezTo>
                    <a:pt x="6224" y="9422"/>
                    <a:pt x="12793" y="8125"/>
                    <a:pt x="20399" y="7002"/>
                  </a:cubicBezTo>
                  <a:cubicBezTo>
                    <a:pt x="21350" y="6829"/>
                    <a:pt x="22301" y="6742"/>
                    <a:pt x="23251" y="6742"/>
                  </a:cubicBezTo>
                  <a:cubicBezTo>
                    <a:pt x="23615" y="6725"/>
                    <a:pt x="23971" y="6717"/>
                    <a:pt x="24319" y="6717"/>
                  </a:cubicBezTo>
                  <a:cubicBezTo>
                    <a:pt x="34577" y="6717"/>
                    <a:pt x="38540" y="13878"/>
                    <a:pt x="48404" y="15299"/>
                  </a:cubicBezTo>
                  <a:cubicBezTo>
                    <a:pt x="50013" y="15525"/>
                    <a:pt x="51648" y="15621"/>
                    <a:pt x="53300" y="15621"/>
                  </a:cubicBezTo>
                  <a:cubicBezTo>
                    <a:pt x="62048" y="15621"/>
                    <a:pt x="71300" y="12954"/>
                    <a:pt x="80073" y="12954"/>
                  </a:cubicBezTo>
                  <a:cubicBezTo>
                    <a:pt x="80408" y="12954"/>
                    <a:pt x="80742" y="12957"/>
                    <a:pt x="81076" y="12966"/>
                  </a:cubicBezTo>
                  <a:cubicBezTo>
                    <a:pt x="92944" y="13201"/>
                    <a:pt x="104811" y="17153"/>
                    <a:pt x="116744" y="17153"/>
                  </a:cubicBezTo>
                  <a:cubicBezTo>
                    <a:pt x="117934" y="17153"/>
                    <a:pt x="119125" y="17114"/>
                    <a:pt x="120317" y="17028"/>
                  </a:cubicBezTo>
                  <a:cubicBezTo>
                    <a:pt x="123515" y="16769"/>
                    <a:pt x="126713" y="16164"/>
                    <a:pt x="129738" y="15126"/>
                  </a:cubicBezTo>
                  <a:cubicBezTo>
                    <a:pt x="127577" y="11842"/>
                    <a:pt x="125243" y="8730"/>
                    <a:pt x="122650" y="5792"/>
                  </a:cubicBezTo>
                  <a:cubicBezTo>
                    <a:pt x="120322" y="6335"/>
                    <a:pt x="117924" y="6669"/>
                    <a:pt x="115519" y="6669"/>
                  </a:cubicBezTo>
                  <a:cubicBezTo>
                    <a:pt x="115245" y="6669"/>
                    <a:pt x="114972" y="6665"/>
                    <a:pt x="114698" y="6656"/>
                  </a:cubicBezTo>
                  <a:cubicBezTo>
                    <a:pt x="104431" y="6488"/>
                    <a:pt x="94327" y="3451"/>
                    <a:pt x="83908" y="3451"/>
                  </a:cubicBezTo>
                  <a:cubicBezTo>
                    <a:pt x="83627" y="3451"/>
                    <a:pt x="83345" y="3453"/>
                    <a:pt x="83064" y="3458"/>
                  </a:cubicBezTo>
                  <a:cubicBezTo>
                    <a:pt x="76495" y="3458"/>
                    <a:pt x="70444" y="4754"/>
                    <a:pt x="64048" y="5878"/>
                  </a:cubicBezTo>
                  <a:cubicBezTo>
                    <a:pt x="61572" y="6287"/>
                    <a:pt x="59030" y="6475"/>
                    <a:pt x="56458" y="6475"/>
                  </a:cubicBezTo>
                  <a:cubicBezTo>
                    <a:pt x="49246" y="6475"/>
                    <a:pt x="41801" y="4996"/>
                    <a:pt x="34920" y="2766"/>
                  </a:cubicBezTo>
                  <a:cubicBezTo>
                    <a:pt x="33451" y="2334"/>
                    <a:pt x="31203" y="1"/>
                    <a:pt x="29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5"/>
            <p:cNvSpPr/>
            <p:nvPr/>
          </p:nvSpPr>
          <p:spPr>
            <a:xfrm>
              <a:off x="1854425" y="2111625"/>
              <a:ext cx="3857125" cy="372925"/>
            </a:xfrm>
            <a:custGeom>
              <a:avLst/>
              <a:gdLst/>
              <a:ahLst/>
              <a:cxnLst/>
              <a:rect l="l" t="t" r="r" b="b"/>
              <a:pathLst>
                <a:path w="154285" h="14917" extrusionOk="0">
                  <a:moveTo>
                    <a:pt x="89803" y="1"/>
                  </a:moveTo>
                  <a:cubicBezTo>
                    <a:pt x="87709" y="1"/>
                    <a:pt x="85584" y="295"/>
                    <a:pt x="83323" y="793"/>
                  </a:cubicBezTo>
                  <a:cubicBezTo>
                    <a:pt x="74381" y="2566"/>
                    <a:pt x="68443" y="6740"/>
                    <a:pt x="59490" y="6740"/>
                  </a:cubicBezTo>
                  <a:cubicBezTo>
                    <a:pt x="58836" y="6740"/>
                    <a:pt x="58167" y="6718"/>
                    <a:pt x="57479" y="6671"/>
                  </a:cubicBezTo>
                  <a:cubicBezTo>
                    <a:pt x="49527" y="6239"/>
                    <a:pt x="44082" y="1831"/>
                    <a:pt x="36303" y="1312"/>
                  </a:cubicBezTo>
                  <a:cubicBezTo>
                    <a:pt x="35852" y="1276"/>
                    <a:pt x="35401" y="1259"/>
                    <a:pt x="34950" y="1259"/>
                  </a:cubicBezTo>
                  <a:cubicBezTo>
                    <a:pt x="33240" y="1259"/>
                    <a:pt x="31530" y="1507"/>
                    <a:pt x="29820" y="1917"/>
                  </a:cubicBezTo>
                  <a:cubicBezTo>
                    <a:pt x="26795" y="2609"/>
                    <a:pt x="23856" y="3559"/>
                    <a:pt x="20917" y="4683"/>
                  </a:cubicBezTo>
                  <a:cubicBezTo>
                    <a:pt x="16116" y="6283"/>
                    <a:pt x="11559" y="7111"/>
                    <a:pt x="7218" y="7111"/>
                  </a:cubicBezTo>
                  <a:cubicBezTo>
                    <a:pt x="5228" y="7111"/>
                    <a:pt x="3285" y="6938"/>
                    <a:pt x="1383" y="6584"/>
                  </a:cubicBezTo>
                  <a:cubicBezTo>
                    <a:pt x="865" y="8313"/>
                    <a:pt x="433" y="9955"/>
                    <a:pt x="0" y="11598"/>
                  </a:cubicBezTo>
                  <a:cubicBezTo>
                    <a:pt x="2543" y="12205"/>
                    <a:pt x="5136" y="12512"/>
                    <a:pt x="7720" y="12512"/>
                  </a:cubicBezTo>
                  <a:cubicBezTo>
                    <a:pt x="11021" y="12512"/>
                    <a:pt x="14309" y="12011"/>
                    <a:pt x="17460" y="10993"/>
                  </a:cubicBezTo>
                  <a:cubicBezTo>
                    <a:pt x="22214" y="9696"/>
                    <a:pt x="25585" y="8054"/>
                    <a:pt x="29301" y="7362"/>
                  </a:cubicBezTo>
                  <a:cubicBezTo>
                    <a:pt x="30635" y="7114"/>
                    <a:pt x="32001" y="6966"/>
                    <a:pt x="33485" y="6966"/>
                  </a:cubicBezTo>
                  <a:cubicBezTo>
                    <a:pt x="36137" y="6966"/>
                    <a:pt x="39164" y="7439"/>
                    <a:pt x="43044" y="8659"/>
                  </a:cubicBezTo>
                  <a:cubicBezTo>
                    <a:pt x="46070" y="9523"/>
                    <a:pt x="48576" y="12116"/>
                    <a:pt x="51688" y="12981"/>
                  </a:cubicBezTo>
                  <a:cubicBezTo>
                    <a:pt x="53743" y="13527"/>
                    <a:pt x="55744" y="13760"/>
                    <a:pt x="57713" y="13760"/>
                  </a:cubicBezTo>
                  <a:cubicBezTo>
                    <a:pt x="62286" y="13760"/>
                    <a:pt x="66691" y="12503"/>
                    <a:pt x="71222" y="10993"/>
                  </a:cubicBezTo>
                  <a:cubicBezTo>
                    <a:pt x="75544" y="9610"/>
                    <a:pt x="80297" y="6412"/>
                    <a:pt x="84792" y="6239"/>
                  </a:cubicBezTo>
                  <a:cubicBezTo>
                    <a:pt x="84978" y="6233"/>
                    <a:pt x="85163" y="6231"/>
                    <a:pt x="85346" y="6231"/>
                  </a:cubicBezTo>
                  <a:cubicBezTo>
                    <a:pt x="94180" y="6231"/>
                    <a:pt x="99646" y="12247"/>
                    <a:pt x="107351" y="14363"/>
                  </a:cubicBezTo>
                  <a:cubicBezTo>
                    <a:pt x="108749" y="14760"/>
                    <a:pt x="109921" y="14917"/>
                    <a:pt x="110986" y="14917"/>
                  </a:cubicBezTo>
                  <a:cubicBezTo>
                    <a:pt x="113869" y="14917"/>
                    <a:pt x="115963" y="13761"/>
                    <a:pt x="119625" y="13067"/>
                  </a:cubicBezTo>
                  <a:cubicBezTo>
                    <a:pt x="127958" y="11383"/>
                    <a:pt x="135554" y="8306"/>
                    <a:pt x="144407" y="8306"/>
                  </a:cubicBezTo>
                  <a:cubicBezTo>
                    <a:pt x="144645" y="8306"/>
                    <a:pt x="144883" y="8309"/>
                    <a:pt x="145123" y="8313"/>
                  </a:cubicBezTo>
                  <a:cubicBezTo>
                    <a:pt x="148234" y="8400"/>
                    <a:pt x="151260" y="8832"/>
                    <a:pt x="154285" y="9005"/>
                  </a:cubicBezTo>
                  <a:cubicBezTo>
                    <a:pt x="153680" y="6584"/>
                    <a:pt x="152988" y="4251"/>
                    <a:pt x="152124" y="1917"/>
                  </a:cubicBezTo>
                  <a:cubicBezTo>
                    <a:pt x="142616" y="2868"/>
                    <a:pt x="132763" y="2522"/>
                    <a:pt x="123514" y="4769"/>
                  </a:cubicBezTo>
                  <a:cubicBezTo>
                    <a:pt x="119140" y="5807"/>
                    <a:pt x="115613" y="6491"/>
                    <a:pt x="112172" y="6491"/>
                  </a:cubicBezTo>
                  <a:cubicBezTo>
                    <a:pt x="109017" y="6491"/>
                    <a:pt x="105935" y="5916"/>
                    <a:pt x="102338" y="4510"/>
                  </a:cubicBezTo>
                  <a:cubicBezTo>
                    <a:pt x="100696" y="3819"/>
                    <a:pt x="99399" y="2263"/>
                    <a:pt x="97757" y="1571"/>
                  </a:cubicBezTo>
                  <a:cubicBezTo>
                    <a:pt x="95015" y="465"/>
                    <a:pt x="92433" y="1"/>
                    <a:pt x="898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5"/>
            <p:cNvSpPr/>
            <p:nvPr/>
          </p:nvSpPr>
          <p:spPr>
            <a:xfrm>
              <a:off x="1811200" y="2896375"/>
              <a:ext cx="3969500" cy="558375"/>
            </a:xfrm>
            <a:custGeom>
              <a:avLst/>
              <a:gdLst/>
              <a:ahLst/>
              <a:cxnLst/>
              <a:rect l="l" t="t" r="r" b="b"/>
              <a:pathLst>
                <a:path w="158780" h="22335" extrusionOk="0">
                  <a:moveTo>
                    <a:pt x="158780" y="1"/>
                  </a:moveTo>
                  <a:cubicBezTo>
                    <a:pt x="149013" y="1989"/>
                    <a:pt x="139073" y="1211"/>
                    <a:pt x="129392" y="5619"/>
                  </a:cubicBezTo>
                  <a:cubicBezTo>
                    <a:pt x="122234" y="8859"/>
                    <a:pt x="117310" y="11967"/>
                    <a:pt x="109351" y="11967"/>
                  </a:cubicBezTo>
                  <a:cubicBezTo>
                    <a:pt x="108180" y="11967"/>
                    <a:pt x="106942" y="11900"/>
                    <a:pt x="105623" y="11756"/>
                  </a:cubicBezTo>
                  <a:cubicBezTo>
                    <a:pt x="98708" y="11064"/>
                    <a:pt x="92139" y="7520"/>
                    <a:pt x="85052" y="6829"/>
                  </a:cubicBezTo>
                  <a:cubicBezTo>
                    <a:pt x="82665" y="6596"/>
                    <a:pt x="80273" y="6493"/>
                    <a:pt x="77876" y="6493"/>
                  </a:cubicBezTo>
                  <a:cubicBezTo>
                    <a:pt x="65168" y="6493"/>
                    <a:pt x="52355" y="9378"/>
                    <a:pt x="39847" y="10978"/>
                  </a:cubicBezTo>
                  <a:lnTo>
                    <a:pt x="39587" y="10978"/>
                  </a:lnTo>
                  <a:cubicBezTo>
                    <a:pt x="35960" y="11425"/>
                    <a:pt x="32314" y="11648"/>
                    <a:pt x="28671" y="11648"/>
                  </a:cubicBezTo>
                  <a:cubicBezTo>
                    <a:pt x="18945" y="11648"/>
                    <a:pt x="9244" y="10060"/>
                    <a:pt x="1" y="6915"/>
                  </a:cubicBezTo>
                  <a:lnTo>
                    <a:pt x="1" y="6915"/>
                  </a:lnTo>
                  <a:cubicBezTo>
                    <a:pt x="87" y="7866"/>
                    <a:pt x="174" y="8731"/>
                    <a:pt x="347" y="9595"/>
                  </a:cubicBezTo>
                  <a:cubicBezTo>
                    <a:pt x="433" y="10200"/>
                    <a:pt x="519" y="10891"/>
                    <a:pt x="606" y="11496"/>
                  </a:cubicBezTo>
                  <a:cubicBezTo>
                    <a:pt x="779" y="12274"/>
                    <a:pt x="865" y="13052"/>
                    <a:pt x="1038" y="13830"/>
                  </a:cubicBezTo>
                  <a:cubicBezTo>
                    <a:pt x="1211" y="14522"/>
                    <a:pt x="1384" y="15213"/>
                    <a:pt x="1557" y="15991"/>
                  </a:cubicBezTo>
                  <a:cubicBezTo>
                    <a:pt x="10114" y="19621"/>
                    <a:pt x="19362" y="21782"/>
                    <a:pt x="28697" y="22128"/>
                  </a:cubicBezTo>
                  <a:cubicBezTo>
                    <a:pt x="30060" y="22170"/>
                    <a:pt x="31423" y="22191"/>
                    <a:pt x="32786" y="22191"/>
                  </a:cubicBezTo>
                  <a:cubicBezTo>
                    <a:pt x="37041" y="22191"/>
                    <a:pt x="41296" y="21981"/>
                    <a:pt x="45551" y="21523"/>
                  </a:cubicBezTo>
                  <a:cubicBezTo>
                    <a:pt x="57089" y="20382"/>
                    <a:pt x="68487" y="18311"/>
                    <a:pt x="80087" y="18311"/>
                  </a:cubicBezTo>
                  <a:cubicBezTo>
                    <a:pt x="84303" y="18311"/>
                    <a:pt x="88545" y="18584"/>
                    <a:pt x="92831" y="19275"/>
                  </a:cubicBezTo>
                  <a:cubicBezTo>
                    <a:pt x="98933" y="20209"/>
                    <a:pt x="105334" y="22335"/>
                    <a:pt x="111636" y="22335"/>
                  </a:cubicBezTo>
                  <a:cubicBezTo>
                    <a:pt x="112921" y="22335"/>
                    <a:pt x="114203" y="22246"/>
                    <a:pt x="115476" y="22041"/>
                  </a:cubicBezTo>
                  <a:cubicBezTo>
                    <a:pt x="123947" y="20658"/>
                    <a:pt x="128874" y="14176"/>
                    <a:pt x="136912" y="11583"/>
                  </a:cubicBezTo>
                  <a:cubicBezTo>
                    <a:pt x="143567" y="9508"/>
                    <a:pt x="151173" y="10027"/>
                    <a:pt x="158088" y="9249"/>
                  </a:cubicBezTo>
                  <a:cubicBezTo>
                    <a:pt x="158520" y="6224"/>
                    <a:pt x="158693" y="3112"/>
                    <a:pt x="1587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5"/>
            <p:cNvSpPr/>
            <p:nvPr/>
          </p:nvSpPr>
          <p:spPr>
            <a:xfrm>
              <a:off x="2094275" y="3373925"/>
              <a:ext cx="3617275" cy="699675"/>
            </a:xfrm>
            <a:custGeom>
              <a:avLst/>
              <a:gdLst/>
              <a:ahLst/>
              <a:cxnLst/>
              <a:rect l="l" t="t" r="r" b="b"/>
              <a:pathLst>
                <a:path w="144691" h="27987" extrusionOk="0">
                  <a:moveTo>
                    <a:pt x="144691" y="1"/>
                  </a:moveTo>
                  <a:lnTo>
                    <a:pt x="144691" y="1"/>
                  </a:lnTo>
                  <a:cubicBezTo>
                    <a:pt x="134146" y="3544"/>
                    <a:pt x="123687" y="7693"/>
                    <a:pt x="112970" y="11064"/>
                  </a:cubicBezTo>
                  <a:cubicBezTo>
                    <a:pt x="100185" y="15345"/>
                    <a:pt x="88327" y="17061"/>
                    <a:pt x="75838" y="17061"/>
                  </a:cubicBezTo>
                  <a:cubicBezTo>
                    <a:pt x="70427" y="17061"/>
                    <a:pt x="64896" y="16738"/>
                    <a:pt x="59121" y="16164"/>
                  </a:cubicBezTo>
                  <a:cubicBezTo>
                    <a:pt x="54719" y="15682"/>
                    <a:pt x="50317" y="15420"/>
                    <a:pt x="45914" y="15420"/>
                  </a:cubicBezTo>
                  <a:cubicBezTo>
                    <a:pt x="44785" y="15420"/>
                    <a:pt x="43655" y="15437"/>
                    <a:pt x="42526" y="15472"/>
                  </a:cubicBezTo>
                  <a:cubicBezTo>
                    <a:pt x="35179" y="15645"/>
                    <a:pt x="27919" y="16769"/>
                    <a:pt x="20918" y="18757"/>
                  </a:cubicBezTo>
                  <a:cubicBezTo>
                    <a:pt x="14940" y="20455"/>
                    <a:pt x="10199" y="21238"/>
                    <a:pt x="5428" y="21238"/>
                  </a:cubicBezTo>
                  <a:cubicBezTo>
                    <a:pt x="3645" y="21238"/>
                    <a:pt x="1858" y="21129"/>
                    <a:pt x="1" y="20917"/>
                  </a:cubicBezTo>
                  <a:lnTo>
                    <a:pt x="1" y="20917"/>
                  </a:lnTo>
                  <a:cubicBezTo>
                    <a:pt x="519" y="21868"/>
                    <a:pt x="1124" y="22819"/>
                    <a:pt x="1816" y="23770"/>
                  </a:cubicBezTo>
                  <a:cubicBezTo>
                    <a:pt x="2248" y="24548"/>
                    <a:pt x="2939" y="25412"/>
                    <a:pt x="3285" y="25931"/>
                  </a:cubicBezTo>
                  <a:cubicBezTo>
                    <a:pt x="3717" y="26536"/>
                    <a:pt x="4063" y="27054"/>
                    <a:pt x="4495" y="27573"/>
                  </a:cubicBezTo>
                  <a:cubicBezTo>
                    <a:pt x="4582" y="27746"/>
                    <a:pt x="4668" y="27832"/>
                    <a:pt x="4754" y="27918"/>
                  </a:cubicBezTo>
                  <a:cubicBezTo>
                    <a:pt x="5449" y="27965"/>
                    <a:pt x="6150" y="27986"/>
                    <a:pt x="6856" y="27986"/>
                  </a:cubicBezTo>
                  <a:cubicBezTo>
                    <a:pt x="8783" y="27986"/>
                    <a:pt x="10745" y="27826"/>
                    <a:pt x="12706" y="27573"/>
                  </a:cubicBezTo>
                  <a:cubicBezTo>
                    <a:pt x="21004" y="26190"/>
                    <a:pt x="28351" y="21868"/>
                    <a:pt x="36994" y="21090"/>
                  </a:cubicBezTo>
                  <a:cubicBezTo>
                    <a:pt x="38723" y="20961"/>
                    <a:pt x="40452" y="20896"/>
                    <a:pt x="42180" y="20896"/>
                  </a:cubicBezTo>
                  <a:cubicBezTo>
                    <a:pt x="43909" y="20896"/>
                    <a:pt x="45638" y="20961"/>
                    <a:pt x="47366" y="21090"/>
                  </a:cubicBezTo>
                  <a:cubicBezTo>
                    <a:pt x="53503" y="21350"/>
                    <a:pt x="59640" y="22300"/>
                    <a:pt x="65604" y="22992"/>
                  </a:cubicBezTo>
                  <a:cubicBezTo>
                    <a:pt x="69635" y="23437"/>
                    <a:pt x="73635" y="23646"/>
                    <a:pt x="77605" y="23646"/>
                  </a:cubicBezTo>
                  <a:cubicBezTo>
                    <a:pt x="99850" y="23646"/>
                    <a:pt x="121155" y="17078"/>
                    <a:pt x="141838" y="8644"/>
                  </a:cubicBezTo>
                  <a:cubicBezTo>
                    <a:pt x="142962" y="5792"/>
                    <a:pt x="143913" y="2939"/>
                    <a:pt x="1446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5"/>
            <p:cNvSpPr/>
            <p:nvPr/>
          </p:nvSpPr>
          <p:spPr>
            <a:xfrm>
              <a:off x="2813850" y="4366800"/>
              <a:ext cx="2266750" cy="342550"/>
            </a:xfrm>
            <a:custGeom>
              <a:avLst/>
              <a:gdLst/>
              <a:ahLst/>
              <a:cxnLst/>
              <a:rect l="l" t="t" r="r" b="b"/>
              <a:pathLst>
                <a:path w="90670" h="13702" extrusionOk="0">
                  <a:moveTo>
                    <a:pt x="54118" y="1"/>
                  </a:moveTo>
                  <a:cubicBezTo>
                    <a:pt x="49416" y="1"/>
                    <a:pt x="44774" y="336"/>
                    <a:pt x="40192" y="909"/>
                  </a:cubicBezTo>
                  <a:cubicBezTo>
                    <a:pt x="29647" y="2379"/>
                    <a:pt x="19793" y="7737"/>
                    <a:pt x="9508" y="9207"/>
                  </a:cubicBezTo>
                  <a:cubicBezTo>
                    <a:pt x="8039" y="9370"/>
                    <a:pt x="6550" y="9456"/>
                    <a:pt x="5052" y="9456"/>
                  </a:cubicBezTo>
                  <a:cubicBezTo>
                    <a:pt x="3376" y="9456"/>
                    <a:pt x="1688" y="9348"/>
                    <a:pt x="0" y="9120"/>
                  </a:cubicBezTo>
                  <a:lnTo>
                    <a:pt x="0" y="9120"/>
                  </a:lnTo>
                  <a:cubicBezTo>
                    <a:pt x="3112" y="10849"/>
                    <a:pt x="6310" y="12405"/>
                    <a:pt x="9594" y="13701"/>
                  </a:cubicBezTo>
                  <a:cubicBezTo>
                    <a:pt x="19188" y="12145"/>
                    <a:pt x="28610" y="7392"/>
                    <a:pt x="37944" y="5922"/>
                  </a:cubicBezTo>
                  <a:cubicBezTo>
                    <a:pt x="41011" y="5416"/>
                    <a:pt x="44196" y="5221"/>
                    <a:pt x="47464" y="5221"/>
                  </a:cubicBezTo>
                  <a:cubicBezTo>
                    <a:pt x="54239" y="5221"/>
                    <a:pt x="61371" y="6059"/>
                    <a:pt x="68542" y="6700"/>
                  </a:cubicBezTo>
                  <a:cubicBezTo>
                    <a:pt x="72691" y="7046"/>
                    <a:pt x="76840" y="7392"/>
                    <a:pt x="80902" y="7478"/>
                  </a:cubicBezTo>
                  <a:cubicBezTo>
                    <a:pt x="84359" y="5317"/>
                    <a:pt x="87557" y="2984"/>
                    <a:pt x="90669" y="391"/>
                  </a:cubicBezTo>
                  <a:lnTo>
                    <a:pt x="90669" y="391"/>
                  </a:lnTo>
                  <a:cubicBezTo>
                    <a:pt x="87555" y="656"/>
                    <a:pt x="84434" y="753"/>
                    <a:pt x="81309" y="753"/>
                  </a:cubicBezTo>
                  <a:cubicBezTo>
                    <a:pt x="73243" y="753"/>
                    <a:pt x="65145" y="107"/>
                    <a:pt x="57046" y="45"/>
                  </a:cubicBezTo>
                  <a:cubicBezTo>
                    <a:pt x="56068" y="15"/>
                    <a:pt x="55091" y="1"/>
                    <a:pt x="54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5"/>
            <p:cNvSpPr/>
            <p:nvPr/>
          </p:nvSpPr>
          <p:spPr>
            <a:xfrm>
              <a:off x="2952125" y="1005650"/>
              <a:ext cx="1761125" cy="216575"/>
            </a:xfrm>
            <a:custGeom>
              <a:avLst/>
              <a:gdLst/>
              <a:ahLst/>
              <a:cxnLst/>
              <a:rect l="l" t="t" r="r" b="b"/>
              <a:pathLst>
                <a:path w="70445" h="8663" extrusionOk="0">
                  <a:moveTo>
                    <a:pt x="62579" y="1"/>
                  </a:moveTo>
                  <a:cubicBezTo>
                    <a:pt x="55837" y="2594"/>
                    <a:pt x="48836" y="4582"/>
                    <a:pt x="41662" y="5965"/>
                  </a:cubicBezTo>
                  <a:cubicBezTo>
                    <a:pt x="39382" y="6323"/>
                    <a:pt x="36922" y="6492"/>
                    <a:pt x="34336" y="6492"/>
                  </a:cubicBezTo>
                  <a:cubicBezTo>
                    <a:pt x="26336" y="6492"/>
                    <a:pt x="17138" y="4882"/>
                    <a:pt x="8385" y="2334"/>
                  </a:cubicBezTo>
                  <a:cubicBezTo>
                    <a:pt x="6483" y="1816"/>
                    <a:pt x="4668" y="1211"/>
                    <a:pt x="2853" y="606"/>
                  </a:cubicBezTo>
                  <a:cubicBezTo>
                    <a:pt x="1902" y="1038"/>
                    <a:pt x="952" y="1384"/>
                    <a:pt x="1" y="1816"/>
                  </a:cubicBezTo>
                  <a:cubicBezTo>
                    <a:pt x="2335" y="2767"/>
                    <a:pt x="4582" y="3631"/>
                    <a:pt x="6916" y="4322"/>
                  </a:cubicBezTo>
                  <a:cubicBezTo>
                    <a:pt x="16393" y="7309"/>
                    <a:pt x="26127" y="8663"/>
                    <a:pt x="35940" y="8663"/>
                  </a:cubicBezTo>
                  <a:cubicBezTo>
                    <a:pt x="47427" y="8663"/>
                    <a:pt x="59024" y="6807"/>
                    <a:pt x="70444" y="3544"/>
                  </a:cubicBezTo>
                  <a:cubicBezTo>
                    <a:pt x="67938" y="2162"/>
                    <a:pt x="65258" y="1038"/>
                    <a:pt x="62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45"/>
          <p:cNvGrpSpPr/>
          <p:nvPr/>
        </p:nvGrpSpPr>
        <p:grpSpPr>
          <a:xfrm>
            <a:off x="3383605" y="1936952"/>
            <a:ext cx="397445" cy="395254"/>
            <a:chOff x="1121925" y="238125"/>
            <a:chExt cx="5188575" cy="5119875"/>
          </a:xfrm>
        </p:grpSpPr>
        <p:sp>
          <p:nvSpPr>
            <p:cNvPr id="5379" name="Google Shape;5379;p45"/>
            <p:cNvSpPr/>
            <p:nvPr/>
          </p:nvSpPr>
          <p:spPr>
            <a:xfrm>
              <a:off x="1121925" y="238125"/>
              <a:ext cx="5188575" cy="5119875"/>
            </a:xfrm>
            <a:custGeom>
              <a:avLst/>
              <a:gdLst/>
              <a:ahLst/>
              <a:cxnLst/>
              <a:rect l="l" t="t" r="r" b="b"/>
              <a:pathLst>
                <a:path w="207543" h="204795" extrusionOk="0">
                  <a:moveTo>
                    <a:pt x="104511" y="0"/>
                  </a:moveTo>
                  <a:cubicBezTo>
                    <a:pt x="50407" y="317"/>
                    <a:pt x="5918" y="42798"/>
                    <a:pt x="2959" y="96902"/>
                  </a:cubicBezTo>
                  <a:cubicBezTo>
                    <a:pt x="0" y="150901"/>
                    <a:pt x="39628" y="197926"/>
                    <a:pt x="93416" y="204161"/>
                  </a:cubicBezTo>
                  <a:cubicBezTo>
                    <a:pt x="97326" y="204583"/>
                    <a:pt x="101235" y="204795"/>
                    <a:pt x="105145" y="204795"/>
                  </a:cubicBezTo>
                  <a:cubicBezTo>
                    <a:pt x="155869" y="204795"/>
                    <a:pt x="198878" y="167703"/>
                    <a:pt x="206380" y="117614"/>
                  </a:cubicBezTo>
                  <a:cubicBezTo>
                    <a:pt x="207120" y="112542"/>
                    <a:pt x="207543" y="107470"/>
                    <a:pt x="207543" y="102397"/>
                  </a:cubicBezTo>
                  <a:cubicBezTo>
                    <a:pt x="207543" y="100178"/>
                    <a:pt x="207543" y="98065"/>
                    <a:pt x="207331" y="95951"/>
                  </a:cubicBezTo>
                  <a:cubicBezTo>
                    <a:pt x="205746" y="71012"/>
                    <a:pt x="195073" y="47447"/>
                    <a:pt x="177426" y="29906"/>
                  </a:cubicBezTo>
                  <a:cubicBezTo>
                    <a:pt x="174150" y="26630"/>
                    <a:pt x="170663" y="23565"/>
                    <a:pt x="167070" y="20818"/>
                  </a:cubicBezTo>
                  <a:cubicBezTo>
                    <a:pt x="149211" y="7291"/>
                    <a:pt x="127548" y="0"/>
                    <a:pt x="105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5"/>
            <p:cNvSpPr/>
            <p:nvPr/>
          </p:nvSpPr>
          <p:spPr>
            <a:xfrm>
              <a:off x="1528775" y="969900"/>
              <a:ext cx="4776450" cy="1866075"/>
            </a:xfrm>
            <a:custGeom>
              <a:avLst/>
              <a:gdLst/>
              <a:ahLst/>
              <a:cxnLst/>
              <a:rect l="l" t="t" r="r" b="b"/>
              <a:pathLst>
                <a:path w="191058" h="74643" extrusionOk="0">
                  <a:moveTo>
                    <a:pt x="17225" y="0"/>
                  </a:moveTo>
                  <a:cubicBezTo>
                    <a:pt x="10462" y="6658"/>
                    <a:pt x="4650" y="14161"/>
                    <a:pt x="0" y="22298"/>
                  </a:cubicBezTo>
                  <a:cubicBezTo>
                    <a:pt x="9299" y="32548"/>
                    <a:pt x="21240" y="41319"/>
                    <a:pt x="28004" y="41847"/>
                  </a:cubicBezTo>
                  <a:cubicBezTo>
                    <a:pt x="29358" y="41961"/>
                    <a:pt x="30733" y="42000"/>
                    <a:pt x="32116" y="42000"/>
                  </a:cubicBezTo>
                  <a:cubicBezTo>
                    <a:pt x="35009" y="42000"/>
                    <a:pt x="37941" y="41831"/>
                    <a:pt x="40815" y="41831"/>
                  </a:cubicBezTo>
                  <a:cubicBezTo>
                    <a:pt x="45470" y="41831"/>
                    <a:pt x="49971" y="42274"/>
                    <a:pt x="53894" y="44595"/>
                  </a:cubicBezTo>
                  <a:cubicBezTo>
                    <a:pt x="58649" y="47342"/>
                    <a:pt x="61608" y="52414"/>
                    <a:pt x="65412" y="56536"/>
                  </a:cubicBezTo>
                  <a:cubicBezTo>
                    <a:pt x="72241" y="63657"/>
                    <a:pt x="81591" y="67716"/>
                    <a:pt x="91384" y="67716"/>
                  </a:cubicBezTo>
                  <a:cubicBezTo>
                    <a:pt x="92199" y="67716"/>
                    <a:pt x="93018" y="67688"/>
                    <a:pt x="93838" y="67631"/>
                  </a:cubicBezTo>
                  <a:cubicBezTo>
                    <a:pt x="98473" y="67261"/>
                    <a:pt x="102945" y="66077"/>
                    <a:pt x="107468" y="66077"/>
                  </a:cubicBezTo>
                  <a:cubicBezTo>
                    <a:pt x="108101" y="66077"/>
                    <a:pt x="108736" y="66100"/>
                    <a:pt x="109372" y="66152"/>
                  </a:cubicBezTo>
                  <a:cubicBezTo>
                    <a:pt x="113810" y="66469"/>
                    <a:pt x="118037" y="68160"/>
                    <a:pt x="122264" y="69639"/>
                  </a:cubicBezTo>
                  <a:cubicBezTo>
                    <a:pt x="132220" y="72975"/>
                    <a:pt x="142563" y="74643"/>
                    <a:pt x="152900" y="74643"/>
                  </a:cubicBezTo>
                  <a:cubicBezTo>
                    <a:pt x="164176" y="74643"/>
                    <a:pt x="175445" y="72658"/>
                    <a:pt x="186196" y="68688"/>
                  </a:cubicBezTo>
                  <a:cubicBezTo>
                    <a:pt x="187887" y="68054"/>
                    <a:pt x="189472" y="67420"/>
                    <a:pt x="191057" y="66575"/>
                  </a:cubicBezTo>
                  <a:cubicBezTo>
                    <a:pt x="190423" y="57170"/>
                    <a:pt x="188521" y="47870"/>
                    <a:pt x="185457" y="38888"/>
                  </a:cubicBezTo>
                  <a:cubicBezTo>
                    <a:pt x="180701" y="43221"/>
                    <a:pt x="175735" y="47025"/>
                    <a:pt x="170028" y="49139"/>
                  </a:cubicBezTo>
                  <a:cubicBezTo>
                    <a:pt x="165019" y="50866"/>
                    <a:pt x="159728" y="51181"/>
                    <a:pt x="154443" y="51181"/>
                  </a:cubicBezTo>
                  <a:cubicBezTo>
                    <a:pt x="153261" y="51181"/>
                    <a:pt x="152080" y="51166"/>
                    <a:pt x="150902" y="51146"/>
                  </a:cubicBezTo>
                  <a:lnTo>
                    <a:pt x="114550" y="50829"/>
                  </a:lnTo>
                  <a:cubicBezTo>
                    <a:pt x="110429" y="50829"/>
                    <a:pt x="106307" y="50724"/>
                    <a:pt x="102503" y="49139"/>
                  </a:cubicBezTo>
                  <a:cubicBezTo>
                    <a:pt x="97114" y="46814"/>
                    <a:pt x="93521" y="41741"/>
                    <a:pt x="89294" y="37620"/>
                  </a:cubicBezTo>
                  <a:cubicBezTo>
                    <a:pt x="80499" y="28929"/>
                    <a:pt x="68665" y="24087"/>
                    <a:pt x="56371" y="24087"/>
                  </a:cubicBezTo>
                  <a:cubicBezTo>
                    <a:pt x="56109" y="24087"/>
                    <a:pt x="55847" y="24090"/>
                    <a:pt x="55584" y="24094"/>
                  </a:cubicBezTo>
                  <a:cubicBezTo>
                    <a:pt x="51539" y="24153"/>
                    <a:pt x="47394" y="24749"/>
                    <a:pt x="43392" y="24749"/>
                  </a:cubicBezTo>
                  <a:cubicBezTo>
                    <a:pt x="40286" y="24749"/>
                    <a:pt x="37267" y="24390"/>
                    <a:pt x="34450" y="23143"/>
                  </a:cubicBezTo>
                  <a:cubicBezTo>
                    <a:pt x="25362" y="19127"/>
                    <a:pt x="22297" y="8666"/>
                    <a:pt x="17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5"/>
            <p:cNvSpPr/>
            <p:nvPr/>
          </p:nvSpPr>
          <p:spPr>
            <a:xfrm>
              <a:off x="1498450" y="2509875"/>
              <a:ext cx="2220425" cy="1829450"/>
            </a:xfrm>
            <a:custGeom>
              <a:avLst/>
              <a:gdLst/>
              <a:ahLst/>
              <a:cxnLst/>
              <a:rect l="l" t="t" r="r" b="b"/>
              <a:pathLst>
                <a:path w="88817" h="73178" extrusionOk="0">
                  <a:moveTo>
                    <a:pt x="13648" y="0"/>
                  </a:moveTo>
                  <a:cubicBezTo>
                    <a:pt x="5275" y="0"/>
                    <a:pt x="0" y="9171"/>
                    <a:pt x="1002" y="18185"/>
                  </a:cubicBezTo>
                  <a:cubicBezTo>
                    <a:pt x="2481" y="31711"/>
                    <a:pt x="11886" y="28858"/>
                    <a:pt x="19812" y="36995"/>
                  </a:cubicBezTo>
                  <a:cubicBezTo>
                    <a:pt x="20868" y="38263"/>
                    <a:pt x="21714" y="39636"/>
                    <a:pt x="22348" y="41116"/>
                  </a:cubicBezTo>
                  <a:cubicBezTo>
                    <a:pt x="32254" y="60452"/>
                    <a:pt x="53665" y="73177"/>
                    <a:pt x="75283" y="73177"/>
                  </a:cubicBezTo>
                  <a:cubicBezTo>
                    <a:pt x="77648" y="73177"/>
                    <a:pt x="80015" y="73025"/>
                    <a:pt x="82370" y="72712"/>
                  </a:cubicBezTo>
                  <a:cubicBezTo>
                    <a:pt x="84272" y="72501"/>
                    <a:pt x="86386" y="72078"/>
                    <a:pt x="87443" y="70387"/>
                  </a:cubicBezTo>
                  <a:cubicBezTo>
                    <a:pt x="88077" y="69225"/>
                    <a:pt x="88394" y="67957"/>
                    <a:pt x="88288" y="66583"/>
                  </a:cubicBezTo>
                  <a:cubicBezTo>
                    <a:pt x="88394" y="63941"/>
                    <a:pt x="88499" y="61299"/>
                    <a:pt x="88605" y="58552"/>
                  </a:cubicBezTo>
                  <a:cubicBezTo>
                    <a:pt x="88816" y="56755"/>
                    <a:pt x="88605" y="54959"/>
                    <a:pt x="87971" y="53268"/>
                  </a:cubicBezTo>
                  <a:cubicBezTo>
                    <a:pt x="87126" y="52000"/>
                    <a:pt x="86174" y="50943"/>
                    <a:pt x="84906" y="49992"/>
                  </a:cubicBezTo>
                  <a:lnTo>
                    <a:pt x="52148" y="22940"/>
                  </a:lnTo>
                  <a:cubicBezTo>
                    <a:pt x="41580" y="14169"/>
                    <a:pt x="30802" y="5293"/>
                    <a:pt x="17910" y="749"/>
                  </a:cubicBezTo>
                  <a:cubicBezTo>
                    <a:pt x="16418" y="237"/>
                    <a:pt x="14993" y="0"/>
                    <a:pt x="136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5"/>
            <p:cNvSpPr/>
            <p:nvPr/>
          </p:nvSpPr>
          <p:spPr>
            <a:xfrm>
              <a:off x="4091350" y="3178475"/>
              <a:ext cx="2190100" cy="1830800"/>
            </a:xfrm>
            <a:custGeom>
              <a:avLst/>
              <a:gdLst/>
              <a:ahLst/>
              <a:cxnLst/>
              <a:rect l="l" t="t" r="r" b="b"/>
              <a:pathLst>
                <a:path w="87604" h="73232" extrusionOk="0">
                  <a:moveTo>
                    <a:pt x="87603" y="0"/>
                  </a:moveTo>
                  <a:lnTo>
                    <a:pt x="87603" y="0"/>
                  </a:lnTo>
                  <a:cubicBezTo>
                    <a:pt x="71964" y="846"/>
                    <a:pt x="56218" y="4227"/>
                    <a:pt x="47342" y="9194"/>
                  </a:cubicBezTo>
                  <a:cubicBezTo>
                    <a:pt x="46602" y="9617"/>
                    <a:pt x="45968" y="10145"/>
                    <a:pt x="45651" y="10990"/>
                  </a:cubicBezTo>
                  <a:cubicBezTo>
                    <a:pt x="45228" y="12153"/>
                    <a:pt x="46179" y="13209"/>
                    <a:pt x="46602" y="14372"/>
                  </a:cubicBezTo>
                  <a:cubicBezTo>
                    <a:pt x="48082" y="19021"/>
                    <a:pt x="41530" y="21663"/>
                    <a:pt x="36669" y="21980"/>
                  </a:cubicBezTo>
                  <a:cubicBezTo>
                    <a:pt x="31914" y="22192"/>
                    <a:pt x="25362" y="24411"/>
                    <a:pt x="26313" y="29166"/>
                  </a:cubicBezTo>
                  <a:cubicBezTo>
                    <a:pt x="26736" y="31174"/>
                    <a:pt x="28638" y="32653"/>
                    <a:pt x="29377" y="34555"/>
                  </a:cubicBezTo>
                  <a:cubicBezTo>
                    <a:pt x="30540" y="37620"/>
                    <a:pt x="28426" y="41002"/>
                    <a:pt x="25679" y="42798"/>
                  </a:cubicBezTo>
                  <a:cubicBezTo>
                    <a:pt x="23037" y="44489"/>
                    <a:pt x="19655" y="44911"/>
                    <a:pt x="16485" y="45545"/>
                  </a:cubicBezTo>
                  <a:cubicBezTo>
                    <a:pt x="11202" y="46602"/>
                    <a:pt x="5601" y="48610"/>
                    <a:pt x="2853" y="53154"/>
                  </a:cubicBezTo>
                  <a:cubicBezTo>
                    <a:pt x="0" y="57698"/>
                    <a:pt x="1797" y="65201"/>
                    <a:pt x="6975" y="66152"/>
                  </a:cubicBezTo>
                  <a:cubicBezTo>
                    <a:pt x="7443" y="66247"/>
                    <a:pt x="7904" y="66291"/>
                    <a:pt x="8359" y="66291"/>
                  </a:cubicBezTo>
                  <a:cubicBezTo>
                    <a:pt x="12926" y="66291"/>
                    <a:pt x="16858" y="61877"/>
                    <a:pt x="21663" y="61396"/>
                  </a:cubicBezTo>
                  <a:cubicBezTo>
                    <a:pt x="21946" y="61371"/>
                    <a:pt x="22224" y="61358"/>
                    <a:pt x="22497" y="61358"/>
                  </a:cubicBezTo>
                  <a:cubicBezTo>
                    <a:pt x="28973" y="61358"/>
                    <a:pt x="32965" y="68365"/>
                    <a:pt x="37831" y="73232"/>
                  </a:cubicBezTo>
                  <a:cubicBezTo>
                    <a:pt x="64672" y="57698"/>
                    <a:pt x="82954" y="30751"/>
                    <a:pt x="87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5"/>
            <p:cNvSpPr/>
            <p:nvPr/>
          </p:nvSpPr>
          <p:spPr>
            <a:xfrm>
              <a:off x="2876100" y="238125"/>
              <a:ext cx="2681475" cy="1255550"/>
            </a:xfrm>
            <a:custGeom>
              <a:avLst/>
              <a:gdLst/>
              <a:ahLst/>
              <a:cxnLst/>
              <a:rect l="l" t="t" r="r" b="b"/>
              <a:pathLst>
                <a:path w="107259" h="50222" extrusionOk="0">
                  <a:moveTo>
                    <a:pt x="34450" y="0"/>
                  </a:moveTo>
                  <a:cubicBezTo>
                    <a:pt x="22615" y="106"/>
                    <a:pt x="10991" y="2113"/>
                    <a:pt x="1" y="6129"/>
                  </a:cubicBezTo>
                  <a:cubicBezTo>
                    <a:pt x="1586" y="12152"/>
                    <a:pt x="4544" y="17753"/>
                    <a:pt x="7503" y="18916"/>
                  </a:cubicBezTo>
                  <a:cubicBezTo>
                    <a:pt x="11625" y="20712"/>
                    <a:pt x="16274" y="20818"/>
                    <a:pt x="19973" y="23248"/>
                  </a:cubicBezTo>
                  <a:cubicBezTo>
                    <a:pt x="24939" y="26418"/>
                    <a:pt x="26947" y="32547"/>
                    <a:pt x="29800" y="37725"/>
                  </a:cubicBezTo>
                  <a:cubicBezTo>
                    <a:pt x="32244" y="42002"/>
                    <a:pt x="36706" y="46134"/>
                    <a:pt x="41221" y="46134"/>
                  </a:cubicBezTo>
                  <a:cubicBezTo>
                    <a:pt x="42173" y="46134"/>
                    <a:pt x="43128" y="45950"/>
                    <a:pt x="44066" y="45545"/>
                  </a:cubicBezTo>
                  <a:cubicBezTo>
                    <a:pt x="46285" y="44700"/>
                    <a:pt x="47870" y="42903"/>
                    <a:pt x="49878" y="41847"/>
                  </a:cubicBezTo>
                  <a:cubicBezTo>
                    <a:pt x="51292" y="41131"/>
                    <a:pt x="52704" y="40827"/>
                    <a:pt x="54117" y="40827"/>
                  </a:cubicBezTo>
                  <a:cubicBezTo>
                    <a:pt x="61257" y="40827"/>
                    <a:pt x="68445" y="48572"/>
                    <a:pt x="76297" y="49983"/>
                  </a:cubicBezTo>
                  <a:cubicBezTo>
                    <a:pt x="77197" y="50145"/>
                    <a:pt x="78088" y="50222"/>
                    <a:pt x="78968" y="50222"/>
                  </a:cubicBezTo>
                  <a:cubicBezTo>
                    <a:pt x="87283" y="50222"/>
                    <a:pt x="94667" y="43388"/>
                    <a:pt x="100496" y="36986"/>
                  </a:cubicBezTo>
                  <a:cubicBezTo>
                    <a:pt x="102715" y="34661"/>
                    <a:pt x="104934" y="32230"/>
                    <a:pt x="107259" y="29800"/>
                  </a:cubicBezTo>
                  <a:cubicBezTo>
                    <a:pt x="103983" y="26524"/>
                    <a:pt x="100496" y="23565"/>
                    <a:pt x="96903" y="20818"/>
                  </a:cubicBezTo>
                  <a:cubicBezTo>
                    <a:pt x="93204" y="22720"/>
                    <a:pt x="89506" y="24939"/>
                    <a:pt x="85702" y="26313"/>
                  </a:cubicBezTo>
                  <a:cubicBezTo>
                    <a:pt x="83001" y="27213"/>
                    <a:pt x="80244" y="27600"/>
                    <a:pt x="77464" y="27600"/>
                  </a:cubicBezTo>
                  <a:cubicBezTo>
                    <a:pt x="68823" y="27600"/>
                    <a:pt x="59961" y="23861"/>
                    <a:pt x="51886" y="20184"/>
                  </a:cubicBezTo>
                  <a:cubicBezTo>
                    <a:pt x="50301" y="19550"/>
                    <a:pt x="48822" y="18704"/>
                    <a:pt x="47342" y="17753"/>
                  </a:cubicBezTo>
                  <a:cubicBezTo>
                    <a:pt x="44278" y="15534"/>
                    <a:pt x="42270" y="11941"/>
                    <a:pt x="40262" y="8560"/>
                  </a:cubicBezTo>
                  <a:cubicBezTo>
                    <a:pt x="38571" y="5601"/>
                    <a:pt x="36563" y="2748"/>
                    <a:pt x="344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5"/>
            <p:cNvSpPr/>
            <p:nvPr/>
          </p:nvSpPr>
          <p:spPr>
            <a:xfrm>
              <a:off x="1277800" y="3458500"/>
              <a:ext cx="2179525" cy="1881000"/>
            </a:xfrm>
            <a:custGeom>
              <a:avLst/>
              <a:gdLst/>
              <a:ahLst/>
              <a:cxnLst/>
              <a:rect l="l" t="t" r="r" b="b"/>
              <a:pathLst>
                <a:path w="87181" h="75240" extrusionOk="0">
                  <a:moveTo>
                    <a:pt x="0" y="1"/>
                  </a:moveTo>
                  <a:cubicBezTo>
                    <a:pt x="10885" y="40579"/>
                    <a:pt x="45440" y="70485"/>
                    <a:pt x="87181" y="75240"/>
                  </a:cubicBezTo>
                  <a:cubicBezTo>
                    <a:pt x="86758" y="73866"/>
                    <a:pt x="86335" y="72387"/>
                    <a:pt x="86124" y="70802"/>
                  </a:cubicBezTo>
                  <a:cubicBezTo>
                    <a:pt x="85490" y="66575"/>
                    <a:pt x="85490" y="61925"/>
                    <a:pt x="82848" y="58649"/>
                  </a:cubicBezTo>
                  <a:cubicBezTo>
                    <a:pt x="78938" y="53683"/>
                    <a:pt x="71435" y="54422"/>
                    <a:pt x="65201" y="54105"/>
                  </a:cubicBezTo>
                  <a:cubicBezTo>
                    <a:pt x="39311" y="52626"/>
                    <a:pt x="37409" y="31597"/>
                    <a:pt x="23988" y="16063"/>
                  </a:cubicBezTo>
                  <a:cubicBezTo>
                    <a:pt x="18599" y="9934"/>
                    <a:pt x="9405" y="296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45"/>
          <p:cNvGrpSpPr/>
          <p:nvPr/>
        </p:nvGrpSpPr>
        <p:grpSpPr>
          <a:xfrm>
            <a:off x="5364315" y="1935182"/>
            <a:ext cx="416398" cy="398771"/>
            <a:chOff x="1141800" y="238225"/>
            <a:chExt cx="5400750" cy="5152075"/>
          </a:xfrm>
        </p:grpSpPr>
        <p:sp>
          <p:nvSpPr>
            <p:cNvPr id="5386" name="Google Shape;5386;p45"/>
            <p:cNvSpPr/>
            <p:nvPr/>
          </p:nvSpPr>
          <p:spPr>
            <a:xfrm>
              <a:off x="1141800" y="238225"/>
              <a:ext cx="5400750" cy="5152075"/>
            </a:xfrm>
            <a:custGeom>
              <a:avLst/>
              <a:gdLst/>
              <a:ahLst/>
              <a:cxnLst/>
              <a:rect l="l" t="t" r="r" b="b"/>
              <a:pathLst>
                <a:path w="216030" h="206083" extrusionOk="0">
                  <a:moveTo>
                    <a:pt x="104968" y="1"/>
                  </a:moveTo>
                  <a:cubicBezTo>
                    <a:pt x="93547" y="1"/>
                    <a:pt x="81934" y="1913"/>
                    <a:pt x="70560" y="5943"/>
                  </a:cubicBezTo>
                  <a:cubicBezTo>
                    <a:pt x="31331" y="19877"/>
                    <a:pt x="4261" y="56089"/>
                    <a:pt x="2131" y="97715"/>
                  </a:cubicBezTo>
                  <a:cubicBezTo>
                    <a:pt x="0" y="139341"/>
                    <a:pt x="23077" y="178127"/>
                    <a:pt x="60709" y="196055"/>
                  </a:cubicBezTo>
                  <a:cubicBezTo>
                    <a:pt x="74849" y="202792"/>
                    <a:pt x="89979" y="206082"/>
                    <a:pt x="105001" y="206082"/>
                  </a:cubicBezTo>
                  <a:cubicBezTo>
                    <a:pt x="129960" y="206082"/>
                    <a:pt x="154623" y="197000"/>
                    <a:pt x="173960" y="179547"/>
                  </a:cubicBezTo>
                  <a:cubicBezTo>
                    <a:pt x="204935" y="151678"/>
                    <a:pt x="216030" y="107922"/>
                    <a:pt x="202095" y="68603"/>
                  </a:cubicBezTo>
                  <a:cubicBezTo>
                    <a:pt x="187131" y="26369"/>
                    <a:pt x="147377" y="1"/>
                    <a:pt x="104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5"/>
            <p:cNvSpPr/>
            <p:nvPr/>
          </p:nvSpPr>
          <p:spPr>
            <a:xfrm>
              <a:off x="2830775" y="1666125"/>
              <a:ext cx="2930725" cy="1410025"/>
            </a:xfrm>
            <a:custGeom>
              <a:avLst/>
              <a:gdLst/>
              <a:ahLst/>
              <a:cxnLst/>
              <a:rect l="l" t="t" r="r" b="b"/>
              <a:pathLst>
                <a:path w="117229" h="56401" extrusionOk="0">
                  <a:moveTo>
                    <a:pt x="80863" y="1"/>
                  </a:moveTo>
                  <a:cubicBezTo>
                    <a:pt x="80492" y="1"/>
                    <a:pt x="80100" y="41"/>
                    <a:pt x="79686" y="127"/>
                  </a:cubicBezTo>
                  <a:cubicBezTo>
                    <a:pt x="74804" y="1014"/>
                    <a:pt x="74449" y="3677"/>
                    <a:pt x="72763" y="7227"/>
                  </a:cubicBezTo>
                  <a:cubicBezTo>
                    <a:pt x="69941" y="12923"/>
                    <a:pt x="65546" y="14673"/>
                    <a:pt x="60609" y="14673"/>
                  </a:cubicBezTo>
                  <a:cubicBezTo>
                    <a:pt x="57006" y="14673"/>
                    <a:pt x="53113" y="13741"/>
                    <a:pt x="49331" y="12730"/>
                  </a:cubicBezTo>
                  <a:cubicBezTo>
                    <a:pt x="46521" y="11918"/>
                    <a:pt x="43008" y="10755"/>
                    <a:pt x="39750" y="10755"/>
                  </a:cubicBezTo>
                  <a:cubicBezTo>
                    <a:pt x="38378" y="10755"/>
                    <a:pt x="37051" y="10961"/>
                    <a:pt x="35841" y="11487"/>
                  </a:cubicBezTo>
                  <a:cubicBezTo>
                    <a:pt x="29273" y="14239"/>
                    <a:pt x="30338" y="17523"/>
                    <a:pt x="28474" y="22671"/>
                  </a:cubicBezTo>
                  <a:cubicBezTo>
                    <a:pt x="26521" y="28262"/>
                    <a:pt x="22527" y="30658"/>
                    <a:pt x="16758" y="31724"/>
                  </a:cubicBezTo>
                  <a:cubicBezTo>
                    <a:pt x="12054" y="32611"/>
                    <a:pt x="7705" y="33676"/>
                    <a:pt x="3800" y="36516"/>
                  </a:cubicBezTo>
                  <a:cubicBezTo>
                    <a:pt x="2469" y="37404"/>
                    <a:pt x="1226" y="38469"/>
                    <a:pt x="161" y="39711"/>
                  </a:cubicBezTo>
                  <a:cubicBezTo>
                    <a:pt x="1" y="45177"/>
                    <a:pt x="2096" y="47876"/>
                    <a:pt x="6381" y="47876"/>
                  </a:cubicBezTo>
                  <a:cubicBezTo>
                    <a:pt x="6829" y="47876"/>
                    <a:pt x="7299" y="47847"/>
                    <a:pt x="7794" y="47788"/>
                  </a:cubicBezTo>
                  <a:cubicBezTo>
                    <a:pt x="14273" y="46546"/>
                    <a:pt x="19421" y="42108"/>
                    <a:pt x="25723" y="40244"/>
                  </a:cubicBezTo>
                  <a:cubicBezTo>
                    <a:pt x="26495" y="40033"/>
                    <a:pt x="27404" y="39921"/>
                    <a:pt x="28358" y="39921"/>
                  </a:cubicBezTo>
                  <a:cubicBezTo>
                    <a:pt x="31017" y="39921"/>
                    <a:pt x="34025" y="40792"/>
                    <a:pt x="35397" y="42818"/>
                  </a:cubicBezTo>
                  <a:cubicBezTo>
                    <a:pt x="37705" y="46279"/>
                    <a:pt x="36196" y="50185"/>
                    <a:pt x="37882" y="53646"/>
                  </a:cubicBezTo>
                  <a:cubicBezTo>
                    <a:pt x="38913" y="55620"/>
                    <a:pt x="40903" y="56401"/>
                    <a:pt x="43175" y="56401"/>
                  </a:cubicBezTo>
                  <a:cubicBezTo>
                    <a:pt x="47749" y="56401"/>
                    <a:pt x="53470" y="53238"/>
                    <a:pt x="54834" y="50273"/>
                  </a:cubicBezTo>
                  <a:cubicBezTo>
                    <a:pt x="55811" y="48232"/>
                    <a:pt x="56521" y="46013"/>
                    <a:pt x="57231" y="43883"/>
                  </a:cubicBezTo>
                  <a:cubicBezTo>
                    <a:pt x="58739" y="39800"/>
                    <a:pt x="61136" y="34475"/>
                    <a:pt x="65307" y="32256"/>
                  </a:cubicBezTo>
                  <a:cubicBezTo>
                    <a:pt x="67387" y="31159"/>
                    <a:pt x="69993" y="29986"/>
                    <a:pt x="72489" y="29986"/>
                  </a:cubicBezTo>
                  <a:cubicBezTo>
                    <a:pt x="73828" y="29986"/>
                    <a:pt x="75135" y="30323"/>
                    <a:pt x="76313" y="31191"/>
                  </a:cubicBezTo>
                  <a:cubicBezTo>
                    <a:pt x="79064" y="33144"/>
                    <a:pt x="80396" y="37315"/>
                    <a:pt x="84212" y="37759"/>
                  </a:cubicBezTo>
                  <a:cubicBezTo>
                    <a:pt x="84788" y="37830"/>
                    <a:pt x="85329" y="37864"/>
                    <a:pt x="85840" y="37864"/>
                  </a:cubicBezTo>
                  <a:cubicBezTo>
                    <a:pt x="91080" y="37864"/>
                    <a:pt x="93129" y="34305"/>
                    <a:pt x="96283" y="30747"/>
                  </a:cubicBezTo>
                  <a:cubicBezTo>
                    <a:pt x="99744" y="26842"/>
                    <a:pt x="103383" y="24712"/>
                    <a:pt x="108087" y="22404"/>
                  </a:cubicBezTo>
                  <a:cubicBezTo>
                    <a:pt x="112081" y="20540"/>
                    <a:pt x="117229" y="17523"/>
                    <a:pt x="111992" y="11221"/>
                  </a:cubicBezTo>
                  <a:cubicBezTo>
                    <a:pt x="110116" y="9283"/>
                    <a:pt x="108064" y="8313"/>
                    <a:pt x="105836" y="8313"/>
                  </a:cubicBezTo>
                  <a:cubicBezTo>
                    <a:pt x="104901" y="8313"/>
                    <a:pt x="103936" y="8484"/>
                    <a:pt x="102939" y="8825"/>
                  </a:cubicBezTo>
                  <a:cubicBezTo>
                    <a:pt x="100809" y="9535"/>
                    <a:pt x="98679" y="10511"/>
                    <a:pt x="96726" y="11665"/>
                  </a:cubicBezTo>
                  <a:cubicBezTo>
                    <a:pt x="96460" y="12109"/>
                    <a:pt x="96016" y="12375"/>
                    <a:pt x="95573" y="12464"/>
                  </a:cubicBezTo>
                  <a:lnTo>
                    <a:pt x="95484" y="12464"/>
                  </a:lnTo>
                  <a:lnTo>
                    <a:pt x="95306" y="12552"/>
                  </a:lnTo>
                  <a:cubicBezTo>
                    <a:pt x="95040" y="12730"/>
                    <a:pt x="94707" y="12819"/>
                    <a:pt x="94374" y="12819"/>
                  </a:cubicBezTo>
                  <a:cubicBezTo>
                    <a:pt x="94042" y="12819"/>
                    <a:pt x="93709" y="12730"/>
                    <a:pt x="93443" y="12552"/>
                  </a:cubicBezTo>
                  <a:cubicBezTo>
                    <a:pt x="91046" y="12286"/>
                    <a:pt x="89537" y="10511"/>
                    <a:pt x="88206" y="8115"/>
                  </a:cubicBezTo>
                  <a:cubicBezTo>
                    <a:pt x="86655" y="5258"/>
                    <a:pt x="85105" y="1"/>
                    <a:pt x="808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5"/>
            <p:cNvSpPr/>
            <p:nvPr/>
          </p:nvSpPr>
          <p:spPr>
            <a:xfrm>
              <a:off x="1394750" y="571300"/>
              <a:ext cx="3148600" cy="1266575"/>
            </a:xfrm>
            <a:custGeom>
              <a:avLst/>
              <a:gdLst/>
              <a:ahLst/>
              <a:cxnLst/>
              <a:rect l="l" t="t" r="r" b="b"/>
              <a:pathLst>
                <a:path w="125944" h="50663" extrusionOk="0">
                  <a:moveTo>
                    <a:pt x="103706" y="0"/>
                  </a:moveTo>
                  <a:cubicBezTo>
                    <a:pt x="92888" y="0"/>
                    <a:pt x="88541" y="5464"/>
                    <a:pt x="81389" y="13033"/>
                  </a:cubicBezTo>
                  <a:cubicBezTo>
                    <a:pt x="77838" y="16761"/>
                    <a:pt x="74554" y="19601"/>
                    <a:pt x="69673" y="21287"/>
                  </a:cubicBezTo>
                  <a:cubicBezTo>
                    <a:pt x="67112" y="22193"/>
                    <a:pt x="64412" y="22383"/>
                    <a:pt x="61680" y="22383"/>
                  </a:cubicBezTo>
                  <a:cubicBezTo>
                    <a:pt x="59722" y="22383"/>
                    <a:pt x="57748" y="22285"/>
                    <a:pt x="55798" y="22285"/>
                  </a:cubicBezTo>
                  <a:cubicBezTo>
                    <a:pt x="54339" y="22285"/>
                    <a:pt x="52893" y="22340"/>
                    <a:pt x="51478" y="22530"/>
                  </a:cubicBezTo>
                  <a:cubicBezTo>
                    <a:pt x="46242" y="23240"/>
                    <a:pt x="41981" y="25459"/>
                    <a:pt x="37455" y="28033"/>
                  </a:cubicBezTo>
                  <a:cubicBezTo>
                    <a:pt x="29864" y="32303"/>
                    <a:pt x="18258" y="40588"/>
                    <a:pt x="8160" y="40588"/>
                  </a:cubicBezTo>
                  <a:cubicBezTo>
                    <a:pt x="6923" y="40588"/>
                    <a:pt x="5708" y="40463"/>
                    <a:pt x="4527" y="40192"/>
                  </a:cubicBezTo>
                  <a:cubicBezTo>
                    <a:pt x="2841" y="43299"/>
                    <a:pt x="1332" y="46405"/>
                    <a:pt x="0" y="49600"/>
                  </a:cubicBezTo>
                  <a:cubicBezTo>
                    <a:pt x="2321" y="50341"/>
                    <a:pt x="4719" y="50662"/>
                    <a:pt x="7148" y="50662"/>
                  </a:cubicBezTo>
                  <a:cubicBezTo>
                    <a:pt x="15769" y="50662"/>
                    <a:pt x="24770" y="46614"/>
                    <a:pt x="32041" y="42944"/>
                  </a:cubicBezTo>
                  <a:cubicBezTo>
                    <a:pt x="37455" y="40192"/>
                    <a:pt x="42603" y="36553"/>
                    <a:pt x="48372" y="34423"/>
                  </a:cubicBezTo>
                  <a:cubicBezTo>
                    <a:pt x="54673" y="31938"/>
                    <a:pt x="61419" y="31050"/>
                    <a:pt x="67898" y="29187"/>
                  </a:cubicBezTo>
                  <a:cubicBezTo>
                    <a:pt x="75442" y="27056"/>
                    <a:pt x="82187" y="24571"/>
                    <a:pt x="88311" y="19601"/>
                  </a:cubicBezTo>
                  <a:cubicBezTo>
                    <a:pt x="92749" y="16051"/>
                    <a:pt x="97009" y="12234"/>
                    <a:pt x="102601" y="10637"/>
                  </a:cubicBezTo>
                  <a:cubicBezTo>
                    <a:pt x="104185" y="10207"/>
                    <a:pt x="105793" y="10094"/>
                    <a:pt x="107414" y="10094"/>
                  </a:cubicBezTo>
                  <a:cubicBezTo>
                    <a:pt x="109207" y="10094"/>
                    <a:pt x="111015" y="10233"/>
                    <a:pt x="112822" y="10233"/>
                  </a:cubicBezTo>
                  <a:cubicBezTo>
                    <a:pt x="114779" y="10233"/>
                    <a:pt x="116734" y="10070"/>
                    <a:pt x="118666" y="9394"/>
                  </a:cubicBezTo>
                  <a:cubicBezTo>
                    <a:pt x="125943" y="6998"/>
                    <a:pt x="119731" y="2560"/>
                    <a:pt x="115293" y="1673"/>
                  </a:cubicBezTo>
                  <a:cubicBezTo>
                    <a:pt x="112186" y="963"/>
                    <a:pt x="109080" y="430"/>
                    <a:pt x="105974" y="75"/>
                  </a:cubicBezTo>
                  <a:cubicBezTo>
                    <a:pt x="105187" y="25"/>
                    <a:pt x="104432" y="0"/>
                    <a:pt x="1037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5"/>
            <p:cNvSpPr/>
            <p:nvPr/>
          </p:nvSpPr>
          <p:spPr>
            <a:xfrm>
              <a:off x="2817050" y="2841775"/>
              <a:ext cx="3525800" cy="1283325"/>
            </a:xfrm>
            <a:custGeom>
              <a:avLst/>
              <a:gdLst/>
              <a:ahLst/>
              <a:cxnLst/>
              <a:rect l="l" t="t" r="r" b="b"/>
              <a:pathLst>
                <a:path w="141032" h="51333" extrusionOk="0">
                  <a:moveTo>
                    <a:pt x="138488" y="0"/>
                  </a:moveTo>
                  <a:cubicBezTo>
                    <a:pt x="130944" y="0"/>
                    <a:pt x="121134" y="9341"/>
                    <a:pt x="116447" y="13632"/>
                  </a:cubicBezTo>
                  <a:cubicBezTo>
                    <a:pt x="108370" y="20909"/>
                    <a:pt x="102423" y="26057"/>
                    <a:pt x="91329" y="28542"/>
                  </a:cubicBezTo>
                  <a:cubicBezTo>
                    <a:pt x="85622" y="29844"/>
                    <a:pt x="79840" y="30129"/>
                    <a:pt x="74039" y="30129"/>
                  </a:cubicBezTo>
                  <a:cubicBezTo>
                    <a:pt x="69517" y="30129"/>
                    <a:pt x="64984" y="29956"/>
                    <a:pt x="60466" y="29956"/>
                  </a:cubicBezTo>
                  <a:cubicBezTo>
                    <a:pt x="55367" y="29956"/>
                    <a:pt x="50287" y="30177"/>
                    <a:pt x="45265" y="31116"/>
                  </a:cubicBezTo>
                  <a:cubicBezTo>
                    <a:pt x="36478" y="32714"/>
                    <a:pt x="28491" y="36619"/>
                    <a:pt x="19793" y="38660"/>
                  </a:cubicBezTo>
                  <a:cubicBezTo>
                    <a:pt x="16331" y="39459"/>
                    <a:pt x="12781" y="39992"/>
                    <a:pt x="9408" y="41057"/>
                  </a:cubicBezTo>
                  <a:cubicBezTo>
                    <a:pt x="5681" y="42211"/>
                    <a:pt x="0" y="47980"/>
                    <a:pt x="6302" y="50287"/>
                  </a:cubicBezTo>
                  <a:cubicBezTo>
                    <a:pt x="8387" y="51022"/>
                    <a:pt x="10593" y="51332"/>
                    <a:pt x="12870" y="51332"/>
                  </a:cubicBezTo>
                  <a:cubicBezTo>
                    <a:pt x="22419" y="51332"/>
                    <a:pt x="33207" y="45873"/>
                    <a:pt x="41449" y="43364"/>
                  </a:cubicBezTo>
                  <a:cubicBezTo>
                    <a:pt x="47805" y="41485"/>
                    <a:pt x="54288" y="41065"/>
                    <a:pt x="60815" y="41065"/>
                  </a:cubicBezTo>
                  <a:cubicBezTo>
                    <a:pt x="66101" y="41065"/>
                    <a:pt x="71417" y="41341"/>
                    <a:pt x="76719" y="41341"/>
                  </a:cubicBezTo>
                  <a:cubicBezTo>
                    <a:pt x="79405" y="41341"/>
                    <a:pt x="82088" y="41270"/>
                    <a:pt x="84761" y="41057"/>
                  </a:cubicBezTo>
                  <a:cubicBezTo>
                    <a:pt x="94347" y="40258"/>
                    <a:pt x="103932" y="38217"/>
                    <a:pt x="111831" y="32270"/>
                  </a:cubicBezTo>
                  <a:cubicBezTo>
                    <a:pt x="117423" y="28010"/>
                    <a:pt x="122304" y="22773"/>
                    <a:pt x="128162" y="18779"/>
                  </a:cubicBezTo>
                  <a:cubicBezTo>
                    <a:pt x="131624" y="16205"/>
                    <a:pt x="135618" y="14519"/>
                    <a:pt x="139878" y="13898"/>
                  </a:cubicBezTo>
                  <a:cubicBezTo>
                    <a:pt x="140588" y="9371"/>
                    <a:pt x="140943" y="4934"/>
                    <a:pt x="141032" y="407"/>
                  </a:cubicBezTo>
                  <a:cubicBezTo>
                    <a:pt x="140223" y="128"/>
                    <a:pt x="139371" y="0"/>
                    <a:pt x="1384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5"/>
            <p:cNvSpPr/>
            <p:nvPr/>
          </p:nvSpPr>
          <p:spPr>
            <a:xfrm>
              <a:off x="4949500" y="854950"/>
              <a:ext cx="663350" cy="351775"/>
            </a:xfrm>
            <a:custGeom>
              <a:avLst/>
              <a:gdLst/>
              <a:ahLst/>
              <a:cxnLst/>
              <a:rect l="l" t="t" r="r" b="b"/>
              <a:pathLst>
                <a:path w="26534" h="14071" extrusionOk="0">
                  <a:moveTo>
                    <a:pt x="19610" y="1"/>
                  </a:moveTo>
                  <a:cubicBezTo>
                    <a:pt x="14108" y="3374"/>
                    <a:pt x="6741" y="4971"/>
                    <a:pt x="2836" y="9231"/>
                  </a:cubicBezTo>
                  <a:cubicBezTo>
                    <a:pt x="1" y="12390"/>
                    <a:pt x="3892" y="14071"/>
                    <a:pt x="6887" y="14071"/>
                  </a:cubicBezTo>
                  <a:cubicBezTo>
                    <a:pt x="7174" y="14071"/>
                    <a:pt x="7453" y="14055"/>
                    <a:pt x="7717" y="14024"/>
                  </a:cubicBezTo>
                  <a:cubicBezTo>
                    <a:pt x="11267" y="13403"/>
                    <a:pt x="14640" y="12338"/>
                    <a:pt x="17924" y="10829"/>
                  </a:cubicBezTo>
                  <a:cubicBezTo>
                    <a:pt x="20853" y="9498"/>
                    <a:pt x="23693" y="7989"/>
                    <a:pt x="26533" y="6480"/>
                  </a:cubicBezTo>
                  <a:cubicBezTo>
                    <a:pt x="24314" y="4172"/>
                    <a:pt x="22007" y="2042"/>
                    <a:pt x="196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5"/>
            <p:cNvSpPr/>
            <p:nvPr/>
          </p:nvSpPr>
          <p:spPr>
            <a:xfrm>
              <a:off x="2865850" y="4484525"/>
              <a:ext cx="1870550" cy="834825"/>
            </a:xfrm>
            <a:custGeom>
              <a:avLst/>
              <a:gdLst/>
              <a:ahLst/>
              <a:cxnLst/>
              <a:rect l="l" t="t" r="r" b="b"/>
              <a:pathLst>
                <a:path w="74822" h="33393" extrusionOk="0">
                  <a:moveTo>
                    <a:pt x="71622" y="1"/>
                  </a:moveTo>
                  <a:cubicBezTo>
                    <a:pt x="70804" y="1"/>
                    <a:pt x="69829" y="214"/>
                    <a:pt x="68697" y="642"/>
                  </a:cubicBezTo>
                  <a:cubicBezTo>
                    <a:pt x="65324" y="1086"/>
                    <a:pt x="62040" y="1884"/>
                    <a:pt x="58934" y="3038"/>
                  </a:cubicBezTo>
                  <a:cubicBezTo>
                    <a:pt x="51745" y="5612"/>
                    <a:pt x="44733" y="8630"/>
                    <a:pt x="37367" y="10494"/>
                  </a:cubicBezTo>
                  <a:cubicBezTo>
                    <a:pt x="31331" y="12003"/>
                    <a:pt x="24852" y="11115"/>
                    <a:pt x="19083" y="13955"/>
                  </a:cubicBezTo>
                  <a:cubicBezTo>
                    <a:pt x="10829" y="18038"/>
                    <a:pt x="7012" y="25848"/>
                    <a:pt x="1" y="29665"/>
                  </a:cubicBezTo>
                  <a:cubicBezTo>
                    <a:pt x="3906" y="31174"/>
                    <a:pt x="7900" y="32416"/>
                    <a:pt x="11983" y="33392"/>
                  </a:cubicBezTo>
                  <a:cubicBezTo>
                    <a:pt x="17486" y="30286"/>
                    <a:pt x="20947" y="25671"/>
                    <a:pt x="26450" y="22387"/>
                  </a:cubicBezTo>
                  <a:cubicBezTo>
                    <a:pt x="32219" y="18925"/>
                    <a:pt x="38432" y="17683"/>
                    <a:pt x="44733" y="15641"/>
                  </a:cubicBezTo>
                  <a:cubicBezTo>
                    <a:pt x="53076" y="12979"/>
                    <a:pt x="62129" y="10405"/>
                    <a:pt x="70206" y="6677"/>
                  </a:cubicBezTo>
                  <a:cubicBezTo>
                    <a:pt x="71803" y="5967"/>
                    <a:pt x="73401" y="5080"/>
                    <a:pt x="74821" y="4103"/>
                  </a:cubicBezTo>
                  <a:cubicBezTo>
                    <a:pt x="74758" y="1368"/>
                    <a:pt x="73691" y="1"/>
                    <a:pt x="7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5"/>
            <p:cNvSpPr/>
            <p:nvPr/>
          </p:nvSpPr>
          <p:spPr>
            <a:xfrm>
              <a:off x="5444175" y="4141100"/>
              <a:ext cx="530350" cy="356275"/>
            </a:xfrm>
            <a:custGeom>
              <a:avLst/>
              <a:gdLst/>
              <a:ahLst/>
              <a:cxnLst/>
              <a:rect l="l" t="t" r="r" b="b"/>
              <a:pathLst>
                <a:path w="21214" h="14251" extrusionOk="0">
                  <a:moveTo>
                    <a:pt x="21213" y="1"/>
                  </a:moveTo>
                  <a:lnTo>
                    <a:pt x="21213" y="1"/>
                  </a:lnTo>
                  <a:cubicBezTo>
                    <a:pt x="17841" y="1066"/>
                    <a:pt x="14379" y="1687"/>
                    <a:pt x="11184" y="2663"/>
                  </a:cubicBezTo>
                  <a:cubicBezTo>
                    <a:pt x="7900" y="3640"/>
                    <a:pt x="1" y="5592"/>
                    <a:pt x="622" y="10474"/>
                  </a:cubicBezTo>
                  <a:cubicBezTo>
                    <a:pt x="929" y="13294"/>
                    <a:pt x="2549" y="14251"/>
                    <a:pt x="4633" y="14251"/>
                  </a:cubicBezTo>
                  <a:cubicBezTo>
                    <a:pt x="5566" y="14251"/>
                    <a:pt x="6591" y="14059"/>
                    <a:pt x="7634" y="13758"/>
                  </a:cubicBezTo>
                  <a:cubicBezTo>
                    <a:pt x="9498" y="13136"/>
                    <a:pt x="11184" y="12515"/>
                    <a:pt x="12959" y="11716"/>
                  </a:cubicBezTo>
                  <a:cubicBezTo>
                    <a:pt x="15977" y="7989"/>
                    <a:pt x="18728" y="4083"/>
                    <a:pt x="21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5"/>
            <p:cNvSpPr/>
            <p:nvPr/>
          </p:nvSpPr>
          <p:spPr>
            <a:xfrm>
              <a:off x="2808425" y="1358650"/>
              <a:ext cx="1648400" cy="714225"/>
            </a:xfrm>
            <a:custGeom>
              <a:avLst/>
              <a:gdLst/>
              <a:ahLst/>
              <a:cxnLst/>
              <a:rect l="l" t="t" r="r" b="b"/>
              <a:pathLst>
                <a:path w="65936" h="28569" extrusionOk="0">
                  <a:moveTo>
                    <a:pt x="57148" y="0"/>
                  </a:moveTo>
                  <a:cubicBezTo>
                    <a:pt x="38865" y="6302"/>
                    <a:pt x="14191" y="5414"/>
                    <a:pt x="2475" y="23076"/>
                  </a:cubicBezTo>
                  <a:cubicBezTo>
                    <a:pt x="0" y="26814"/>
                    <a:pt x="2354" y="28568"/>
                    <a:pt x="5481" y="28568"/>
                  </a:cubicBezTo>
                  <a:cubicBezTo>
                    <a:pt x="7848" y="28568"/>
                    <a:pt x="10658" y="27563"/>
                    <a:pt x="12150" y="25650"/>
                  </a:cubicBezTo>
                  <a:cubicBezTo>
                    <a:pt x="13570" y="23786"/>
                    <a:pt x="14990" y="22011"/>
                    <a:pt x="16410" y="20236"/>
                  </a:cubicBezTo>
                  <a:cubicBezTo>
                    <a:pt x="20049" y="16420"/>
                    <a:pt x="24487" y="13580"/>
                    <a:pt x="29368" y="11805"/>
                  </a:cubicBezTo>
                  <a:cubicBezTo>
                    <a:pt x="35048" y="9763"/>
                    <a:pt x="40462" y="9408"/>
                    <a:pt x="46409" y="9231"/>
                  </a:cubicBezTo>
                  <a:cubicBezTo>
                    <a:pt x="49870" y="9142"/>
                    <a:pt x="54219" y="9231"/>
                    <a:pt x="57237" y="7189"/>
                  </a:cubicBezTo>
                  <a:cubicBezTo>
                    <a:pt x="59456" y="5592"/>
                    <a:pt x="65935" y="533"/>
                    <a:pt x="57681" y="89"/>
                  </a:cubicBezTo>
                  <a:cubicBezTo>
                    <a:pt x="57503" y="89"/>
                    <a:pt x="57326" y="89"/>
                    <a:pt x="57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5"/>
            <p:cNvSpPr/>
            <p:nvPr/>
          </p:nvSpPr>
          <p:spPr>
            <a:xfrm>
              <a:off x="1230550" y="2827075"/>
              <a:ext cx="1435475" cy="635075"/>
            </a:xfrm>
            <a:custGeom>
              <a:avLst/>
              <a:gdLst/>
              <a:ahLst/>
              <a:cxnLst/>
              <a:rect l="l" t="t" r="r" b="b"/>
              <a:pathLst>
                <a:path w="57419" h="25403" extrusionOk="0">
                  <a:moveTo>
                    <a:pt x="51047" y="1"/>
                  </a:moveTo>
                  <a:cubicBezTo>
                    <a:pt x="50824" y="1"/>
                    <a:pt x="50583" y="7"/>
                    <a:pt x="50325" y="19"/>
                  </a:cubicBezTo>
                  <a:cubicBezTo>
                    <a:pt x="42159" y="463"/>
                    <a:pt x="34615" y="4989"/>
                    <a:pt x="27071" y="7918"/>
                  </a:cubicBezTo>
                  <a:cubicBezTo>
                    <a:pt x="25675" y="8464"/>
                    <a:pt x="24217" y="8595"/>
                    <a:pt x="22746" y="8595"/>
                  </a:cubicBezTo>
                  <a:cubicBezTo>
                    <a:pt x="21386" y="8595"/>
                    <a:pt x="20015" y="8483"/>
                    <a:pt x="18672" y="8483"/>
                  </a:cubicBezTo>
                  <a:cubicBezTo>
                    <a:pt x="17221" y="8483"/>
                    <a:pt x="15803" y="8614"/>
                    <a:pt x="14468" y="9161"/>
                  </a:cubicBezTo>
                  <a:cubicBezTo>
                    <a:pt x="9054" y="11379"/>
                    <a:pt x="5060" y="15196"/>
                    <a:pt x="1" y="17504"/>
                  </a:cubicBezTo>
                  <a:cubicBezTo>
                    <a:pt x="444" y="20166"/>
                    <a:pt x="977" y="22740"/>
                    <a:pt x="1687" y="25403"/>
                  </a:cubicBezTo>
                  <a:cubicBezTo>
                    <a:pt x="5858" y="22563"/>
                    <a:pt x="9054" y="17947"/>
                    <a:pt x="13491" y="15285"/>
                  </a:cubicBezTo>
                  <a:cubicBezTo>
                    <a:pt x="17929" y="12711"/>
                    <a:pt x="24142" y="13421"/>
                    <a:pt x="28935" y="12089"/>
                  </a:cubicBezTo>
                  <a:cubicBezTo>
                    <a:pt x="33550" y="10758"/>
                    <a:pt x="38076" y="9338"/>
                    <a:pt x="42603" y="7740"/>
                  </a:cubicBezTo>
                  <a:cubicBezTo>
                    <a:pt x="44822" y="6853"/>
                    <a:pt x="47129" y="6054"/>
                    <a:pt x="49259" y="4989"/>
                  </a:cubicBezTo>
                  <a:cubicBezTo>
                    <a:pt x="49860" y="4732"/>
                    <a:pt x="57419" y="1"/>
                    <a:pt x="5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2186875" y="4236800"/>
              <a:ext cx="1848350" cy="720875"/>
            </a:xfrm>
            <a:custGeom>
              <a:avLst/>
              <a:gdLst/>
              <a:ahLst/>
              <a:cxnLst/>
              <a:rect l="l" t="t" r="r" b="b"/>
              <a:pathLst>
                <a:path w="73934" h="28835" extrusionOk="0">
                  <a:moveTo>
                    <a:pt x="66505" y="0"/>
                  </a:moveTo>
                  <a:cubicBezTo>
                    <a:pt x="56892" y="0"/>
                    <a:pt x="45666" y="6159"/>
                    <a:pt x="37722" y="8598"/>
                  </a:cubicBezTo>
                  <a:cubicBezTo>
                    <a:pt x="23698" y="12859"/>
                    <a:pt x="11273" y="15699"/>
                    <a:pt x="1" y="24397"/>
                  </a:cubicBezTo>
                  <a:cubicBezTo>
                    <a:pt x="1953" y="25994"/>
                    <a:pt x="4084" y="27414"/>
                    <a:pt x="6214" y="28834"/>
                  </a:cubicBezTo>
                  <a:cubicBezTo>
                    <a:pt x="20947" y="7711"/>
                    <a:pt x="53698" y="16054"/>
                    <a:pt x="73934" y="1587"/>
                  </a:cubicBezTo>
                  <a:cubicBezTo>
                    <a:pt x="71645" y="461"/>
                    <a:pt x="69135" y="0"/>
                    <a:pt x="66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2359950" y="253650"/>
              <a:ext cx="1118350" cy="409925"/>
            </a:xfrm>
            <a:custGeom>
              <a:avLst/>
              <a:gdLst/>
              <a:ahLst/>
              <a:cxnLst/>
              <a:rect l="l" t="t" r="r" b="b"/>
              <a:pathLst>
                <a:path w="44734" h="16397" extrusionOk="0">
                  <a:moveTo>
                    <a:pt x="44733" y="0"/>
                  </a:moveTo>
                  <a:cubicBezTo>
                    <a:pt x="28757" y="1864"/>
                    <a:pt x="13491" y="7367"/>
                    <a:pt x="1" y="16154"/>
                  </a:cubicBezTo>
                  <a:cubicBezTo>
                    <a:pt x="2340" y="16303"/>
                    <a:pt x="4713" y="16396"/>
                    <a:pt x="7088" y="16396"/>
                  </a:cubicBezTo>
                  <a:cubicBezTo>
                    <a:pt x="17419" y="16396"/>
                    <a:pt x="27781" y="14627"/>
                    <a:pt x="35503" y="7988"/>
                  </a:cubicBezTo>
                  <a:cubicBezTo>
                    <a:pt x="38698" y="5326"/>
                    <a:pt x="41538" y="2485"/>
                    <a:pt x="44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4388000" y="2330500"/>
              <a:ext cx="1939325" cy="891725"/>
            </a:xfrm>
            <a:custGeom>
              <a:avLst/>
              <a:gdLst/>
              <a:ahLst/>
              <a:cxnLst/>
              <a:rect l="l" t="t" r="r" b="b"/>
              <a:pathLst>
                <a:path w="77573" h="35669" extrusionOk="0">
                  <a:moveTo>
                    <a:pt x="76330" y="1"/>
                  </a:moveTo>
                  <a:cubicBezTo>
                    <a:pt x="60620" y="1953"/>
                    <a:pt x="51656" y="19704"/>
                    <a:pt x="36213" y="23698"/>
                  </a:cubicBezTo>
                  <a:cubicBezTo>
                    <a:pt x="29822" y="25296"/>
                    <a:pt x="23343" y="26716"/>
                    <a:pt x="17042" y="28491"/>
                  </a:cubicBezTo>
                  <a:cubicBezTo>
                    <a:pt x="15355" y="28935"/>
                    <a:pt x="1" y="34349"/>
                    <a:pt x="7012" y="35325"/>
                  </a:cubicBezTo>
                  <a:cubicBezTo>
                    <a:pt x="8525" y="35559"/>
                    <a:pt x="10133" y="35668"/>
                    <a:pt x="11806" y="35668"/>
                  </a:cubicBezTo>
                  <a:cubicBezTo>
                    <a:pt x="22209" y="35668"/>
                    <a:pt x="35132" y="31444"/>
                    <a:pt x="43313" y="26627"/>
                  </a:cubicBezTo>
                  <a:cubicBezTo>
                    <a:pt x="55029" y="19616"/>
                    <a:pt x="64880" y="9853"/>
                    <a:pt x="77572" y="7811"/>
                  </a:cubicBezTo>
                  <a:cubicBezTo>
                    <a:pt x="77217" y="5237"/>
                    <a:pt x="76862" y="2575"/>
                    <a:pt x="76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1818550" y="2156225"/>
              <a:ext cx="767025" cy="373600"/>
            </a:xfrm>
            <a:custGeom>
              <a:avLst/>
              <a:gdLst/>
              <a:ahLst/>
              <a:cxnLst/>
              <a:rect l="l" t="t" r="r" b="b"/>
              <a:pathLst>
                <a:path w="30681" h="14944" extrusionOk="0">
                  <a:moveTo>
                    <a:pt x="24993" y="0"/>
                  </a:moveTo>
                  <a:cubicBezTo>
                    <a:pt x="23701" y="0"/>
                    <a:pt x="22358" y="854"/>
                    <a:pt x="21391" y="2978"/>
                  </a:cubicBezTo>
                  <a:cubicBezTo>
                    <a:pt x="21164" y="3582"/>
                    <a:pt x="20552" y="3993"/>
                    <a:pt x="19882" y="3993"/>
                  </a:cubicBezTo>
                  <a:cubicBezTo>
                    <a:pt x="19765" y="3993"/>
                    <a:pt x="19646" y="3981"/>
                    <a:pt x="19527" y="3954"/>
                  </a:cubicBezTo>
                  <a:cubicBezTo>
                    <a:pt x="17882" y="5300"/>
                    <a:pt x="15796" y="6079"/>
                    <a:pt x="13641" y="6079"/>
                  </a:cubicBezTo>
                  <a:cubicBezTo>
                    <a:pt x="13238" y="6079"/>
                    <a:pt x="12832" y="6051"/>
                    <a:pt x="12426" y="5995"/>
                  </a:cubicBezTo>
                  <a:cubicBezTo>
                    <a:pt x="11051" y="5907"/>
                    <a:pt x="9298" y="5574"/>
                    <a:pt x="7622" y="5574"/>
                  </a:cubicBezTo>
                  <a:cubicBezTo>
                    <a:pt x="5947" y="5574"/>
                    <a:pt x="4350" y="5907"/>
                    <a:pt x="3285" y="7149"/>
                  </a:cubicBezTo>
                  <a:cubicBezTo>
                    <a:pt x="1" y="11054"/>
                    <a:pt x="2486" y="13806"/>
                    <a:pt x="6657" y="14605"/>
                  </a:cubicBezTo>
                  <a:cubicBezTo>
                    <a:pt x="8042" y="14831"/>
                    <a:pt x="9449" y="14944"/>
                    <a:pt x="10859" y="14944"/>
                  </a:cubicBezTo>
                  <a:cubicBezTo>
                    <a:pt x="14417" y="14944"/>
                    <a:pt x="17996" y="14228"/>
                    <a:pt x="21302" y="12830"/>
                  </a:cubicBezTo>
                  <a:cubicBezTo>
                    <a:pt x="23609" y="11853"/>
                    <a:pt x="26361" y="10611"/>
                    <a:pt x="27958" y="8481"/>
                  </a:cubicBezTo>
                  <a:cubicBezTo>
                    <a:pt x="30681" y="4521"/>
                    <a:pt x="27969" y="0"/>
                    <a:pt x="24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1408050" y="3387075"/>
              <a:ext cx="1486675" cy="687475"/>
            </a:xfrm>
            <a:custGeom>
              <a:avLst/>
              <a:gdLst/>
              <a:ahLst/>
              <a:cxnLst/>
              <a:rect l="l" t="t" r="r" b="b"/>
              <a:pathLst>
                <a:path w="59467" h="27499" extrusionOk="0">
                  <a:moveTo>
                    <a:pt x="45615" y="0"/>
                  </a:moveTo>
                  <a:cubicBezTo>
                    <a:pt x="38219" y="0"/>
                    <a:pt x="29380" y="1253"/>
                    <a:pt x="23610" y="4068"/>
                  </a:cubicBezTo>
                  <a:cubicBezTo>
                    <a:pt x="14646" y="8417"/>
                    <a:pt x="9320" y="16493"/>
                    <a:pt x="1" y="18269"/>
                  </a:cubicBezTo>
                  <a:cubicBezTo>
                    <a:pt x="1332" y="21464"/>
                    <a:pt x="2841" y="24481"/>
                    <a:pt x="4527" y="27499"/>
                  </a:cubicBezTo>
                  <a:cubicBezTo>
                    <a:pt x="11450" y="25458"/>
                    <a:pt x="18107" y="22351"/>
                    <a:pt x="24054" y="18269"/>
                  </a:cubicBezTo>
                  <a:cubicBezTo>
                    <a:pt x="26894" y="16405"/>
                    <a:pt x="29911" y="14896"/>
                    <a:pt x="33106" y="13920"/>
                  </a:cubicBezTo>
                  <a:cubicBezTo>
                    <a:pt x="37100" y="12588"/>
                    <a:pt x="41094" y="11346"/>
                    <a:pt x="44911" y="9659"/>
                  </a:cubicBezTo>
                  <a:cubicBezTo>
                    <a:pt x="46597" y="8860"/>
                    <a:pt x="59467" y="1139"/>
                    <a:pt x="51035" y="251"/>
                  </a:cubicBezTo>
                  <a:cubicBezTo>
                    <a:pt x="49380" y="86"/>
                    <a:pt x="47547" y="0"/>
                    <a:pt x="45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45"/>
          <p:cNvGrpSpPr/>
          <p:nvPr/>
        </p:nvGrpSpPr>
        <p:grpSpPr>
          <a:xfrm>
            <a:off x="7346005" y="1936927"/>
            <a:ext cx="397445" cy="395254"/>
            <a:chOff x="5364805" y="1936939"/>
            <a:chExt cx="397445" cy="395254"/>
          </a:xfrm>
        </p:grpSpPr>
        <p:sp>
          <p:nvSpPr>
            <p:cNvPr id="5401" name="Google Shape;5401;p45"/>
            <p:cNvSpPr/>
            <p:nvPr/>
          </p:nvSpPr>
          <p:spPr>
            <a:xfrm>
              <a:off x="5364805" y="1936939"/>
              <a:ext cx="397445" cy="395254"/>
            </a:xfrm>
            <a:custGeom>
              <a:avLst/>
              <a:gdLst/>
              <a:ahLst/>
              <a:cxnLst/>
              <a:rect l="l" t="t" r="r" b="b"/>
              <a:pathLst>
                <a:path w="207543" h="204795" extrusionOk="0">
                  <a:moveTo>
                    <a:pt x="104511" y="0"/>
                  </a:moveTo>
                  <a:cubicBezTo>
                    <a:pt x="50407" y="317"/>
                    <a:pt x="5918" y="42798"/>
                    <a:pt x="2959" y="96902"/>
                  </a:cubicBezTo>
                  <a:cubicBezTo>
                    <a:pt x="0" y="150901"/>
                    <a:pt x="39628" y="197926"/>
                    <a:pt x="93416" y="204161"/>
                  </a:cubicBezTo>
                  <a:cubicBezTo>
                    <a:pt x="97326" y="204583"/>
                    <a:pt x="101235" y="204795"/>
                    <a:pt x="105145" y="204795"/>
                  </a:cubicBezTo>
                  <a:cubicBezTo>
                    <a:pt x="155869" y="204795"/>
                    <a:pt x="198878" y="167703"/>
                    <a:pt x="206380" y="117614"/>
                  </a:cubicBezTo>
                  <a:cubicBezTo>
                    <a:pt x="207120" y="112542"/>
                    <a:pt x="207543" y="107470"/>
                    <a:pt x="207543" y="102397"/>
                  </a:cubicBezTo>
                  <a:cubicBezTo>
                    <a:pt x="207543" y="100178"/>
                    <a:pt x="207543" y="98065"/>
                    <a:pt x="207331" y="95951"/>
                  </a:cubicBezTo>
                  <a:cubicBezTo>
                    <a:pt x="205746" y="71012"/>
                    <a:pt x="195073" y="47447"/>
                    <a:pt x="177426" y="29906"/>
                  </a:cubicBezTo>
                  <a:cubicBezTo>
                    <a:pt x="174150" y="26630"/>
                    <a:pt x="170663" y="23565"/>
                    <a:pt x="167070" y="20818"/>
                  </a:cubicBezTo>
                  <a:cubicBezTo>
                    <a:pt x="149211" y="7291"/>
                    <a:pt x="127548" y="0"/>
                    <a:pt x="105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rot="1806078">
              <a:off x="5583865" y="2197308"/>
              <a:ext cx="95707" cy="61286"/>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rot="808000">
              <a:off x="5551201" y="1983317"/>
              <a:ext cx="161027" cy="72766"/>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5"/>
            <p:cNvSpPr/>
            <p:nvPr/>
          </p:nvSpPr>
          <p:spPr>
            <a:xfrm rot="1806173">
              <a:off x="5434692" y="2045234"/>
              <a:ext cx="136974" cy="87631"/>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5"/>
            <p:cNvSpPr/>
            <p:nvPr/>
          </p:nvSpPr>
          <p:spPr>
            <a:xfrm rot="631435">
              <a:off x="5425715" y="2168014"/>
              <a:ext cx="77199" cy="49373"/>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5"/>
            <p:cNvSpPr/>
            <p:nvPr/>
          </p:nvSpPr>
          <p:spPr>
            <a:xfrm rot="629089">
              <a:off x="5602157" y="2095610"/>
              <a:ext cx="93969" cy="60025"/>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410"/>
        <p:cNvGrpSpPr/>
        <p:nvPr/>
      </p:nvGrpSpPr>
      <p:grpSpPr>
        <a:xfrm>
          <a:off x="0" y="0"/>
          <a:ext cx="0" cy="0"/>
          <a:chOff x="0" y="0"/>
          <a:chExt cx="0" cy="0"/>
        </a:xfrm>
      </p:grpSpPr>
      <p:grpSp>
        <p:nvGrpSpPr>
          <p:cNvPr id="5411" name="Google Shape;5411;p46"/>
          <p:cNvGrpSpPr/>
          <p:nvPr/>
        </p:nvGrpSpPr>
        <p:grpSpPr>
          <a:xfrm>
            <a:off x="6924631" y="1477497"/>
            <a:ext cx="1699231" cy="2082880"/>
            <a:chOff x="7142353" y="1328210"/>
            <a:chExt cx="1413434" cy="1732557"/>
          </a:xfrm>
        </p:grpSpPr>
        <p:sp>
          <p:nvSpPr>
            <p:cNvPr id="5412" name="Google Shape;5412;p46"/>
            <p:cNvSpPr/>
            <p:nvPr/>
          </p:nvSpPr>
          <p:spPr>
            <a:xfrm>
              <a:off x="7279265" y="1788659"/>
              <a:ext cx="885787" cy="742961"/>
            </a:xfrm>
            <a:custGeom>
              <a:avLst/>
              <a:gdLst/>
              <a:ahLst/>
              <a:cxnLst/>
              <a:rect l="l" t="t" r="r" b="b"/>
              <a:pathLst>
                <a:path w="106337" h="89191" extrusionOk="0">
                  <a:moveTo>
                    <a:pt x="27736" y="0"/>
                  </a:moveTo>
                  <a:cubicBezTo>
                    <a:pt x="23288" y="0"/>
                    <a:pt x="18943" y="2219"/>
                    <a:pt x="16435" y="6275"/>
                  </a:cubicBezTo>
                  <a:lnTo>
                    <a:pt x="3862" y="26490"/>
                  </a:lnTo>
                  <a:cubicBezTo>
                    <a:pt x="0" y="32654"/>
                    <a:pt x="1972" y="40871"/>
                    <a:pt x="8136" y="44733"/>
                  </a:cubicBezTo>
                  <a:lnTo>
                    <a:pt x="79793" y="89191"/>
                  </a:lnTo>
                  <a:lnTo>
                    <a:pt x="106336" y="46377"/>
                  </a:lnTo>
                  <a:lnTo>
                    <a:pt x="34761" y="2002"/>
                  </a:lnTo>
                  <a:cubicBezTo>
                    <a:pt x="32571" y="647"/>
                    <a:pt x="30138" y="0"/>
                    <a:pt x="27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6"/>
            <p:cNvSpPr/>
            <p:nvPr/>
          </p:nvSpPr>
          <p:spPr>
            <a:xfrm>
              <a:off x="7303222" y="1788659"/>
              <a:ext cx="861830" cy="442456"/>
            </a:xfrm>
            <a:custGeom>
              <a:avLst/>
              <a:gdLst/>
              <a:ahLst/>
              <a:cxnLst/>
              <a:rect l="l" t="t" r="r" b="b"/>
              <a:pathLst>
                <a:path w="103461" h="53116" extrusionOk="0">
                  <a:moveTo>
                    <a:pt x="24801" y="0"/>
                  </a:moveTo>
                  <a:cubicBezTo>
                    <a:pt x="20377" y="0"/>
                    <a:pt x="16067" y="2219"/>
                    <a:pt x="13559" y="6275"/>
                  </a:cubicBezTo>
                  <a:lnTo>
                    <a:pt x="986" y="26490"/>
                  </a:lnTo>
                  <a:cubicBezTo>
                    <a:pt x="576" y="27148"/>
                    <a:pt x="247" y="27887"/>
                    <a:pt x="0" y="28627"/>
                  </a:cubicBezTo>
                  <a:lnTo>
                    <a:pt x="9615" y="13096"/>
                  </a:lnTo>
                  <a:cubicBezTo>
                    <a:pt x="12124" y="9038"/>
                    <a:pt x="16471" y="6785"/>
                    <a:pt x="20921" y="6785"/>
                  </a:cubicBezTo>
                  <a:cubicBezTo>
                    <a:pt x="23321" y="6785"/>
                    <a:pt x="25752" y="7440"/>
                    <a:pt x="27940" y="8822"/>
                  </a:cubicBezTo>
                  <a:lnTo>
                    <a:pt x="99351" y="53115"/>
                  </a:lnTo>
                  <a:lnTo>
                    <a:pt x="103460" y="46459"/>
                  </a:lnTo>
                  <a:lnTo>
                    <a:pt x="31802" y="2002"/>
                  </a:lnTo>
                  <a:cubicBezTo>
                    <a:pt x="29613" y="647"/>
                    <a:pt x="27190" y="0"/>
                    <a:pt x="24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6"/>
            <p:cNvSpPr/>
            <p:nvPr/>
          </p:nvSpPr>
          <p:spPr>
            <a:xfrm>
              <a:off x="7943941" y="2175662"/>
              <a:ext cx="345004" cy="395667"/>
            </a:xfrm>
            <a:custGeom>
              <a:avLst/>
              <a:gdLst/>
              <a:ahLst/>
              <a:cxnLst/>
              <a:rect l="l" t="t" r="r" b="b"/>
              <a:pathLst>
                <a:path w="41417" h="47499" extrusionOk="0">
                  <a:moveTo>
                    <a:pt x="26543" y="0"/>
                  </a:moveTo>
                  <a:lnTo>
                    <a:pt x="12902" y="21941"/>
                  </a:lnTo>
                  <a:lnTo>
                    <a:pt x="0" y="42732"/>
                  </a:lnTo>
                  <a:lnTo>
                    <a:pt x="25393" y="47498"/>
                  </a:lnTo>
                  <a:lnTo>
                    <a:pt x="33364" y="34679"/>
                  </a:lnTo>
                  <a:lnTo>
                    <a:pt x="41417" y="21777"/>
                  </a:lnTo>
                  <a:lnTo>
                    <a:pt x="265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6"/>
            <p:cNvSpPr/>
            <p:nvPr/>
          </p:nvSpPr>
          <p:spPr>
            <a:xfrm>
              <a:off x="8155456" y="2357057"/>
              <a:ext cx="187567" cy="248492"/>
            </a:xfrm>
            <a:custGeom>
              <a:avLst/>
              <a:gdLst/>
              <a:ahLst/>
              <a:cxnLst/>
              <a:rect l="l" t="t" r="r" b="b"/>
              <a:pathLst>
                <a:path w="22517" h="29831" extrusionOk="0">
                  <a:moveTo>
                    <a:pt x="15943" y="1"/>
                  </a:moveTo>
                  <a:lnTo>
                    <a:pt x="1" y="25722"/>
                  </a:lnTo>
                  <a:lnTo>
                    <a:pt x="6575" y="29831"/>
                  </a:lnTo>
                  <a:lnTo>
                    <a:pt x="22517" y="4110"/>
                  </a:lnTo>
                  <a:lnTo>
                    <a:pt x="159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6"/>
            <p:cNvSpPr/>
            <p:nvPr/>
          </p:nvSpPr>
          <p:spPr>
            <a:xfrm>
              <a:off x="8210217" y="2391285"/>
              <a:ext cx="284086" cy="335432"/>
            </a:xfrm>
            <a:custGeom>
              <a:avLst/>
              <a:gdLst/>
              <a:ahLst/>
              <a:cxnLst/>
              <a:rect l="l" t="t" r="r" b="b"/>
              <a:pathLst>
                <a:path w="34104" h="40268" extrusionOk="0">
                  <a:moveTo>
                    <a:pt x="16025" y="1"/>
                  </a:moveTo>
                  <a:lnTo>
                    <a:pt x="8383" y="12245"/>
                  </a:lnTo>
                  <a:lnTo>
                    <a:pt x="7972" y="12902"/>
                  </a:lnTo>
                  <a:lnTo>
                    <a:pt x="1" y="25722"/>
                  </a:lnTo>
                  <a:lnTo>
                    <a:pt x="11341" y="40267"/>
                  </a:lnTo>
                  <a:lnTo>
                    <a:pt x="22681" y="22024"/>
                  </a:lnTo>
                  <a:lnTo>
                    <a:pt x="22353" y="21778"/>
                  </a:lnTo>
                  <a:lnTo>
                    <a:pt x="22353" y="21778"/>
                  </a:lnTo>
                  <a:lnTo>
                    <a:pt x="22763" y="22024"/>
                  </a:lnTo>
                  <a:lnTo>
                    <a:pt x="34104" y="3699"/>
                  </a:lnTo>
                  <a:lnTo>
                    <a:pt x="160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6"/>
            <p:cNvSpPr/>
            <p:nvPr/>
          </p:nvSpPr>
          <p:spPr>
            <a:xfrm>
              <a:off x="7943941" y="2175662"/>
              <a:ext cx="550363" cy="355958"/>
            </a:xfrm>
            <a:custGeom>
              <a:avLst/>
              <a:gdLst/>
              <a:ahLst/>
              <a:cxnLst/>
              <a:rect l="l" t="t" r="r" b="b"/>
              <a:pathLst>
                <a:path w="66070" h="42732" extrusionOk="0">
                  <a:moveTo>
                    <a:pt x="26543" y="0"/>
                  </a:moveTo>
                  <a:lnTo>
                    <a:pt x="12902" y="21941"/>
                  </a:lnTo>
                  <a:lnTo>
                    <a:pt x="0" y="42732"/>
                  </a:lnTo>
                  <a:lnTo>
                    <a:pt x="8793" y="28598"/>
                  </a:lnTo>
                  <a:lnTo>
                    <a:pt x="22434" y="6656"/>
                  </a:lnTo>
                  <a:lnTo>
                    <a:pt x="37144" y="28269"/>
                  </a:lnTo>
                  <a:lnTo>
                    <a:pt x="43882" y="32542"/>
                  </a:lnTo>
                  <a:lnTo>
                    <a:pt x="61879" y="36240"/>
                  </a:lnTo>
                  <a:lnTo>
                    <a:pt x="66070" y="29584"/>
                  </a:lnTo>
                  <a:lnTo>
                    <a:pt x="47991" y="25886"/>
                  </a:lnTo>
                  <a:lnTo>
                    <a:pt x="47909" y="25886"/>
                  </a:lnTo>
                  <a:lnTo>
                    <a:pt x="41253" y="21613"/>
                  </a:lnTo>
                  <a:lnTo>
                    <a:pt x="265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6"/>
            <p:cNvSpPr/>
            <p:nvPr/>
          </p:nvSpPr>
          <p:spPr>
            <a:xfrm>
              <a:off x="8362182" y="2628131"/>
              <a:ext cx="2749" cy="2066"/>
            </a:xfrm>
            <a:custGeom>
              <a:avLst/>
              <a:gdLst/>
              <a:ahLst/>
              <a:cxnLst/>
              <a:rect l="l" t="t" r="r" b="b"/>
              <a:pathLst>
                <a:path w="330" h="248" extrusionOk="0">
                  <a:moveTo>
                    <a:pt x="1" y="1"/>
                  </a:moveTo>
                  <a:lnTo>
                    <a:pt x="329" y="247"/>
                  </a:lnTo>
                  <a:lnTo>
                    <a:pt x="329" y="247"/>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6"/>
            <p:cNvSpPr/>
            <p:nvPr/>
          </p:nvSpPr>
          <p:spPr>
            <a:xfrm>
              <a:off x="7382624" y="1813407"/>
              <a:ext cx="298464" cy="433785"/>
            </a:xfrm>
            <a:custGeom>
              <a:avLst/>
              <a:gdLst/>
              <a:ahLst/>
              <a:cxnLst/>
              <a:rect l="l" t="t" r="r" b="b"/>
              <a:pathLst>
                <a:path w="35830" h="52075" extrusionOk="0">
                  <a:moveTo>
                    <a:pt x="32019" y="0"/>
                  </a:moveTo>
                  <a:cubicBezTo>
                    <a:pt x="30905" y="0"/>
                    <a:pt x="29814" y="564"/>
                    <a:pt x="29173" y="1578"/>
                  </a:cubicBezTo>
                  <a:lnTo>
                    <a:pt x="987" y="46940"/>
                  </a:lnTo>
                  <a:cubicBezTo>
                    <a:pt x="1" y="48501"/>
                    <a:pt x="494" y="50638"/>
                    <a:pt x="2055" y="51624"/>
                  </a:cubicBezTo>
                  <a:cubicBezTo>
                    <a:pt x="2609" y="51928"/>
                    <a:pt x="3209" y="52074"/>
                    <a:pt x="3799" y="52074"/>
                  </a:cubicBezTo>
                  <a:cubicBezTo>
                    <a:pt x="4962" y="52074"/>
                    <a:pt x="6085" y="51509"/>
                    <a:pt x="6739" y="50473"/>
                  </a:cubicBezTo>
                  <a:lnTo>
                    <a:pt x="34926" y="5112"/>
                  </a:lnTo>
                  <a:cubicBezTo>
                    <a:pt x="35830" y="3550"/>
                    <a:pt x="35419" y="1496"/>
                    <a:pt x="33775" y="510"/>
                  </a:cubicBezTo>
                  <a:cubicBezTo>
                    <a:pt x="33228" y="164"/>
                    <a:pt x="32620" y="0"/>
                    <a:pt x="32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6"/>
            <p:cNvSpPr/>
            <p:nvPr/>
          </p:nvSpPr>
          <p:spPr>
            <a:xfrm>
              <a:off x="7407272" y="1813541"/>
              <a:ext cx="274498" cy="433726"/>
            </a:xfrm>
            <a:custGeom>
              <a:avLst/>
              <a:gdLst/>
              <a:ahLst/>
              <a:cxnLst/>
              <a:rect l="l" t="t" r="r" b="b"/>
              <a:pathLst>
                <a:path w="32953" h="52068" extrusionOk="0">
                  <a:moveTo>
                    <a:pt x="29101" y="1"/>
                  </a:moveTo>
                  <a:cubicBezTo>
                    <a:pt x="28515" y="1"/>
                    <a:pt x="27940" y="165"/>
                    <a:pt x="27447" y="494"/>
                  </a:cubicBezTo>
                  <a:cubicBezTo>
                    <a:pt x="27693" y="494"/>
                    <a:pt x="28022" y="658"/>
                    <a:pt x="28351" y="823"/>
                  </a:cubicBezTo>
                  <a:cubicBezTo>
                    <a:pt x="29912" y="1809"/>
                    <a:pt x="30405" y="3863"/>
                    <a:pt x="29419" y="5424"/>
                  </a:cubicBezTo>
                  <a:lnTo>
                    <a:pt x="1233" y="50786"/>
                  </a:lnTo>
                  <a:cubicBezTo>
                    <a:pt x="904" y="51279"/>
                    <a:pt x="493" y="51690"/>
                    <a:pt x="0" y="51936"/>
                  </a:cubicBezTo>
                  <a:cubicBezTo>
                    <a:pt x="320" y="52025"/>
                    <a:pt x="639" y="52068"/>
                    <a:pt x="952" y="52068"/>
                  </a:cubicBezTo>
                  <a:cubicBezTo>
                    <a:pt x="2088" y="52068"/>
                    <a:pt x="3136" y="51506"/>
                    <a:pt x="3780" y="50539"/>
                  </a:cubicBezTo>
                  <a:lnTo>
                    <a:pt x="31967" y="5096"/>
                  </a:lnTo>
                  <a:cubicBezTo>
                    <a:pt x="32953" y="3534"/>
                    <a:pt x="32460" y="1480"/>
                    <a:pt x="30816" y="494"/>
                  </a:cubicBezTo>
                  <a:cubicBezTo>
                    <a:pt x="30282" y="165"/>
                    <a:pt x="29686" y="1"/>
                    <a:pt x="29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6"/>
            <p:cNvSpPr/>
            <p:nvPr/>
          </p:nvSpPr>
          <p:spPr>
            <a:xfrm>
              <a:off x="7142353" y="2334474"/>
              <a:ext cx="688649" cy="726293"/>
            </a:xfrm>
            <a:custGeom>
              <a:avLst/>
              <a:gdLst/>
              <a:ahLst/>
              <a:cxnLst/>
              <a:rect l="l" t="t" r="r" b="b"/>
              <a:pathLst>
                <a:path w="82671" h="87190" fill="none" extrusionOk="0">
                  <a:moveTo>
                    <a:pt x="81848" y="28022"/>
                  </a:moveTo>
                  <a:cubicBezTo>
                    <a:pt x="82424" y="28351"/>
                    <a:pt x="82670" y="29008"/>
                    <a:pt x="82341" y="29584"/>
                  </a:cubicBezTo>
                  <a:lnTo>
                    <a:pt x="46923" y="86614"/>
                  </a:lnTo>
                  <a:cubicBezTo>
                    <a:pt x="46595" y="87107"/>
                    <a:pt x="45855" y="87189"/>
                    <a:pt x="45362" y="86861"/>
                  </a:cubicBezTo>
                  <a:lnTo>
                    <a:pt x="740" y="59167"/>
                  </a:lnTo>
                  <a:cubicBezTo>
                    <a:pt x="165" y="58921"/>
                    <a:pt x="1" y="58181"/>
                    <a:pt x="247" y="57606"/>
                  </a:cubicBezTo>
                  <a:lnTo>
                    <a:pt x="35665" y="575"/>
                  </a:lnTo>
                  <a:cubicBezTo>
                    <a:pt x="35994" y="82"/>
                    <a:pt x="36734" y="0"/>
                    <a:pt x="37227" y="411"/>
                  </a:cubicBezTo>
                  <a:close/>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6"/>
            <p:cNvSpPr/>
            <p:nvPr/>
          </p:nvSpPr>
          <p:spPr>
            <a:xfrm>
              <a:off x="7209443" y="2375541"/>
              <a:ext cx="303937" cy="489446"/>
            </a:xfrm>
            <a:custGeom>
              <a:avLst/>
              <a:gdLst/>
              <a:ahLst/>
              <a:cxnLst/>
              <a:rect l="l" t="t" r="r" b="b"/>
              <a:pathLst>
                <a:path w="36487" h="58757" fill="none" extrusionOk="0">
                  <a:moveTo>
                    <a:pt x="0" y="58757"/>
                  </a:moveTo>
                  <a:lnTo>
                    <a:pt x="36486"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6"/>
            <p:cNvSpPr/>
            <p:nvPr/>
          </p:nvSpPr>
          <p:spPr>
            <a:xfrm>
              <a:off x="7286795" y="2423463"/>
              <a:ext cx="303937" cy="489446"/>
            </a:xfrm>
            <a:custGeom>
              <a:avLst/>
              <a:gdLst/>
              <a:ahLst/>
              <a:cxnLst/>
              <a:rect l="l" t="t" r="r" b="b"/>
              <a:pathLst>
                <a:path w="36487" h="58757" fill="none" extrusionOk="0">
                  <a:moveTo>
                    <a:pt x="0" y="58756"/>
                  </a:moveTo>
                  <a:lnTo>
                    <a:pt x="36486"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6"/>
            <p:cNvSpPr/>
            <p:nvPr/>
          </p:nvSpPr>
          <p:spPr>
            <a:xfrm>
              <a:off x="7364139" y="2471377"/>
              <a:ext cx="303945" cy="489446"/>
            </a:xfrm>
            <a:custGeom>
              <a:avLst/>
              <a:gdLst/>
              <a:ahLst/>
              <a:cxnLst/>
              <a:rect l="l" t="t" r="r" b="b"/>
              <a:pathLst>
                <a:path w="36488" h="58757" fill="none" extrusionOk="0">
                  <a:moveTo>
                    <a:pt x="1" y="58757"/>
                  </a:moveTo>
                  <a:lnTo>
                    <a:pt x="3648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6"/>
            <p:cNvSpPr/>
            <p:nvPr/>
          </p:nvSpPr>
          <p:spPr>
            <a:xfrm>
              <a:off x="7440809" y="2519292"/>
              <a:ext cx="304628" cy="489446"/>
            </a:xfrm>
            <a:custGeom>
              <a:avLst/>
              <a:gdLst/>
              <a:ahLst/>
              <a:cxnLst/>
              <a:rect l="l" t="t" r="r" b="b"/>
              <a:pathLst>
                <a:path w="36570" h="58757" fill="none" extrusionOk="0">
                  <a:moveTo>
                    <a:pt x="1" y="58757"/>
                  </a:moveTo>
                  <a:lnTo>
                    <a:pt x="36569"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6"/>
            <p:cNvSpPr/>
            <p:nvPr/>
          </p:nvSpPr>
          <p:spPr>
            <a:xfrm>
              <a:off x="7191642" y="2738346"/>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6"/>
            <p:cNvSpPr/>
            <p:nvPr/>
          </p:nvSpPr>
          <p:spPr>
            <a:xfrm>
              <a:off x="7242296" y="2656887"/>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6"/>
            <p:cNvSpPr/>
            <p:nvPr/>
          </p:nvSpPr>
          <p:spPr>
            <a:xfrm>
              <a:off x="7292268" y="2575427"/>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6"/>
            <p:cNvSpPr/>
            <p:nvPr/>
          </p:nvSpPr>
          <p:spPr>
            <a:xfrm>
              <a:off x="7342923" y="2493968"/>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6"/>
            <p:cNvSpPr/>
            <p:nvPr/>
          </p:nvSpPr>
          <p:spPr>
            <a:xfrm>
              <a:off x="7393578" y="2412509"/>
              <a:ext cx="389502" cy="241645"/>
            </a:xfrm>
            <a:custGeom>
              <a:avLst/>
              <a:gdLst/>
              <a:ahLst/>
              <a:cxnLst/>
              <a:rect l="l" t="t" r="r" b="b"/>
              <a:pathLst>
                <a:path w="46759" h="29009" fill="none" extrusionOk="0">
                  <a:moveTo>
                    <a:pt x="1"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6"/>
            <p:cNvSpPr/>
            <p:nvPr/>
          </p:nvSpPr>
          <p:spPr>
            <a:xfrm>
              <a:off x="7620845" y="2361855"/>
              <a:ext cx="49289" cy="80093"/>
            </a:xfrm>
            <a:custGeom>
              <a:avLst/>
              <a:gdLst/>
              <a:ahLst/>
              <a:cxnLst/>
              <a:rect l="l" t="t" r="r" b="b"/>
              <a:pathLst>
                <a:path w="5917" h="9615" fill="none" extrusionOk="0">
                  <a:moveTo>
                    <a:pt x="0" y="9615"/>
                  </a:moveTo>
                  <a:lnTo>
                    <a:pt x="591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6"/>
            <p:cNvSpPr/>
            <p:nvPr/>
          </p:nvSpPr>
          <p:spPr>
            <a:xfrm>
              <a:off x="7766645" y="1328210"/>
              <a:ext cx="688641" cy="726984"/>
            </a:xfrm>
            <a:custGeom>
              <a:avLst/>
              <a:gdLst/>
              <a:ahLst/>
              <a:cxnLst/>
              <a:rect l="l" t="t" r="r" b="b"/>
              <a:pathLst>
                <a:path w="82670" h="87273" fill="none" extrusionOk="0">
                  <a:moveTo>
                    <a:pt x="45362" y="86861"/>
                  </a:moveTo>
                  <a:cubicBezTo>
                    <a:pt x="45855" y="87272"/>
                    <a:pt x="46594" y="87190"/>
                    <a:pt x="47005" y="86697"/>
                  </a:cubicBezTo>
                  <a:lnTo>
                    <a:pt x="82341" y="29584"/>
                  </a:lnTo>
                  <a:cubicBezTo>
                    <a:pt x="82670" y="29091"/>
                    <a:pt x="82423" y="28352"/>
                    <a:pt x="81848" y="28105"/>
                  </a:cubicBezTo>
                  <a:lnTo>
                    <a:pt x="37308" y="412"/>
                  </a:lnTo>
                  <a:cubicBezTo>
                    <a:pt x="36733" y="1"/>
                    <a:pt x="35994" y="165"/>
                    <a:pt x="35665" y="658"/>
                  </a:cubicBezTo>
                  <a:lnTo>
                    <a:pt x="247" y="57689"/>
                  </a:lnTo>
                  <a:cubicBezTo>
                    <a:pt x="1" y="58264"/>
                    <a:pt x="165" y="58921"/>
                    <a:pt x="740" y="59250"/>
                  </a:cubicBezTo>
                  <a:close/>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6"/>
            <p:cNvSpPr/>
            <p:nvPr/>
          </p:nvSpPr>
          <p:spPr>
            <a:xfrm>
              <a:off x="7833726" y="1369285"/>
              <a:ext cx="304628" cy="490129"/>
            </a:xfrm>
            <a:custGeom>
              <a:avLst/>
              <a:gdLst/>
              <a:ahLst/>
              <a:cxnLst/>
              <a:rect l="l" t="t" r="r" b="b"/>
              <a:pathLst>
                <a:path w="36570" h="58839" fill="none" extrusionOk="0">
                  <a:moveTo>
                    <a:pt x="36569" y="0"/>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6"/>
            <p:cNvSpPr/>
            <p:nvPr/>
          </p:nvSpPr>
          <p:spPr>
            <a:xfrm>
              <a:off x="7911079" y="1417199"/>
              <a:ext cx="303937" cy="490129"/>
            </a:xfrm>
            <a:custGeom>
              <a:avLst/>
              <a:gdLst/>
              <a:ahLst/>
              <a:cxnLst/>
              <a:rect l="l" t="t" r="r" b="b"/>
              <a:pathLst>
                <a:path w="36487" h="58839" fill="none" extrusionOk="0">
                  <a:moveTo>
                    <a:pt x="36487" y="1"/>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6"/>
            <p:cNvSpPr/>
            <p:nvPr/>
          </p:nvSpPr>
          <p:spPr>
            <a:xfrm>
              <a:off x="7988431" y="1465122"/>
              <a:ext cx="303937" cy="490129"/>
            </a:xfrm>
            <a:custGeom>
              <a:avLst/>
              <a:gdLst/>
              <a:ahLst/>
              <a:cxnLst/>
              <a:rect l="l" t="t" r="r" b="b"/>
              <a:pathLst>
                <a:path w="36487" h="58839" fill="none" extrusionOk="0">
                  <a:moveTo>
                    <a:pt x="36487" y="0"/>
                  </a:moveTo>
                  <a:lnTo>
                    <a:pt x="1" y="58838"/>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6"/>
            <p:cNvSpPr/>
            <p:nvPr/>
          </p:nvSpPr>
          <p:spPr>
            <a:xfrm>
              <a:off x="8065100" y="1513036"/>
              <a:ext cx="304620" cy="490129"/>
            </a:xfrm>
            <a:custGeom>
              <a:avLst/>
              <a:gdLst/>
              <a:ahLst/>
              <a:cxnLst/>
              <a:rect l="l" t="t" r="r" b="b"/>
              <a:pathLst>
                <a:path w="36569" h="58839" fill="none" extrusionOk="0">
                  <a:moveTo>
                    <a:pt x="36569" y="0"/>
                  </a:moveTo>
                  <a:lnTo>
                    <a:pt x="0"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6"/>
            <p:cNvSpPr/>
            <p:nvPr/>
          </p:nvSpPr>
          <p:spPr>
            <a:xfrm>
              <a:off x="8016495" y="1408986"/>
              <a:ext cx="388819" cy="241645"/>
            </a:xfrm>
            <a:custGeom>
              <a:avLst/>
              <a:gdLst/>
              <a:ahLst/>
              <a:cxnLst/>
              <a:rect l="l" t="t" r="r" b="b"/>
              <a:pathLst>
                <a:path w="46677" h="29009" fill="none" extrusionOk="0">
                  <a:moveTo>
                    <a:pt x="1" y="1"/>
                  </a:moveTo>
                  <a:lnTo>
                    <a:pt x="46677"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6"/>
            <p:cNvSpPr/>
            <p:nvPr/>
          </p:nvSpPr>
          <p:spPr>
            <a:xfrm>
              <a:off x="7965840" y="149044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6"/>
            <p:cNvSpPr/>
            <p:nvPr/>
          </p:nvSpPr>
          <p:spPr>
            <a:xfrm>
              <a:off x="7915185" y="1572587"/>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6"/>
            <p:cNvSpPr/>
            <p:nvPr/>
          </p:nvSpPr>
          <p:spPr>
            <a:xfrm>
              <a:off x="7864531" y="1654046"/>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6"/>
            <p:cNvSpPr/>
            <p:nvPr/>
          </p:nvSpPr>
          <p:spPr>
            <a:xfrm>
              <a:off x="7813876" y="173550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6"/>
            <p:cNvSpPr/>
            <p:nvPr/>
          </p:nvSpPr>
          <p:spPr>
            <a:xfrm>
              <a:off x="7891911" y="1925804"/>
              <a:ext cx="49297" cy="80101"/>
            </a:xfrm>
            <a:custGeom>
              <a:avLst/>
              <a:gdLst/>
              <a:ahLst/>
              <a:cxnLst/>
              <a:rect l="l" t="t" r="r" b="b"/>
              <a:pathLst>
                <a:path w="5918" h="9616" fill="none" extrusionOk="0">
                  <a:moveTo>
                    <a:pt x="5917" y="1"/>
                  </a:moveTo>
                  <a:lnTo>
                    <a:pt x="1" y="9615"/>
                  </a:lnTo>
                </a:path>
              </a:pathLst>
            </a:custGeom>
            <a:solidFill>
              <a:schemeClr val="accent3"/>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6"/>
            <p:cNvSpPr/>
            <p:nvPr/>
          </p:nvSpPr>
          <p:spPr>
            <a:xfrm>
              <a:off x="8399833" y="2574744"/>
              <a:ext cx="115695" cy="71880"/>
            </a:xfrm>
            <a:custGeom>
              <a:avLst/>
              <a:gdLst/>
              <a:ahLst/>
              <a:cxnLst/>
              <a:rect l="l" t="t" r="r" b="b"/>
              <a:pathLst>
                <a:path w="13889" h="8629" fill="none" extrusionOk="0">
                  <a:moveTo>
                    <a:pt x="0" y="0"/>
                  </a:moveTo>
                  <a:lnTo>
                    <a:pt x="13888" y="8629"/>
                  </a:lnTo>
                </a:path>
              </a:pathLst>
            </a:custGeom>
            <a:solidFill>
              <a:schemeClr val="lt2"/>
            </a:solidFill>
            <a:ln w="26700" cap="flat" cmpd="sng">
              <a:solidFill>
                <a:schemeClr val="lt2"/>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6"/>
            <p:cNvSpPr/>
            <p:nvPr/>
          </p:nvSpPr>
          <p:spPr>
            <a:xfrm>
              <a:off x="8459584" y="2603766"/>
              <a:ext cx="90855" cy="71296"/>
            </a:xfrm>
            <a:custGeom>
              <a:avLst/>
              <a:gdLst/>
              <a:ahLst/>
              <a:cxnLst/>
              <a:rect l="l" t="t" r="r" b="b"/>
              <a:pathLst>
                <a:path w="10907" h="8559" extrusionOk="0">
                  <a:moveTo>
                    <a:pt x="5493" y="0"/>
                  </a:moveTo>
                  <a:cubicBezTo>
                    <a:pt x="4038" y="0"/>
                    <a:pt x="2593" y="728"/>
                    <a:pt x="1785" y="2022"/>
                  </a:cubicBezTo>
                  <a:cubicBezTo>
                    <a:pt x="1" y="4921"/>
                    <a:pt x="2183" y="8559"/>
                    <a:pt x="5352" y="8559"/>
                  </a:cubicBezTo>
                  <a:cubicBezTo>
                    <a:pt x="5687" y="8559"/>
                    <a:pt x="6033" y="8518"/>
                    <a:pt x="6387" y="8432"/>
                  </a:cubicBezTo>
                  <a:cubicBezTo>
                    <a:pt x="10167" y="7610"/>
                    <a:pt x="10906" y="2679"/>
                    <a:pt x="7701" y="625"/>
                  </a:cubicBezTo>
                  <a:cubicBezTo>
                    <a:pt x="7023" y="201"/>
                    <a:pt x="6256" y="0"/>
                    <a:pt x="5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6"/>
            <p:cNvSpPr/>
            <p:nvPr/>
          </p:nvSpPr>
          <p:spPr>
            <a:xfrm>
              <a:off x="8492246" y="2604149"/>
              <a:ext cx="63541" cy="71038"/>
            </a:xfrm>
            <a:custGeom>
              <a:avLst/>
              <a:gdLst/>
              <a:ahLst/>
              <a:cxnLst/>
              <a:rect l="l" t="t" r="r" b="b"/>
              <a:pathLst>
                <a:path w="7628" h="8528" extrusionOk="0">
                  <a:moveTo>
                    <a:pt x="1611" y="0"/>
                  </a:moveTo>
                  <a:cubicBezTo>
                    <a:pt x="1210" y="0"/>
                    <a:pt x="806" y="55"/>
                    <a:pt x="411" y="168"/>
                  </a:cubicBezTo>
                  <a:cubicBezTo>
                    <a:pt x="658" y="250"/>
                    <a:pt x="904" y="332"/>
                    <a:pt x="1069" y="497"/>
                  </a:cubicBezTo>
                  <a:cubicBezTo>
                    <a:pt x="4273" y="2387"/>
                    <a:pt x="3616" y="7235"/>
                    <a:pt x="0" y="8221"/>
                  </a:cubicBezTo>
                  <a:cubicBezTo>
                    <a:pt x="557" y="8432"/>
                    <a:pt x="1094" y="8528"/>
                    <a:pt x="1602" y="8528"/>
                  </a:cubicBezTo>
                  <a:cubicBezTo>
                    <a:pt x="5448" y="8528"/>
                    <a:pt x="7627" y="3047"/>
                    <a:pt x="3780" y="579"/>
                  </a:cubicBezTo>
                  <a:cubicBezTo>
                    <a:pt x="3133" y="201"/>
                    <a:pt x="2378" y="0"/>
                    <a:pt x="1611" y="0"/>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6"/>
            <p:cNvSpPr/>
            <p:nvPr/>
          </p:nvSpPr>
          <p:spPr>
            <a:xfrm>
              <a:off x="7520219" y="2197454"/>
              <a:ext cx="231374" cy="150531"/>
            </a:xfrm>
            <a:custGeom>
              <a:avLst/>
              <a:gdLst/>
              <a:ahLst/>
              <a:cxnLst/>
              <a:rect l="l" t="t" r="r" b="b"/>
              <a:pathLst>
                <a:path w="27776" h="18071" extrusionOk="0">
                  <a:moveTo>
                    <a:pt x="1628" y="0"/>
                  </a:moveTo>
                  <a:cubicBezTo>
                    <a:pt x="1135" y="0"/>
                    <a:pt x="673" y="252"/>
                    <a:pt x="411" y="671"/>
                  </a:cubicBezTo>
                  <a:cubicBezTo>
                    <a:pt x="0" y="1329"/>
                    <a:pt x="247" y="2233"/>
                    <a:pt x="904" y="2643"/>
                  </a:cubicBezTo>
                  <a:lnTo>
                    <a:pt x="25393" y="17846"/>
                  </a:lnTo>
                  <a:cubicBezTo>
                    <a:pt x="25634" y="17997"/>
                    <a:pt x="25908" y="18070"/>
                    <a:pt x="26179" y="18070"/>
                  </a:cubicBezTo>
                  <a:cubicBezTo>
                    <a:pt x="26647" y="18070"/>
                    <a:pt x="27105" y="17852"/>
                    <a:pt x="27365" y="17435"/>
                  </a:cubicBezTo>
                  <a:cubicBezTo>
                    <a:pt x="27776" y="16696"/>
                    <a:pt x="27529" y="15792"/>
                    <a:pt x="26872" y="15381"/>
                  </a:cubicBezTo>
                  <a:lnTo>
                    <a:pt x="2465" y="260"/>
                  </a:lnTo>
                  <a:cubicBezTo>
                    <a:pt x="2197" y="82"/>
                    <a:pt x="1908" y="0"/>
                    <a:pt x="1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7" name="Google Shape;5447;p46"/>
          <p:cNvSpPr txBox="1">
            <a:spLocks noGrp="1"/>
          </p:cNvSpPr>
          <p:nvPr>
            <p:ph type="title"/>
          </p:nvPr>
        </p:nvSpPr>
        <p:spPr>
          <a:xfrm>
            <a:off x="713225" y="762825"/>
            <a:ext cx="3810300" cy="138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BIBLIOGRAPHICAL REFERENCES</a:t>
            </a:r>
            <a:endParaRPr/>
          </a:p>
        </p:txBody>
      </p:sp>
      <p:sp>
        <p:nvSpPr>
          <p:cNvPr id="5448" name="Google Shape;5448;p46"/>
          <p:cNvSpPr txBox="1">
            <a:spLocks noGrp="1"/>
          </p:cNvSpPr>
          <p:nvPr>
            <p:ph type="body" idx="1"/>
          </p:nvPr>
        </p:nvSpPr>
        <p:spPr>
          <a:xfrm>
            <a:off x="713225" y="2159475"/>
            <a:ext cx="3810300" cy="23889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AUTHOR (YEAR).</a:t>
            </a:r>
            <a:br>
              <a:rPr lang="en"/>
            </a:br>
            <a:r>
              <a:rPr lang="en" i="1"/>
              <a:t>Title of the publication</a:t>
            </a:r>
            <a:r>
              <a:rPr lang="en"/>
              <a:t>. Publisher</a:t>
            </a:r>
            <a:endParaRPr/>
          </a:p>
          <a:p>
            <a:pPr marL="457200" lvl="0" indent="-330200" algn="l" rtl="0">
              <a:spcBef>
                <a:spcPts val="0"/>
              </a:spcBef>
              <a:spcAft>
                <a:spcPts val="0"/>
              </a:spcAft>
              <a:buSzPts val="1600"/>
              <a:buChar char="●"/>
            </a:pPr>
            <a:r>
              <a:rPr lang="en"/>
              <a:t>AUTHOR (YEAR).</a:t>
            </a:r>
            <a:br>
              <a:rPr lang="en"/>
            </a:br>
            <a:r>
              <a:rPr lang="en" i="1"/>
              <a:t>Title of the publication</a:t>
            </a:r>
            <a:r>
              <a:rPr lang="en"/>
              <a:t>. Publisher</a:t>
            </a:r>
            <a:endParaRPr/>
          </a:p>
          <a:p>
            <a:pPr marL="457200" lvl="0" indent="-330200" algn="l" rtl="0">
              <a:spcBef>
                <a:spcPts val="0"/>
              </a:spcBef>
              <a:spcAft>
                <a:spcPts val="0"/>
              </a:spcAft>
              <a:buSzPts val="1600"/>
              <a:buChar char="●"/>
            </a:pPr>
            <a:r>
              <a:rPr lang="en"/>
              <a:t>AUTHOR (YEAR).</a:t>
            </a:r>
            <a:br>
              <a:rPr lang="en"/>
            </a:br>
            <a:r>
              <a:rPr lang="en" i="1"/>
              <a:t>Title of the publication</a:t>
            </a:r>
            <a:r>
              <a:rPr lang="en"/>
              <a:t>. Publisher</a:t>
            </a:r>
            <a:endParaRPr/>
          </a:p>
          <a:p>
            <a:pPr marL="457200" lvl="0" indent="-330200" algn="l" rtl="0">
              <a:spcBef>
                <a:spcPts val="0"/>
              </a:spcBef>
              <a:spcAft>
                <a:spcPts val="0"/>
              </a:spcAft>
              <a:buSzPts val="1600"/>
              <a:buChar char="●"/>
            </a:pPr>
            <a:r>
              <a:rPr lang="en"/>
              <a:t>AUTHOR (YEAR).</a:t>
            </a:r>
            <a:br>
              <a:rPr lang="en"/>
            </a:br>
            <a:r>
              <a:rPr lang="en" i="1"/>
              <a:t>Title of the publication</a:t>
            </a:r>
            <a:r>
              <a:rPr lang="en"/>
              <a:t>. Publisher</a:t>
            </a:r>
            <a:endParaRPr/>
          </a:p>
          <a:p>
            <a:pPr marL="457200" lvl="0" indent="0" algn="l" rtl="0">
              <a:spcBef>
                <a:spcPts val="1600"/>
              </a:spcBef>
              <a:spcAft>
                <a:spcPts val="1600"/>
              </a:spcAft>
              <a:buNone/>
            </a:pPr>
            <a:endParaRPr/>
          </a:p>
        </p:txBody>
      </p:sp>
      <p:grpSp>
        <p:nvGrpSpPr>
          <p:cNvPr id="5449" name="Google Shape;5449;p46"/>
          <p:cNvGrpSpPr/>
          <p:nvPr/>
        </p:nvGrpSpPr>
        <p:grpSpPr>
          <a:xfrm>
            <a:off x="5965650" y="3641472"/>
            <a:ext cx="958971" cy="906908"/>
            <a:chOff x="1077775" y="238500"/>
            <a:chExt cx="5454900" cy="5158750"/>
          </a:xfrm>
        </p:grpSpPr>
        <p:sp>
          <p:nvSpPr>
            <p:cNvPr id="5450" name="Google Shape;5450;p46"/>
            <p:cNvSpPr/>
            <p:nvPr/>
          </p:nvSpPr>
          <p:spPr>
            <a:xfrm>
              <a:off x="1077775" y="238500"/>
              <a:ext cx="5454900" cy="5158750"/>
            </a:xfrm>
            <a:custGeom>
              <a:avLst/>
              <a:gdLst/>
              <a:ahLst/>
              <a:cxnLst/>
              <a:rect l="l" t="t" r="r" b="b"/>
              <a:pathLst>
                <a:path w="218196" h="206350" extrusionOk="0">
                  <a:moveTo>
                    <a:pt x="107825" y="1"/>
                  </a:moveTo>
                  <a:cubicBezTo>
                    <a:pt x="98948" y="1"/>
                    <a:pt x="89924" y="1158"/>
                    <a:pt x="80944" y="3581"/>
                  </a:cubicBezTo>
                  <a:cubicBezTo>
                    <a:pt x="40625" y="14368"/>
                    <a:pt x="10787" y="48413"/>
                    <a:pt x="5432" y="89803"/>
                  </a:cubicBezTo>
                  <a:cubicBezTo>
                    <a:pt x="0" y="131193"/>
                    <a:pt x="20045" y="171741"/>
                    <a:pt x="56232" y="192551"/>
                  </a:cubicBezTo>
                  <a:cubicBezTo>
                    <a:pt x="72217" y="201796"/>
                    <a:pt x="89972" y="206350"/>
                    <a:pt x="107670" y="206350"/>
                  </a:cubicBezTo>
                  <a:cubicBezTo>
                    <a:pt x="129953" y="206350"/>
                    <a:pt x="152146" y="199133"/>
                    <a:pt x="170609" y="184977"/>
                  </a:cubicBezTo>
                  <a:cubicBezTo>
                    <a:pt x="203659" y="159577"/>
                    <a:pt x="218195" y="116733"/>
                    <a:pt x="207331" y="76415"/>
                  </a:cubicBezTo>
                  <a:cubicBezTo>
                    <a:pt x="194976" y="30387"/>
                    <a:pt x="153322" y="1"/>
                    <a:pt x="107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6"/>
            <p:cNvSpPr/>
            <p:nvPr/>
          </p:nvSpPr>
          <p:spPr>
            <a:xfrm>
              <a:off x="1360850" y="1795725"/>
              <a:ext cx="1533200" cy="1268650"/>
            </a:xfrm>
            <a:custGeom>
              <a:avLst/>
              <a:gdLst/>
              <a:ahLst/>
              <a:cxnLst/>
              <a:rect l="l" t="t" r="r" b="b"/>
              <a:pathLst>
                <a:path w="61328" h="50746" extrusionOk="0">
                  <a:moveTo>
                    <a:pt x="32275" y="0"/>
                  </a:moveTo>
                  <a:cubicBezTo>
                    <a:pt x="30081" y="0"/>
                    <a:pt x="27850" y="288"/>
                    <a:pt x="25630" y="890"/>
                  </a:cubicBezTo>
                  <a:cubicBezTo>
                    <a:pt x="3825" y="6704"/>
                    <a:pt x="0" y="36006"/>
                    <a:pt x="19586" y="47253"/>
                  </a:cubicBezTo>
                  <a:cubicBezTo>
                    <a:pt x="23739" y="49663"/>
                    <a:pt x="28074" y="50746"/>
                    <a:pt x="32266" y="50746"/>
                  </a:cubicBezTo>
                  <a:cubicBezTo>
                    <a:pt x="47765" y="50746"/>
                    <a:pt x="61328" y="35954"/>
                    <a:pt x="56691" y="18792"/>
                  </a:cubicBezTo>
                  <a:cubicBezTo>
                    <a:pt x="53685" y="7471"/>
                    <a:pt x="43460" y="0"/>
                    <a:pt x="32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6"/>
            <p:cNvSpPr/>
            <p:nvPr/>
          </p:nvSpPr>
          <p:spPr>
            <a:xfrm>
              <a:off x="3990725" y="638200"/>
              <a:ext cx="656100" cy="543475"/>
            </a:xfrm>
            <a:custGeom>
              <a:avLst/>
              <a:gdLst/>
              <a:ahLst/>
              <a:cxnLst/>
              <a:rect l="l" t="t" r="r" b="b"/>
              <a:pathLst>
                <a:path w="26244" h="21739" extrusionOk="0">
                  <a:moveTo>
                    <a:pt x="13775" y="1"/>
                  </a:moveTo>
                  <a:cubicBezTo>
                    <a:pt x="12839" y="1"/>
                    <a:pt x="11888" y="120"/>
                    <a:pt x="10941" y="369"/>
                  </a:cubicBezTo>
                  <a:cubicBezTo>
                    <a:pt x="1607" y="2894"/>
                    <a:pt x="1" y="15441"/>
                    <a:pt x="8340" y="20261"/>
                  </a:cubicBezTo>
                  <a:cubicBezTo>
                    <a:pt x="10121" y="21281"/>
                    <a:pt x="11973" y="21739"/>
                    <a:pt x="13764" y="21739"/>
                  </a:cubicBezTo>
                  <a:cubicBezTo>
                    <a:pt x="20435" y="21739"/>
                    <a:pt x="26244" y="15379"/>
                    <a:pt x="24253" y="8020"/>
                  </a:cubicBezTo>
                  <a:cubicBezTo>
                    <a:pt x="22972" y="3153"/>
                    <a:pt x="18582" y="1"/>
                    <a:pt x="13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6"/>
            <p:cNvSpPr/>
            <p:nvPr/>
          </p:nvSpPr>
          <p:spPr>
            <a:xfrm>
              <a:off x="2925375" y="2757900"/>
              <a:ext cx="984375" cy="813575"/>
            </a:xfrm>
            <a:custGeom>
              <a:avLst/>
              <a:gdLst/>
              <a:ahLst/>
              <a:cxnLst/>
              <a:rect l="l" t="t" r="r" b="b"/>
              <a:pathLst>
                <a:path w="39375" h="32543" extrusionOk="0">
                  <a:moveTo>
                    <a:pt x="20730" y="0"/>
                  </a:moveTo>
                  <a:cubicBezTo>
                    <a:pt x="19316" y="0"/>
                    <a:pt x="17879" y="188"/>
                    <a:pt x="16450" y="579"/>
                  </a:cubicBezTo>
                  <a:cubicBezTo>
                    <a:pt x="2449" y="4328"/>
                    <a:pt x="1" y="23149"/>
                    <a:pt x="12548" y="30340"/>
                  </a:cubicBezTo>
                  <a:cubicBezTo>
                    <a:pt x="15200" y="31860"/>
                    <a:pt x="17964" y="32543"/>
                    <a:pt x="20640" y="32543"/>
                  </a:cubicBezTo>
                  <a:cubicBezTo>
                    <a:pt x="30625" y="32543"/>
                    <a:pt x="39374" y="23037"/>
                    <a:pt x="36418" y="12055"/>
                  </a:cubicBezTo>
                  <a:cubicBezTo>
                    <a:pt x="34438" y="4775"/>
                    <a:pt x="27874" y="0"/>
                    <a:pt x="20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6"/>
            <p:cNvSpPr/>
            <p:nvPr/>
          </p:nvSpPr>
          <p:spPr>
            <a:xfrm>
              <a:off x="5446250" y="1714625"/>
              <a:ext cx="438675" cy="363300"/>
            </a:xfrm>
            <a:custGeom>
              <a:avLst/>
              <a:gdLst/>
              <a:ahLst/>
              <a:cxnLst/>
              <a:rect l="l" t="t" r="r" b="b"/>
              <a:pathLst>
                <a:path w="17547" h="14532" extrusionOk="0">
                  <a:moveTo>
                    <a:pt x="9156" y="0"/>
                  </a:moveTo>
                  <a:cubicBezTo>
                    <a:pt x="8557" y="0"/>
                    <a:pt x="7949" y="75"/>
                    <a:pt x="7345" y="232"/>
                  </a:cubicBezTo>
                  <a:cubicBezTo>
                    <a:pt x="1072" y="1915"/>
                    <a:pt x="1" y="10331"/>
                    <a:pt x="5586" y="13544"/>
                  </a:cubicBezTo>
                  <a:cubicBezTo>
                    <a:pt x="6770" y="14226"/>
                    <a:pt x="8006" y="14532"/>
                    <a:pt x="9202" y="14532"/>
                  </a:cubicBezTo>
                  <a:cubicBezTo>
                    <a:pt x="13648" y="14532"/>
                    <a:pt x="17546" y="10301"/>
                    <a:pt x="16220" y="5358"/>
                  </a:cubicBezTo>
                  <a:cubicBezTo>
                    <a:pt x="15318" y="2137"/>
                    <a:pt x="12354" y="0"/>
                    <a:pt x="9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6"/>
            <p:cNvSpPr/>
            <p:nvPr/>
          </p:nvSpPr>
          <p:spPr>
            <a:xfrm>
              <a:off x="1969050" y="3665275"/>
              <a:ext cx="658025" cy="544125"/>
            </a:xfrm>
            <a:custGeom>
              <a:avLst/>
              <a:gdLst/>
              <a:ahLst/>
              <a:cxnLst/>
              <a:rect l="l" t="t" r="r" b="b"/>
              <a:pathLst>
                <a:path w="26321" h="21765" extrusionOk="0">
                  <a:moveTo>
                    <a:pt x="13881" y="0"/>
                  </a:moveTo>
                  <a:cubicBezTo>
                    <a:pt x="12934" y="0"/>
                    <a:pt x="11973" y="128"/>
                    <a:pt x="11018" y="395"/>
                  </a:cubicBezTo>
                  <a:cubicBezTo>
                    <a:pt x="1608" y="2844"/>
                    <a:pt x="1" y="15467"/>
                    <a:pt x="8417" y="20287"/>
                  </a:cubicBezTo>
                  <a:cubicBezTo>
                    <a:pt x="10181" y="21307"/>
                    <a:pt x="12024" y="21765"/>
                    <a:pt x="13810" y="21765"/>
                  </a:cubicBezTo>
                  <a:cubicBezTo>
                    <a:pt x="20464" y="21765"/>
                    <a:pt x="26320" y="15405"/>
                    <a:pt x="24330" y="8046"/>
                  </a:cubicBezTo>
                  <a:cubicBezTo>
                    <a:pt x="22991" y="3199"/>
                    <a:pt x="18621" y="0"/>
                    <a:pt x="13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6"/>
            <p:cNvSpPr/>
            <p:nvPr/>
          </p:nvSpPr>
          <p:spPr>
            <a:xfrm>
              <a:off x="4210700" y="3893475"/>
              <a:ext cx="766450" cy="634300"/>
            </a:xfrm>
            <a:custGeom>
              <a:avLst/>
              <a:gdLst/>
              <a:ahLst/>
              <a:cxnLst/>
              <a:rect l="l" t="t" r="r" b="b"/>
              <a:pathLst>
                <a:path w="30658" h="25372" extrusionOk="0">
                  <a:moveTo>
                    <a:pt x="16177" y="1"/>
                  </a:moveTo>
                  <a:cubicBezTo>
                    <a:pt x="15079" y="1"/>
                    <a:pt x="13963" y="145"/>
                    <a:pt x="12853" y="448"/>
                  </a:cubicBezTo>
                  <a:cubicBezTo>
                    <a:pt x="1913" y="3355"/>
                    <a:pt x="0" y="18044"/>
                    <a:pt x="9793" y="23629"/>
                  </a:cubicBezTo>
                  <a:cubicBezTo>
                    <a:pt x="11873" y="24832"/>
                    <a:pt x="14040" y="25372"/>
                    <a:pt x="16134" y="25372"/>
                  </a:cubicBezTo>
                  <a:cubicBezTo>
                    <a:pt x="23896" y="25372"/>
                    <a:pt x="30657" y="17955"/>
                    <a:pt x="28307" y="9399"/>
                  </a:cubicBezTo>
                  <a:cubicBezTo>
                    <a:pt x="26838" y="3713"/>
                    <a:pt x="21740" y="1"/>
                    <a:pt x="16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6"/>
            <p:cNvSpPr/>
            <p:nvPr/>
          </p:nvSpPr>
          <p:spPr>
            <a:xfrm>
              <a:off x="3064875" y="2241925"/>
              <a:ext cx="317950" cy="227025"/>
            </a:xfrm>
            <a:custGeom>
              <a:avLst/>
              <a:gdLst/>
              <a:ahLst/>
              <a:cxnLst/>
              <a:rect l="l" t="t" r="r" b="b"/>
              <a:pathLst>
                <a:path w="12718" h="9081" extrusionOk="0">
                  <a:moveTo>
                    <a:pt x="6501" y="0"/>
                  </a:moveTo>
                  <a:cubicBezTo>
                    <a:pt x="6093" y="0"/>
                    <a:pt x="5662" y="57"/>
                    <a:pt x="5208" y="179"/>
                  </a:cubicBezTo>
                  <a:cubicBezTo>
                    <a:pt x="0" y="1587"/>
                    <a:pt x="1590" y="9080"/>
                    <a:pt x="6286" y="9080"/>
                  </a:cubicBezTo>
                  <a:cubicBezTo>
                    <a:pt x="6694" y="9080"/>
                    <a:pt x="7127" y="9024"/>
                    <a:pt x="7580" y="8901"/>
                  </a:cubicBezTo>
                  <a:cubicBezTo>
                    <a:pt x="12718" y="7493"/>
                    <a:pt x="11187" y="0"/>
                    <a:pt x="6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6"/>
            <p:cNvSpPr/>
            <p:nvPr/>
          </p:nvSpPr>
          <p:spPr>
            <a:xfrm>
              <a:off x="5069100" y="4179125"/>
              <a:ext cx="476950" cy="340500"/>
            </a:xfrm>
            <a:custGeom>
              <a:avLst/>
              <a:gdLst/>
              <a:ahLst/>
              <a:cxnLst/>
              <a:rect l="l" t="t" r="r" b="b"/>
              <a:pathLst>
                <a:path w="19078" h="13620" extrusionOk="0">
                  <a:moveTo>
                    <a:pt x="9674" y="1"/>
                  </a:moveTo>
                  <a:cubicBezTo>
                    <a:pt x="9064" y="1"/>
                    <a:pt x="8419" y="86"/>
                    <a:pt x="7742" y="268"/>
                  </a:cubicBezTo>
                  <a:cubicBezTo>
                    <a:pt x="1" y="2380"/>
                    <a:pt x="2359" y="13620"/>
                    <a:pt x="9338" y="13620"/>
                  </a:cubicBezTo>
                  <a:cubicBezTo>
                    <a:pt x="9945" y="13620"/>
                    <a:pt x="10588" y="13535"/>
                    <a:pt x="11262" y="13351"/>
                  </a:cubicBezTo>
                  <a:cubicBezTo>
                    <a:pt x="19077" y="11309"/>
                    <a:pt x="16719" y="1"/>
                    <a:pt x="9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6"/>
            <p:cNvSpPr/>
            <p:nvPr/>
          </p:nvSpPr>
          <p:spPr>
            <a:xfrm>
              <a:off x="5898375" y="2292775"/>
              <a:ext cx="237650" cy="169300"/>
            </a:xfrm>
            <a:custGeom>
              <a:avLst/>
              <a:gdLst/>
              <a:ahLst/>
              <a:cxnLst/>
              <a:rect l="l" t="t" r="r" b="b"/>
              <a:pathLst>
                <a:path w="9506" h="6772" extrusionOk="0">
                  <a:moveTo>
                    <a:pt x="4846" y="1"/>
                  </a:moveTo>
                  <a:cubicBezTo>
                    <a:pt x="4540" y="1"/>
                    <a:pt x="4215" y="43"/>
                    <a:pt x="3873" y="134"/>
                  </a:cubicBezTo>
                  <a:cubicBezTo>
                    <a:pt x="1" y="1120"/>
                    <a:pt x="1182" y="6771"/>
                    <a:pt x="4675" y="6771"/>
                  </a:cubicBezTo>
                  <a:cubicBezTo>
                    <a:pt x="4978" y="6771"/>
                    <a:pt x="5297" y="6729"/>
                    <a:pt x="5633" y="6637"/>
                  </a:cubicBezTo>
                  <a:cubicBezTo>
                    <a:pt x="9505" y="5652"/>
                    <a:pt x="8388" y="1"/>
                    <a:pt x="4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6"/>
            <p:cNvSpPr/>
            <p:nvPr/>
          </p:nvSpPr>
          <p:spPr>
            <a:xfrm>
              <a:off x="1488700" y="3345550"/>
              <a:ext cx="318050" cy="227000"/>
            </a:xfrm>
            <a:custGeom>
              <a:avLst/>
              <a:gdLst/>
              <a:ahLst/>
              <a:cxnLst/>
              <a:rect l="l" t="t" r="r" b="b"/>
              <a:pathLst>
                <a:path w="12722" h="9080" extrusionOk="0">
                  <a:moveTo>
                    <a:pt x="6423" y="0"/>
                  </a:moveTo>
                  <a:cubicBezTo>
                    <a:pt x="6017" y="0"/>
                    <a:pt x="5588" y="57"/>
                    <a:pt x="5138" y="178"/>
                  </a:cubicBezTo>
                  <a:cubicBezTo>
                    <a:pt x="0" y="1586"/>
                    <a:pt x="1531" y="9079"/>
                    <a:pt x="6216" y="9079"/>
                  </a:cubicBezTo>
                  <a:cubicBezTo>
                    <a:pt x="6624" y="9079"/>
                    <a:pt x="7056" y="9023"/>
                    <a:pt x="7510" y="8900"/>
                  </a:cubicBezTo>
                  <a:cubicBezTo>
                    <a:pt x="12721" y="7562"/>
                    <a:pt x="11126" y="0"/>
                    <a:pt x="6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6"/>
            <p:cNvSpPr/>
            <p:nvPr/>
          </p:nvSpPr>
          <p:spPr>
            <a:xfrm>
              <a:off x="4153400" y="4847400"/>
              <a:ext cx="286325" cy="204700"/>
            </a:xfrm>
            <a:custGeom>
              <a:avLst/>
              <a:gdLst/>
              <a:ahLst/>
              <a:cxnLst/>
              <a:rect l="l" t="t" r="r" b="b"/>
              <a:pathLst>
                <a:path w="11453" h="8188" extrusionOk="0">
                  <a:moveTo>
                    <a:pt x="5815" y="1"/>
                  </a:moveTo>
                  <a:cubicBezTo>
                    <a:pt x="5451" y="1"/>
                    <a:pt x="5067" y="52"/>
                    <a:pt x="4664" y="162"/>
                  </a:cubicBezTo>
                  <a:cubicBezTo>
                    <a:pt x="0" y="1433"/>
                    <a:pt x="1471" y="8187"/>
                    <a:pt x="5701" y="8187"/>
                  </a:cubicBezTo>
                  <a:cubicBezTo>
                    <a:pt x="6051" y="8187"/>
                    <a:pt x="6420" y="8141"/>
                    <a:pt x="6806" y="8042"/>
                  </a:cubicBezTo>
                  <a:cubicBezTo>
                    <a:pt x="11452" y="6774"/>
                    <a:pt x="10009" y="1"/>
                    <a:pt x="58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46"/>
          <p:cNvGrpSpPr/>
          <p:nvPr/>
        </p:nvGrpSpPr>
        <p:grpSpPr>
          <a:xfrm>
            <a:off x="5616153" y="562796"/>
            <a:ext cx="1222743" cy="1209418"/>
            <a:chOff x="1056575" y="237975"/>
            <a:chExt cx="5451375" cy="5148650"/>
          </a:xfrm>
        </p:grpSpPr>
        <p:sp>
          <p:nvSpPr>
            <p:cNvPr id="5463" name="Google Shape;5463;p46"/>
            <p:cNvSpPr/>
            <p:nvPr/>
          </p:nvSpPr>
          <p:spPr>
            <a:xfrm>
              <a:off x="1056575" y="237975"/>
              <a:ext cx="5451375" cy="5148650"/>
            </a:xfrm>
            <a:custGeom>
              <a:avLst/>
              <a:gdLst/>
              <a:ahLst/>
              <a:cxnLst/>
              <a:rect l="l" t="t" r="r" b="b"/>
              <a:pathLst>
                <a:path w="218055" h="205946" extrusionOk="0">
                  <a:moveTo>
                    <a:pt x="108479" y="1"/>
                  </a:moveTo>
                  <a:cubicBezTo>
                    <a:pt x="100779" y="1"/>
                    <a:pt x="92957" y="871"/>
                    <a:pt x="85133" y="2687"/>
                  </a:cubicBezTo>
                  <a:cubicBezTo>
                    <a:pt x="44554" y="12115"/>
                    <a:pt x="13589" y="45022"/>
                    <a:pt x="6749" y="86063"/>
                  </a:cubicBezTo>
                  <a:cubicBezTo>
                    <a:pt x="1" y="127196"/>
                    <a:pt x="18580" y="168330"/>
                    <a:pt x="53890" y="190330"/>
                  </a:cubicBezTo>
                  <a:cubicBezTo>
                    <a:pt x="70577" y="200769"/>
                    <a:pt x="89451" y="205946"/>
                    <a:pt x="108300" y="205946"/>
                  </a:cubicBezTo>
                  <a:cubicBezTo>
                    <a:pt x="129336" y="205946"/>
                    <a:pt x="150340" y="199498"/>
                    <a:pt x="168232" y="186725"/>
                  </a:cubicBezTo>
                  <a:cubicBezTo>
                    <a:pt x="202064" y="162599"/>
                    <a:pt x="218055" y="120356"/>
                    <a:pt x="208626" y="79777"/>
                  </a:cubicBezTo>
                  <a:cubicBezTo>
                    <a:pt x="197593" y="32153"/>
                    <a:pt x="155276" y="1"/>
                    <a:pt x="1084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6"/>
            <p:cNvSpPr/>
            <p:nvPr/>
          </p:nvSpPr>
          <p:spPr>
            <a:xfrm>
              <a:off x="3836575" y="312050"/>
              <a:ext cx="2437975" cy="4194475"/>
            </a:xfrm>
            <a:custGeom>
              <a:avLst/>
              <a:gdLst/>
              <a:ahLst/>
              <a:cxnLst/>
              <a:rect l="l" t="t" r="r" b="b"/>
              <a:pathLst>
                <a:path w="97519" h="167779" extrusionOk="0">
                  <a:moveTo>
                    <a:pt x="69832" y="34752"/>
                  </a:moveTo>
                  <a:cubicBezTo>
                    <a:pt x="70366" y="34752"/>
                    <a:pt x="70783" y="35238"/>
                    <a:pt x="71082" y="35958"/>
                  </a:cubicBezTo>
                  <a:cubicBezTo>
                    <a:pt x="71545" y="37160"/>
                    <a:pt x="71822" y="38731"/>
                    <a:pt x="72931" y="39748"/>
                  </a:cubicBezTo>
                  <a:cubicBezTo>
                    <a:pt x="73671" y="40580"/>
                    <a:pt x="74595" y="42059"/>
                    <a:pt x="75797" y="42151"/>
                  </a:cubicBezTo>
                  <a:cubicBezTo>
                    <a:pt x="76444" y="42244"/>
                    <a:pt x="77091" y="42613"/>
                    <a:pt x="77368" y="43260"/>
                  </a:cubicBezTo>
                  <a:cubicBezTo>
                    <a:pt x="77830" y="43723"/>
                    <a:pt x="77645" y="44462"/>
                    <a:pt x="77830" y="45109"/>
                  </a:cubicBezTo>
                  <a:cubicBezTo>
                    <a:pt x="79217" y="46218"/>
                    <a:pt x="81435" y="46681"/>
                    <a:pt x="82267" y="48437"/>
                  </a:cubicBezTo>
                  <a:cubicBezTo>
                    <a:pt x="82708" y="49583"/>
                    <a:pt x="81299" y="50477"/>
                    <a:pt x="80285" y="50477"/>
                  </a:cubicBezTo>
                  <a:cubicBezTo>
                    <a:pt x="80236" y="50477"/>
                    <a:pt x="80188" y="50475"/>
                    <a:pt x="80141" y="50470"/>
                  </a:cubicBezTo>
                  <a:lnTo>
                    <a:pt x="80234" y="50470"/>
                  </a:lnTo>
                  <a:cubicBezTo>
                    <a:pt x="79309" y="50378"/>
                    <a:pt x="78385" y="50008"/>
                    <a:pt x="77645" y="49361"/>
                  </a:cubicBezTo>
                  <a:cubicBezTo>
                    <a:pt x="76351" y="48252"/>
                    <a:pt x="76998" y="46588"/>
                    <a:pt x="75334" y="45386"/>
                  </a:cubicBezTo>
                  <a:cubicBezTo>
                    <a:pt x="74225" y="44462"/>
                    <a:pt x="73024" y="42151"/>
                    <a:pt x="71822" y="41782"/>
                  </a:cubicBezTo>
                  <a:cubicBezTo>
                    <a:pt x="70805" y="41504"/>
                    <a:pt x="69881" y="41042"/>
                    <a:pt x="69234" y="40210"/>
                  </a:cubicBezTo>
                  <a:cubicBezTo>
                    <a:pt x="68032" y="38824"/>
                    <a:pt x="67293" y="36698"/>
                    <a:pt x="68864" y="35219"/>
                  </a:cubicBezTo>
                  <a:cubicBezTo>
                    <a:pt x="69221" y="34894"/>
                    <a:pt x="69544" y="34752"/>
                    <a:pt x="69832" y="34752"/>
                  </a:cubicBezTo>
                  <a:close/>
                  <a:moveTo>
                    <a:pt x="61415" y="38948"/>
                  </a:moveTo>
                  <a:cubicBezTo>
                    <a:pt x="61514" y="38948"/>
                    <a:pt x="61600" y="38993"/>
                    <a:pt x="61654" y="39101"/>
                  </a:cubicBezTo>
                  <a:cubicBezTo>
                    <a:pt x="61711" y="39096"/>
                    <a:pt x="61766" y="39094"/>
                    <a:pt x="61819" y="39094"/>
                  </a:cubicBezTo>
                  <a:cubicBezTo>
                    <a:pt x="62819" y="39094"/>
                    <a:pt x="63337" y="39897"/>
                    <a:pt x="63688" y="40950"/>
                  </a:cubicBezTo>
                  <a:cubicBezTo>
                    <a:pt x="64057" y="42429"/>
                    <a:pt x="64335" y="43630"/>
                    <a:pt x="66183" y="43723"/>
                  </a:cubicBezTo>
                  <a:cubicBezTo>
                    <a:pt x="67108" y="43723"/>
                    <a:pt x="68032" y="43908"/>
                    <a:pt x="68864" y="44370"/>
                  </a:cubicBezTo>
                  <a:cubicBezTo>
                    <a:pt x="69696" y="45017"/>
                    <a:pt x="71082" y="46773"/>
                    <a:pt x="69788" y="47697"/>
                  </a:cubicBezTo>
                  <a:cubicBezTo>
                    <a:pt x="68032" y="49084"/>
                    <a:pt x="64797" y="47882"/>
                    <a:pt x="63410" y="49638"/>
                  </a:cubicBezTo>
                  <a:cubicBezTo>
                    <a:pt x="62622" y="50652"/>
                    <a:pt x="61628" y="51074"/>
                    <a:pt x="60614" y="51074"/>
                  </a:cubicBezTo>
                  <a:cubicBezTo>
                    <a:pt x="58297" y="51074"/>
                    <a:pt x="55875" y="48874"/>
                    <a:pt x="55553" y="46496"/>
                  </a:cubicBezTo>
                  <a:cubicBezTo>
                    <a:pt x="55369" y="44924"/>
                    <a:pt x="55184" y="42983"/>
                    <a:pt x="56847" y="42151"/>
                  </a:cubicBezTo>
                  <a:cubicBezTo>
                    <a:pt x="57032" y="42090"/>
                    <a:pt x="57228" y="42059"/>
                    <a:pt x="57426" y="42059"/>
                  </a:cubicBezTo>
                  <a:cubicBezTo>
                    <a:pt x="57823" y="42059"/>
                    <a:pt x="58234" y="42182"/>
                    <a:pt x="58604" y="42429"/>
                  </a:cubicBezTo>
                  <a:cubicBezTo>
                    <a:pt x="58789" y="42613"/>
                    <a:pt x="59436" y="43076"/>
                    <a:pt x="59621" y="43168"/>
                  </a:cubicBezTo>
                  <a:cubicBezTo>
                    <a:pt x="60211" y="43523"/>
                    <a:pt x="60585" y="43654"/>
                    <a:pt x="60793" y="43654"/>
                  </a:cubicBezTo>
                  <a:cubicBezTo>
                    <a:pt x="61381" y="43654"/>
                    <a:pt x="60654" y="42610"/>
                    <a:pt x="59793" y="42610"/>
                  </a:cubicBezTo>
                  <a:cubicBezTo>
                    <a:pt x="59767" y="42610"/>
                    <a:pt x="59740" y="42611"/>
                    <a:pt x="59713" y="42613"/>
                  </a:cubicBezTo>
                  <a:cubicBezTo>
                    <a:pt x="59436" y="42613"/>
                    <a:pt x="59251" y="42336"/>
                    <a:pt x="59251" y="42059"/>
                  </a:cubicBezTo>
                  <a:cubicBezTo>
                    <a:pt x="59158" y="40580"/>
                    <a:pt x="59990" y="39748"/>
                    <a:pt x="61192" y="39008"/>
                  </a:cubicBezTo>
                  <a:cubicBezTo>
                    <a:pt x="61269" y="38970"/>
                    <a:pt x="61345" y="38948"/>
                    <a:pt x="61415" y="38948"/>
                  </a:cubicBezTo>
                  <a:close/>
                  <a:moveTo>
                    <a:pt x="21630" y="1"/>
                  </a:moveTo>
                  <a:cubicBezTo>
                    <a:pt x="21445" y="833"/>
                    <a:pt x="21630" y="1757"/>
                    <a:pt x="22277" y="2312"/>
                  </a:cubicBezTo>
                  <a:lnTo>
                    <a:pt x="22554" y="2404"/>
                  </a:lnTo>
                  <a:cubicBezTo>
                    <a:pt x="23663" y="2866"/>
                    <a:pt x="24773" y="3421"/>
                    <a:pt x="25882" y="3976"/>
                  </a:cubicBezTo>
                  <a:cubicBezTo>
                    <a:pt x="26190" y="4006"/>
                    <a:pt x="26498" y="4017"/>
                    <a:pt x="26810" y="4017"/>
                  </a:cubicBezTo>
                  <a:cubicBezTo>
                    <a:pt x="27433" y="4017"/>
                    <a:pt x="28069" y="3976"/>
                    <a:pt x="28747" y="3976"/>
                  </a:cubicBezTo>
                  <a:cubicBezTo>
                    <a:pt x="29856" y="3976"/>
                    <a:pt x="32352" y="4068"/>
                    <a:pt x="32999" y="5362"/>
                  </a:cubicBezTo>
                  <a:cubicBezTo>
                    <a:pt x="33461" y="6379"/>
                    <a:pt x="32814" y="7118"/>
                    <a:pt x="32352" y="8043"/>
                  </a:cubicBezTo>
                  <a:cubicBezTo>
                    <a:pt x="30781" y="10539"/>
                    <a:pt x="33646" y="13312"/>
                    <a:pt x="34478" y="15715"/>
                  </a:cubicBezTo>
                  <a:cubicBezTo>
                    <a:pt x="34571" y="15900"/>
                    <a:pt x="34478" y="16085"/>
                    <a:pt x="34293" y="16177"/>
                  </a:cubicBezTo>
                  <a:cubicBezTo>
                    <a:pt x="33540" y="16601"/>
                    <a:pt x="32548" y="16928"/>
                    <a:pt x="31608" y="16928"/>
                  </a:cubicBezTo>
                  <a:cubicBezTo>
                    <a:pt x="30702" y="16928"/>
                    <a:pt x="29846" y="16624"/>
                    <a:pt x="29302" y="15807"/>
                  </a:cubicBezTo>
                  <a:cubicBezTo>
                    <a:pt x="28932" y="15253"/>
                    <a:pt x="29025" y="14421"/>
                    <a:pt x="29579" y="13959"/>
                  </a:cubicBezTo>
                  <a:cubicBezTo>
                    <a:pt x="29764" y="13774"/>
                    <a:pt x="30041" y="13681"/>
                    <a:pt x="30319" y="13496"/>
                  </a:cubicBezTo>
                  <a:cubicBezTo>
                    <a:pt x="30596" y="12572"/>
                    <a:pt x="30226" y="12017"/>
                    <a:pt x="29394" y="11925"/>
                  </a:cubicBezTo>
                  <a:cubicBezTo>
                    <a:pt x="28747" y="11648"/>
                    <a:pt x="28100" y="11463"/>
                    <a:pt x="27453" y="11370"/>
                  </a:cubicBezTo>
                  <a:cubicBezTo>
                    <a:pt x="27083" y="11301"/>
                    <a:pt x="26714" y="11278"/>
                    <a:pt x="26344" y="11278"/>
                  </a:cubicBezTo>
                  <a:cubicBezTo>
                    <a:pt x="25604" y="11278"/>
                    <a:pt x="24865" y="11370"/>
                    <a:pt x="24126" y="11370"/>
                  </a:cubicBezTo>
                  <a:cubicBezTo>
                    <a:pt x="23756" y="11370"/>
                    <a:pt x="23386" y="11347"/>
                    <a:pt x="23016" y="11278"/>
                  </a:cubicBezTo>
                  <a:cubicBezTo>
                    <a:pt x="21815" y="10908"/>
                    <a:pt x="20613" y="10354"/>
                    <a:pt x="19319" y="10076"/>
                  </a:cubicBezTo>
                  <a:cubicBezTo>
                    <a:pt x="18712" y="9929"/>
                    <a:pt x="18079" y="9852"/>
                    <a:pt x="17458" y="9852"/>
                  </a:cubicBezTo>
                  <a:cubicBezTo>
                    <a:pt x="14958" y="9852"/>
                    <a:pt x="12645" y="11108"/>
                    <a:pt x="12941" y="14143"/>
                  </a:cubicBezTo>
                  <a:cubicBezTo>
                    <a:pt x="13126" y="16732"/>
                    <a:pt x="14605" y="19320"/>
                    <a:pt x="13033" y="21816"/>
                  </a:cubicBezTo>
                  <a:cubicBezTo>
                    <a:pt x="11370" y="24311"/>
                    <a:pt x="8412" y="27269"/>
                    <a:pt x="10353" y="30597"/>
                  </a:cubicBezTo>
                  <a:cubicBezTo>
                    <a:pt x="11747" y="32878"/>
                    <a:pt x="13532" y="33899"/>
                    <a:pt x="15678" y="33899"/>
                  </a:cubicBezTo>
                  <a:cubicBezTo>
                    <a:pt x="16662" y="33899"/>
                    <a:pt x="17723" y="33684"/>
                    <a:pt x="18857" y="33277"/>
                  </a:cubicBezTo>
                  <a:cubicBezTo>
                    <a:pt x="19667" y="32974"/>
                    <a:pt x="20449" y="32670"/>
                    <a:pt x="21219" y="32670"/>
                  </a:cubicBezTo>
                  <a:cubicBezTo>
                    <a:pt x="21855" y="32670"/>
                    <a:pt x="22482" y="32877"/>
                    <a:pt x="23109" y="33462"/>
                  </a:cubicBezTo>
                  <a:cubicBezTo>
                    <a:pt x="24126" y="34294"/>
                    <a:pt x="24310" y="36051"/>
                    <a:pt x="25512" y="36698"/>
                  </a:cubicBezTo>
                  <a:cubicBezTo>
                    <a:pt x="25999" y="36957"/>
                    <a:pt x="26440" y="37072"/>
                    <a:pt x="26830" y="37072"/>
                  </a:cubicBezTo>
                  <a:cubicBezTo>
                    <a:pt x="28660" y="37072"/>
                    <a:pt x="29352" y="34552"/>
                    <a:pt x="28285" y="32723"/>
                  </a:cubicBezTo>
                  <a:cubicBezTo>
                    <a:pt x="27083" y="30874"/>
                    <a:pt x="25235" y="29580"/>
                    <a:pt x="24126" y="27639"/>
                  </a:cubicBezTo>
                  <a:cubicBezTo>
                    <a:pt x="23109" y="26068"/>
                    <a:pt x="20890" y="21169"/>
                    <a:pt x="22462" y="19505"/>
                  </a:cubicBezTo>
                  <a:cubicBezTo>
                    <a:pt x="22930" y="18996"/>
                    <a:pt x="23385" y="18787"/>
                    <a:pt x="23816" y="18787"/>
                  </a:cubicBezTo>
                  <a:cubicBezTo>
                    <a:pt x="25344" y="18787"/>
                    <a:pt x="26579" y="21402"/>
                    <a:pt x="27083" y="22555"/>
                  </a:cubicBezTo>
                  <a:cubicBezTo>
                    <a:pt x="27268" y="23295"/>
                    <a:pt x="27638" y="24034"/>
                    <a:pt x="28100" y="24681"/>
                  </a:cubicBezTo>
                  <a:cubicBezTo>
                    <a:pt x="28481" y="25062"/>
                    <a:pt x="28978" y="25196"/>
                    <a:pt x="29509" y="25196"/>
                  </a:cubicBezTo>
                  <a:cubicBezTo>
                    <a:pt x="30397" y="25196"/>
                    <a:pt x="31381" y="24820"/>
                    <a:pt x="32075" y="24589"/>
                  </a:cubicBezTo>
                  <a:cubicBezTo>
                    <a:pt x="32784" y="24411"/>
                    <a:pt x="33794" y="24046"/>
                    <a:pt x="34697" y="24046"/>
                  </a:cubicBezTo>
                  <a:cubicBezTo>
                    <a:pt x="35207" y="24046"/>
                    <a:pt x="35683" y="24162"/>
                    <a:pt x="36050" y="24496"/>
                  </a:cubicBezTo>
                  <a:cubicBezTo>
                    <a:pt x="37621" y="25790"/>
                    <a:pt x="36050" y="27362"/>
                    <a:pt x="35587" y="28748"/>
                  </a:cubicBezTo>
                  <a:cubicBezTo>
                    <a:pt x="34848" y="30689"/>
                    <a:pt x="35957" y="32723"/>
                    <a:pt x="35125" y="34479"/>
                  </a:cubicBezTo>
                  <a:cubicBezTo>
                    <a:pt x="34478" y="36051"/>
                    <a:pt x="33092" y="36790"/>
                    <a:pt x="31705" y="37530"/>
                  </a:cubicBezTo>
                  <a:cubicBezTo>
                    <a:pt x="30041" y="38546"/>
                    <a:pt x="28285" y="39378"/>
                    <a:pt x="26344" y="39933"/>
                  </a:cubicBezTo>
                  <a:cubicBezTo>
                    <a:pt x="26030" y="40019"/>
                    <a:pt x="25627" y="40078"/>
                    <a:pt x="25213" y="40078"/>
                  </a:cubicBezTo>
                  <a:cubicBezTo>
                    <a:pt x="24286" y="40078"/>
                    <a:pt x="23300" y="39782"/>
                    <a:pt x="23109" y="38824"/>
                  </a:cubicBezTo>
                  <a:cubicBezTo>
                    <a:pt x="22924" y="38177"/>
                    <a:pt x="23016" y="37530"/>
                    <a:pt x="23109" y="36882"/>
                  </a:cubicBezTo>
                  <a:cubicBezTo>
                    <a:pt x="23379" y="35801"/>
                    <a:pt x="23210" y="34106"/>
                    <a:pt x="21661" y="34106"/>
                  </a:cubicBezTo>
                  <a:cubicBezTo>
                    <a:pt x="21621" y="34106"/>
                    <a:pt x="21580" y="34107"/>
                    <a:pt x="21537" y="34109"/>
                  </a:cubicBezTo>
                  <a:cubicBezTo>
                    <a:pt x="20613" y="34109"/>
                    <a:pt x="19781" y="34479"/>
                    <a:pt x="19226" y="35311"/>
                  </a:cubicBezTo>
                  <a:cubicBezTo>
                    <a:pt x="17748" y="38177"/>
                    <a:pt x="21537" y="37899"/>
                    <a:pt x="22000" y="40210"/>
                  </a:cubicBezTo>
                  <a:cubicBezTo>
                    <a:pt x="22184" y="41042"/>
                    <a:pt x="21630" y="41782"/>
                    <a:pt x="20798" y="41966"/>
                  </a:cubicBezTo>
                  <a:cubicBezTo>
                    <a:pt x="19781" y="42244"/>
                    <a:pt x="18210" y="42336"/>
                    <a:pt x="17655" y="43538"/>
                  </a:cubicBezTo>
                  <a:cubicBezTo>
                    <a:pt x="17100" y="44739"/>
                    <a:pt x="17285" y="46034"/>
                    <a:pt x="17008" y="47328"/>
                  </a:cubicBezTo>
                  <a:cubicBezTo>
                    <a:pt x="16823" y="49084"/>
                    <a:pt x="15622" y="50470"/>
                    <a:pt x="14050" y="51025"/>
                  </a:cubicBezTo>
                  <a:cubicBezTo>
                    <a:pt x="13403" y="51302"/>
                    <a:pt x="7210" y="53521"/>
                    <a:pt x="9244" y="54722"/>
                  </a:cubicBezTo>
                  <a:cubicBezTo>
                    <a:pt x="10353" y="55185"/>
                    <a:pt x="11462" y="55647"/>
                    <a:pt x="12571" y="55924"/>
                  </a:cubicBezTo>
                  <a:cubicBezTo>
                    <a:pt x="14790" y="56756"/>
                    <a:pt x="16546" y="58235"/>
                    <a:pt x="15529" y="60638"/>
                  </a:cubicBezTo>
                  <a:cubicBezTo>
                    <a:pt x="14050" y="64428"/>
                    <a:pt x="4714" y="60269"/>
                    <a:pt x="7117" y="66092"/>
                  </a:cubicBezTo>
                  <a:cubicBezTo>
                    <a:pt x="7765" y="67571"/>
                    <a:pt x="7765" y="69327"/>
                    <a:pt x="6933" y="70714"/>
                  </a:cubicBezTo>
                  <a:cubicBezTo>
                    <a:pt x="6378" y="71638"/>
                    <a:pt x="7672" y="72100"/>
                    <a:pt x="8227" y="72655"/>
                  </a:cubicBezTo>
                  <a:cubicBezTo>
                    <a:pt x="8596" y="73117"/>
                    <a:pt x="8781" y="73672"/>
                    <a:pt x="8874" y="74319"/>
                  </a:cubicBezTo>
                  <a:cubicBezTo>
                    <a:pt x="10465" y="74502"/>
                    <a:pt x="12138" y="75010"/>
                    <a:pt x="13758" y="75010"/>
                  </a:cubicBezTo>
                  <a:cubicBezTo>
                    <a:pt x="14584" y="75010"/>
                    <a:pt x="15396" y="74878"/>
                    <a:pt x="16176" y="74503"/>
                  </a:cubicBezTo>
                  <a:cubicBezTo>
                    <a:pt x="17193" y="74319"/>
                    <a:pt x="18117" y="74041"/>
                    <a:pt x="19042" y="73672"/>
                  </a:cubicBezTo>
                  <a:cubicBezTo>
                    <a:pt x="20798" y="72470"/>
                    <a:pt x="19596" y="72470"/>
                    <a:pt x="20058" y="71453"/>
                  </a:cubicBezTo>
                  <a:cubicBezTo>
                    <a:pt x="20705" y="70067"/>
                    <a:pt x="23294" y="69142"/>
                    <a:pt x="22831" y="67478"/>
                  </a:cubicBezTo>
                  <a:cubicBezTo>
                    <a:pt x="22369" y="66277"/>
                    <a:pt x="22647" y="64983"/>
                    <a:pt x="23663" y="64151"/>
                  </a:cubicBezTo>
                  <a:cubicBezTo>
                    <a:pt x="24865" y="63042"/>
                    <a:pt x="24495" y="61932"/>
                    <a:pt x="24773" y="60638"/>
                  </a:cubicBezTo>
                  <a:cubicBezTo>
                    <a:pt x="24865" y="59991"/>
                    <a:pt x="25142" y="59437"/>
                    <a:pt x="25512" y="58974"/>
                  </a:cubicBezTo>
                  <a:cubicBezTo>
                    <a:pt x="25882" y="58605"/>
                    <a:pt x="26344" y="58420"/>
                    <a:pt x="26806" y="58420"/>
                  </a:cubicBezTo>
                  <a:cubicBezTo>
                    <a:pt x="27823" y="57958"/>
                    <a:pt x="28840" y="57311"/>
                    <a:pt x="29764" y="56571"/>
                  </a:cubicBezTo>
                  <a:cubicBezTo>
                    <a:pt x="30576" y="56054"/>
                    <a:pt x="31682" y="55302"/>
                    <a:pt x="32754" y="55302"/>
                  </a:cubicBezTo>
                  <a:cubicBezTo>
                    <a:pt x="33025" y="55302"/>
                    <a:pt x="33293" y="55350"/>
                    <a:pt x="33554" y="55462"/>
                  </a:cubicBezTo>
                  <a:cubicBezTo>
                    <a:pt x="34848" y="55924"/>
                    <a:pt x="35403" y="57033"/>
                    <a:pt x="36512" y="57773"/>
                  </a:cubicBezTo>
                  <a:cubicBezTo>
                    <a:pt x="38915" y="59252"/>
                    <a:pt x="41965" y="58790"/>
                    <a:pt x="44461" y="60084"/>
                  </a:cubicBezTo>
                  <a:cubicBezTo>
                    <a:pt x="45016" y="60269"/>
                    <a:pt x="45478" y="60638"/>
                    <a:pt x="45755" y="61193"/>
                  </a:cubicBezTo>
                  <a:cubicBezTo>
                    <a:pt x="45938" y="61531"/>
                    <a:pt x="46098" y="61665"/>
                    <a:pt x="46230" y="61665"/>
                  </a:cubicBezTo>
                  <a:cubicBezTo>
                    <a:pt x="46567" y="61665"/>
                    <a:pt x="46720" y="60800"/>
                    <a:pt x="46587" y="60269"/>
                  </a:cubicBezTo>
                  <a:cubicBezTo>
                    <a:pt x="46402" y="59899"/>
                    <a:pt x="46310" y="59529"/>
                    <a:pt x="46217" y="59159"/>
                  </a:cubicBezTo>
                  <a:cubicBezTo>
                    <a:pt x="46217" y="58790"/>
                    <a:pt x="46495" y="58512"/>
                    <a:pt x="46772" y="58235"/>
                  </a:cubicBezTo>
                  <a:cubicBezTo>
                    <a:pt x="47617" y="57728"/>
                    <a:pt x="46224" y="57299"/>
                    <a:pt x="45554" y="57299"/>
                  </a:cubicBezTo>
                  <a:cubicBezTo>
                    <a:pt x="45490" y="57299"/>
                    <a:pt x="45434" y="57303"/>
                    <a:pt x="45386" y="57311"/>
                  </a:cubicBezTo>
                  <a:cubicBezTo>
                    <a:pt x="45016" y="57403"/>
                    <a:pt x="44646" y="57495"/>
                    <a:pt x="44184" y="57495"/>
                  </a:cubicBezTo>
                  <a:cubicBezTo>
                    <a:pt x="42335" y="57495"/>
                    <a:pt x="40487" y="57033"/>
                    <a:pt x="38823" y="56294"/>
                  </a:cubicBezTo>
                  <a:cubicBezTo>
                    <a:pt x="37529" y="55739"/>
                    <a:pt x="35680" y="54722"/>
                    <a:pt x="35495" y="53151"/>
                  </a:cubicBezTo>
                  <a:cubicBezTo>
                    <a:pt x="35310" y="52319"/>
                    <a:pt x="35587" y="51764"/>
                    <a:pt x="36512" y="51672"/>
                  </a:cubicBezTo>
                  <a:cubicBezTo>
                    <a:pt x="36701" y="51634"/>
                    <a:pt x="36896" y="51617"/>
                    <a:pt x="37094" y="51617"/>
                  </a:cubicBezTo>
                  <a:cubicBezTo>
                    <a:pt x="38345" y="51617"/>
                    <a:pt x="39726" y="52302"/>
                    <a:pt x="40764" y="52781"/>
                  </a:cubicBezTo>
                  <a:cubicBezTo>
                    <a:pt x="42705" y="53521"/>
                    <a:pt x="44831" y="53428"/>
                    <a:pt x="46772" y="54075"/>
                  </a:cubicBezTo>
                  <a:cubicBezTo>
                    <a:pt x="49360" y="54907"/>
                    <a:pt x="50377" y="56756"/>
                    <a:pt x="51671" y="59067"/>
                  </a:cubicBezTo>
                  <a:cubicBezTo>
                    <a:pt x="52133" y="60084"/>
                    <a:pt x="52965" y="60916"/>
                    <a:pt x="53890" y="61563"/>
                  </a:cubicBezTo>
                  <a:cubicBezTo>
                    <a:pt x="54345" y="61799"/>
                    <a:pt x="54714" y="61900"/>
                    <a:pt x="55011" y="61900"/>
                  </a:cubicBezTo>
                  <a:cubicBezTo>
                    <a:pt x="56219" y="61900"/>
                    <a:pt x="56220" y="60235"/>
                    <a:pt x="55923" y="59344"/>
                  </a:cubicBezTo>
                  <a:cubicBezTo>
                    <a:pt x="55553" y="58327"/>
                    <a:pt x="54629" y="57403"/>
                    <a:pt x="54352" y="56294"/>
                  </a:cubicBezTo>
                  <a:cubicBezTo>
                    <a:pt x="53890" y="54260"/>
                    <a:pt x="58049" y="52412"/>
                    <a:pt x="59621" y="52042"/>
                  </a:cubicBezTo>
                  <a:cubicBezTo>
                    <a:pt x="59696" y="52028"/>
                    <a:pt x="59770" y="52021"/>
                    <a:pt x="59840" y="52021"/>
                  </a:cubicBezTo>
                  <a:cubicBezTo>
                    <a:pt x="60715" y="52021"/>
                    <a:pt x="61171" y="53035"/>
                    <a:pt x="60915" y="53890"/>
                  </a:cubicBezTo>
                  <a:cubicBezTo>
                    <a:pt x="60730" y="54353"/>
                    <a:pt x="60452" y="54722"/>
                    <a:pt x="60083" y="55000"/>
                  </a:cubicBezTo>
                  <a:cubicBezTo>
                    <a:pt x="59066" y="55554"/>
                    <a:pt x="58234" y="55739"/>
                    <a:pt x="59251" y="57218"/>
                  </a:cubicBezTo>
                  <a:cubicBezTo>
                    <a:pt x="59914" y="58228"/>
                    <a:pt x="60771" y="58592"/>
                    <a:pt x="61711" y="58592"/>
                  </a:cubicBezTo>
                  <a:cubicBezTo>
                    <a:pt x="63525" y="58592"/>
                    <a:pt x="65649" y="57241"/>
                    <a:pt x="67293" y="56571"/>
                  </a:cubicBezTo>
                  <a:cubicBezTo>
                    <a:pt x="68001" y="56288"/>
                    <a:pt x="68776" y="56100"/>
                    <a:pt x="69511" y="56100"/>
                  </a:cubicBezTo>
                  <a:cubicBezTo>
                    <a:pt x="70694" y="56100"/>
                    <a:pt x="71771" y="56589"/>
                    <a:pt x="72284" y="57958"/>
                  </a:cubicBezTo>
                  <a:cubicBezTo>
                    <a:pt x="73208" y="60084"/>
                    <a:pt x="74225" y="64890"/>
                    <a:pt x="70713" y="65352"/>
                  </a:cubicBezTo>
                  <a:cubicBezTo>
                    <a:pt x="70435" y="65383"/>
                    <a:pt x="70158" y="65394"/>
                    <a:pt x="69877" y="65394"/>
                  </a:cubicBezTo>
                  <a:cubicBezTo>
                    <a:pt x="69316" y="65394"/>
                    <a:pt x="68741" y="65352"/>
                    <a:pt x="68125" y="65352"/>
                  </a:cubicBezTo>
                  <a:cubicBezTo>
                    <a:pt x="67015" y="65537"/>
                    <a:pt x="65999" y="65999"/>
                    <a:pt x="65074" y="66739"/>
                  </a:cubicBezTo>
                  <a:cubicBezTo>
                    <a:pt x="64116" y="67344"/>
                    <a:pt x="63021" y="67481"/>
                    <a:pt x="61908" y="67481"/>
                  </a:cubicBezTo>
                  <a:cubicBezTo>
                    <a:pt x="60980" y="67481"/>
                    <a:pt x="60041" y="67386"/>
                    <a:pt x="59158" y="67386"/>
                  </a:cubicBezTo>
                  <a:cubicBezTo>
                    <a:pt x="57957" y="67386"/>
                    <a:pt x="55461" y="67571"/>
                    <a:pt x="56108" y="69050"/>
                  </a:cubicBezTo>
                  <a:cubicBezTo>
                    <a:pt x="56293" y="69512"/>
                    <a:pt x="56200" y="69882"/>
                    <a:pt x="56016" y="70344"/>
                  </a:cubicBezTo>
                  <a:cubicBezTo>
                    <a:pt x="55091" y="71823"/>
                    <a:pt x="53335" y="72747"/>
                    <a:pt x="51486" y="72747"/>
                  </a:cubicBezTo>
                  <a:cubicBezTo>
                    <a:pt x="50285" y="72747"/>
                    <a:pt x="48991" y="72470"/>
                    <a:pt x="47789" y="72008"/>
                  </a:cubicBezTo>
                  <a:cubicBezTo>
                    <a:pt x="46310" y="71638"/>
                    <a:pt x="44923" y="71361"/>
                    <a:pt x="43352" y="71268"/>
                  </a:cubicBezTo>
                  <a:cubicBezTo>
                    <a:pt x="41781" y="71176"/>
                    <a:pt x="40394" y="70159"/>
                    <a:pt x="39932" y="68588"/>
                  </a:cubicBezTo>
                  <a:cubicBezTo>
                    <a:pt x="39482" y="67479"/>
                    <a:pt x="38395" y="67098"/>
                    <a:pt x="37091" y="67098"/>
                  </a:cubicBezTo>
                  <a:cubicBezTo>
                    <a:pt x="34915" y="67098"/>
                    <a:pt x="32133" y="68160"/>
                    <a:pt x="30688" y="68680"/>
                  </a:cubicBezTo>
                  <a:cubicBezTo>
                    <a:pt x="28008" y="69697"/>
                    <a:pt x="25974" y="71546"/>
                    <a:pt x="23756" y="73209"/>
                  </a:cubicBezTo>
                  <a:cubicBezTo>
                    <a:pt x="21722" y="74688"/>
                    <a:pt x="19781" y="74688"/>
                    <a:pt x="17563" y="75151"/>
                  </a:cubicBezTo>
                  <a:lnTo>
                    <a:pt x="16638" y="75335"/>
                  </a:lnTo>
                  <a:lnTo>
                    <a:pt x="16453" y="75335"/>
                  </a:lnTo>
                  <a:cubicBezTo>
                    <a:pt x="13865" y="76167"/>
                    <a:pt x="14050" y="78571"/>
                    <a:pt x="12201" y="80142"/>
                  </a:cubicBezTo>
                  <a:cubicBezTo>
                    <a:pt x="11647" y="80697"/>
                    <a:pt x="10353" y="81529"/>
                    <a:pt x="10168" y="82360"/>
                  </a:cubicBezTo>
                  <a:cubicBezTo>
                    <a:pt x="9706" y="84856"/>
                    <a:pt x="10538" y="83839"/>
                    <a:pt x="10722" y="85226"/>
                  </a:cubicBezTo>
                  <a:cubicBezTo>
                    <a:pt x="10907" y="85965"/>
                    <a:pt x="10907" y="86705"/>
                    <a:pt x="10815" y="87444"/>
                  </a:cubicBezTo>
                  <a:cubicBezTo>
                    <a:pt x="10722" y="87722"/>
                    <a:pt x="10538" y="87907"/>
                    <a:pt x="10260" y="88091"/>
                  </a:cubicBezTo>
                  <a:cubicBezTo>
                    <a:pt x="8966" y="89016"/>
                    <a:pt x="7857" y="90125"/>
                    <a:pt x="6933" y="91327"/>
                  </a:cubicBezTo>
                  <a:cubicBezTo>
                    <a:pt x="6933" y="91419"/>
                    <a:pt x="6840" y="91419"/>
                    <a:pt x="6840" y="91419"/>
                  </a:cubicBezTo>
                  <a:cubicBezTo>
                    <a:pt x="4344" y="94562"/>
                    <a:pt x="0" y="99831"/>
                    <a:pt x="2034" y="103528"/>
                  </a:cubicBezTo>
                  <a:cubicBezTo>
                    <a:pt x="2958" y="105192"/>
                    <a:pt x="4622" y="106763"/>
                    <a:pt x="4807" y="108797"/>
                  </a:cubicBezTo>
                  <a:cubicBezTo>
                    <a:pt x="4991" y="110830"/>
                    <a:pt x="3235" y="113973"/>
                    <a:pt x="4344" y="115729"/>
                  </a:cubicBezTo>
                  <a:cubicBezTo>
                    <a:pt x="5639" y="117855"/>
                    <a:pt x="8134" y="118503"/>
                    <a:pt x="9983" y="119797"/>
                  </a:cubicBezTo>
                  <a:cubicBezTo>
                    <a:pt x="11924" y="121183"/>
                    <a:pt x="13033" y="123124"/>
                    <a:pt x="15344" y="123864"/>
                  </a:cubicBezTo>
                  <a:cubicBezTo>
                    <a:pt x="18492" y="124782"/>
                    <a:pt x="21872" y="125653"/>
                    <a:pt x="25188" y="125653"/>
                  </a:cubicBezTo>
                  <a:cubicBezTo>
                    <a:pt x="26546" y="125653"/>
                    <a:pt x="27893" y="125507"/>
                    <a:pt x="29209" y="125158"/>
                  </a:cubicBezTo>
                  <a:cubicBezTo>
                    <a:pt x="31982" y="124418"/>
                    <a:pt x="34571" y="123124"/>
                    <a:pt x="36974" y="121460"/>
                  </a:cubicBezTo>
                  <a:cubicBezTo>
                    <a:pt x="38730" y="120166"/>
                    <a:pt x="41041" y="118410"/>
                    <a:pt x="43260" y="118040"/>
                  </a:cubicBezTo>
                  <a:cubicBezTo>
                    <a:pt x="43619" y="117985"/>
                    <a:pt x="44019" y="117946"/>
                    <a:pt x="44427" y="117946"/>
                  </a:cubicBezTo>
                  <a:cubicBezTo>
                    <a:pt x="45382" y="117946"/>
                    <a:pt x="46374" y="118159"/>
                    <a:pt x="46957" y="118872"/>
                  </a:cubicBezTo>
                  <a:cubicBezTo>
                    <a:pt x="47474" y="119630"/>
                    <a:pt x="47952" y="119849"/>
                    <a:pt x="48430" y="119849"/>
                  </a:cubicBezTo>
                  <a:cubicBezTo>
                    <a:pt x="49082" y="119849"/>
                    <a:pt x="49733" y="119442"/>
                    <a:pt x="50482" y="119442"/>
                  </a:cubicBezTo>
                  <a:cubicBezTo>
                    <a:pt x="50657" y="119442"/>
                    <a:pt x="50837" y="119464"/>
                    <a:pt x="51024" y="119519"/>
                  </a:cubicBezTo>
                  <a:cubicBezTo>
                    <a:pt x="52226" y="120074"/>
                    <a:pt x="52965" y="121183"/>
                    <a:pt x="53058" y="122477"/>
                  </a:cubicBezTo>
                  <a:cubicBezTo>
                    <a:pt x="53058" y="123771"/>
                    <a:pt x="50469" y="125897"/>
                    <a:pt x="51117" y="127007"/>
                  </a:cubicBezTo>
                  <a:cubicBezTo>
                    <a:pt x="52503" y="129225"/>
                    <a:pt x="55369" y="129502"/>
                    <a:pt x="57032" y="131628"/>
                  </a:cubicBezTo>
                  <a:cubicBezTo>
                    <a:pt x="58049" y="133107"/>
                    <a:pt x="58696" y="134863"/>
                    <a:pt x="58881" y="136712"/>
                  </a:cubicBezTo>
                  <a:cubicBezTo>
                    <a:pt x="59990" y="139670"/>
                    <a:pt x="58326" y="141426"/>
                    <a:pt x="56847" y="143922"/>
                  </a:cubicBezTo>
                  <a:cubicBezTo>
                    <a:pt x="55461" y="146141"/>
                    <a:pt x="55923" y="147989"/>
                    <a:pt x="57310" y="150115"/>
                  </a:cubicBezTo>
                  <a:cubicBezTo>
                    <a:pt x="57957" y="150947"/>
                    <a:pt x="58419" y="151872"/>
                    <a:pt x="58789" y="152888"/>
                  </a:cubicBezTo>
                  <a:cubicBezTo>
                    <a:pt x="59158" y="154367"/>
                    <a:pt x="58973" y="155754"/>
                    <a:pt x="59251" y="157233"/>
                  </a:cubicBezTo>
                  <a:cubicBezTo>
                    <a:pt x="59713" y="159728"/>
                    <a:pt x="60730" y="162132"/>
                    <a:pt x="60360" y="164720"/>
                  </a:cubicBezTo>
                  <a:cubicBezTo>
                    <a:pt x="60268" y="166107"/>
                    <a:pt x="59805" y="167678"/>
                    <a:pt x="61931" y="167770"/>
                  </a:cubicBezTo>
                  <a:cubicBezTo>
                    <a:pt x="62053" y="167776"/>
                    <a:pt x="62174" y="167779"/>
                    <a:pt x="62295" y="167779"/>
                  </a:cubicBezTo>
                  <a:cubicBezTo>
                    <a:pt x="64113" y="167779"/>
                    <a:pt x="65906" y="167129"/>
                    <a:pt x="67293" y="165829"/>
                  </a:cubicBezTo>
                  <a:cubicBezTo>
                    <a:pt x="69141" y="163981"/>
                    <a:pt x="71082" y="162132"/>
                    <a:pt x="73116" y="160468"/>
                  </a:cubicBezTo>
                  <a:cubicBezTo>
                    <a:pt x="75427" y="158712"/>
                    <a:pt x="77183" y="157048"/>
                    <a:pt x="77923" y="154090"/>
                  </a:cubicBezTo>
                  <a:cubicBezTo>
                    <a:pt x="78477" y="151687"/>
                    <a:pt x="79217" y="149191"/>
                    <a:pt x="80234" y="146880"/>
                  </a:cubicBezTo>
                  <a:cubicBezTo>
                    <a:pt x="81620" y="144199"/>
                    <a:pt x="83376" y="141704"/>
                    <a:pt x="84948" y="139023"/>
                  </a:cubicBezTo>
                  <a:cubicBezTo>
                    <a:pt x="86796" y="136250"/>
                    <a:pt x="87906" y="133200"/>
                    <a:pt x="88275" y="129872"/>
                  </a:cubicBezTo>
                  <a:cubicBezTo>
                    <a:pt x="88460" y="127376"/>
                    <a:pt x="88368" y="124881"/>
                    <a:pt x="88553" y="122385"/>
                  </a:cubicBezTo>
                  <a:cubicBezTo>
                    <a:pt x="88922" y="116469"/>
                    <a:pt x="91973" y="111385"/>
                    <a:pt x="93729" y="105839"/>
                  </a:cubicBezTo>
                  <a:cubicBezTo>
                    <a:pt x="95393" y="100200"/>
                    <a:pt x="97519" y="94469"/>
                    <a:pt x="95578" y="88646"/>
                  </a:cubicBezTo>
                  <a:lnTo>
                    <a:pt x="95578" y="88646"/>
                  </a:lnTo>
                  <a:cubicBezTo>
                    <a:pt x="94648" y="90251"/>
                    <a:pt x="93873" y="92783"/>
                    <a:pt x="91982" y="92783"/>
                  </a:cubicBezTo>
                  <a:cubicBezTo>
                    <a:pt x="91805" y="92783"/>
                    <a:pt x="91617" y="92761"/>
                    <a:pt x="91418" y="92713"/>
                  </a:cubicBezTo>
                  <a:cubicBezTo>
                    <a:pt x="89939" y="92343"/>
                    <a:pt x="89662" y="90495"/>
                    <a:pt x="88922" y="89478"/>
                  </a:cubicBezTo>
                  <a:cubicBezTo>
                    <a:pt x="87628" y="87629"/>
                    <a:pt x="85225" y="87260"/>
                    <a:pt x="83838" y="85596"/>
                  </a:cubicBezTo>
                  <a:cubicBezTo>
                    <a:pt x="82267" y="83655"/>
                    <a:pt x="81990" y="80974"/>
                    <a:pt x="80234" y="79218"/>
                  </a:cubicBezTo>
                  <a:cubicBezTo>
                    <a:pt x="78847" y="77831"/>
                    <a:pt x="77368" y="76537"/>
                    <a:pt x="76074" y="75058"/>
                  </a:cubicBezTo>
                  <a:cubicBezTo>
                    <a:pt x="74595" y="73302"/>
                    <a:pt x="71822" y="70899"/>
                    <a:pt x="71637" y="68495"/>
                  </a:cubicBezTo>
                  <a:cubicBezTo>
                    <a:pt x="71637" y="68218"/>
                    <a:pt x="71914" y="68033"/>
                    <a:pt x="72099" y="68033"/>
                  </a:cubicBezTo>
                  <a:cubicBezTo>
                    <a:pt x="74410" y="68218"/>
                    <a:pt x="76906" y="70159"/>
                    <a:pt x="78847" y="71361"/>
                  </a:cubicBezTo>
                  <a:cubicBezTo>
                    <a:pt x="81065" y="72655"/>
                    <a:pt x="81158" y="74781"/>
                    <a:pt x="82637" y="76814"/>
                  </a:cubicBezTo>
                  <a:cubicBezTo>
                    <a:pt x="83746" y="78478"/>
                    <a:pt x="85225" y="79772"/>
                    <a:pt x="86334" y="81344"/>
                  </a:cubicBezTo>
                  <a:cubicBezTo>
                    <a:pt x="87166" y="82915"/>
                    <a:pt x="87998" y="84486"/>
                    <a:pt x="88645" y="86243"/>
                  </a:cubicBezTo>
                  <a:cubicBezTo>
                    <a:pt x="88993" y="87007"/>
                    <a:pt x="89863" y="88764"/>
                    <a:pt x="90823" y="88764"/>
                  </a:cubicBezTo>
                  <a:cubicBezTo>
                    <a:pt x="91140" y="88764"/>
                    <a:pt x="91467" y="88573"/>
                    <a:pt x="91788" y="88091"/>
                  </a:cubicBezTo>
                  <a:cubicBezTo>
                    <a:pt x="92343" y="87260"/>
                    <a:pt x="92805" y="86335"/>
                    <a:pt x="93082" y="85411"/>
                  </a:cubicBezTo>
                  <a:cubicBezTo>
                    <a:pt x="93729" y="83377"/>
                    <a:pt x="94191" y="81436"/>
                    <a:pt x="94376" y="79310"/>
                  </a:cubicBezTo>
                  <a:cubicBezTo>
                    <a:pt x="94653" y="75890"/>
                    <a:pt x="93637" y="72655"/>
                    <a:pt x="93174" y="69235"/>
                  </a:cubicBezTo>
                  <a:cubicBezTo>
                    <a:pt x="93174" y="68773"/>
                    <a:pt x="93082" y="68218"/>
                    <a:pt x="92897" y="67663"/>
                  </a:cubicBezTo>
                  <a:cubicBezTo>
                    <a:pt x="92805" y="67386"/>
                    <a:pt x="92712" y="67016"/>
                    <a:pt x="92620" y="66739"/>
                  </a:cubicBezTo>
                  <a:cubicBezTo>
                    <a:pt x="92539" y="66456"/>
                    <a:pt x="92423" y="66314"/>
                    <a:pt x="92263" y="66314"/>
                  </a:cubicBezTo>
                  <a:cubicBezTo>
                    <a:pt x="92058" y="66314"/>
                    <a:pt x="91782" y="66548"/>
                    <a:pt x="91418" y="67016"/>
                  </a:cubicBezTo>
                  <a:cubicBezTo>
                    <a:pt x="91511" y="67478"/>
                    <a:pt x="91788" y="68218"/>
                    <a:pt x="91418" y="68588"/>
                  </a:cubicBezTo>
                  <a:cubicBezTo>
                    <a:pt x="91070" y="68960"/>
                    <a:pt x="90702" y="69113"/>
                    <a:pt x="90337" y="69113"/>
                  </a:cubicBezTo>
                  <a:cubicBezTo>
                    <a:pt x="89346" y="69113"/>
                    <a:pt x="88379" y="67987"/>
                    <a:pt x="87906" y="67109"/>
                  </a:cubicBezTo>
                  <a:cubicBezTo>
                    <a:pt x="87906" y="67016"/>
                    <a:pt x="87906" y="66924"/>
                    <a:pt x="87906" y="66924"/>
                  </a:cubicBezTo>
                  <a:cubicBezTo>
                    <a:pt x="85965" y="65445"/>
                    <a:pt x="81250" y="60269"/>
                    <a:pt x="85317" y="59899"/>
                  </a:cubicBezTo>
                  <a:cubicBezTo>
                    <a:pt x="85872" y="59899"/>
                    <a:pt x="86427" y="60453"/>
                    <a:pt x="86612" y="60823"/>
                  </a:cubicBezTo>
                  <a:cubicBezTo>
                    <a:pt x="87259" y="61932"/>
                    <a:pt x="88275" y="62672"/>
                    <a:pt x="89569" y="62857"/>
                  </a:cubicBezTo>
                  <a:cubicBezTo>
                    <a:pt x="89985" y="62995"/>
                    <a:pt x="90771" y="63226"/>
                    <a:pt x="91487" y="63226"/>
                  </a:cubicBezTo>
                  <a:cubicBezTo>
                    <a:pt x="92204" y="63226"/>
                    <a:pt x="92851" y="62995"/>
                    <a:pt x="92990" y="62210"/>
                  </a:cubicBezTo>
                  <a:cubicBezTo>
                    <a:pt x="80696" y="31151"/>
                    <a:pt x="54074" y="7950"/>
                    <a:pt x="2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6"/>
            <p:cNvSpPr/>
            <p:nvPr/>
          </p:nvSpPr>
          <p:spPr>
            <a:xfrm>
              <a:off x="4102325" y="265850"/>
              <a:ext cx="399800" cy="196750"/>
            </a:xfrm>
            <a:custGeom>
              <a:avLst/>
              <a:gdLst/>
              <a:ahLst/>
              <a:cxnLst/>
              <a:rect l="l" t="t" r="r" b="b"/>
              <a:pathLst>
                <a:path w="15992" h="7870" extrusionOk="0">
                  <a:moveTo>
                    <a:pt x="555" y="0"/>
                  </a:moveTo>
                  <a:cubicBezTo>
                    <a:pt x="0" y="2588"/>
                    <a:pt x="2403" y="4067"/>
                    <a:pt x="4437" y="5177"/>
                  </a:cubicBezTo>
                  <a:cubicBezTo>
                    <a:pt x="6470" y="6193"/>
                    <a:pt x="8319" y="6193"/>
                    <a:pt x="10445" y="6656"/>
                  </a:cubicBezTo>
                  <a:cubicBezTo>
                    <a:pt x="11691" y="6967"/>
                    <a:pt x="13397" y="7869"/>
                    <a:pt x="14843" y="7869"/>
                  </a:cubicBezTo>
                  <a:cubicBezTo>
                    <a:pt x="15113" y="7869"/>
                    <a:pt x="15374" y="7838"/>
                    <a:pt x="15622" y="7765"/>
                  </a:cubicBezTo>
                  <a:cubicBezTo>
                    <a:pt x="15991" y="7672"/>
                    <a:pt x="15252" y="7118"/>
                    <a:pt x="14605" y="6656"/>
                  </a:cubicBezTo>
                  <a:cubicBezTo>
                    <a:pt x="13403" y="6471"/>
                    <a:pt x="12201" y="5824"/>
                    <a:pt x="11185" y="4992"/>
                  </a:cubicBezTo>
                  <a:cubicBezTo>
                    <a:pt x="10445" y="4622"/>
                    <a:pt x="9613" y="4345"/>
                    <a:pt x="8781" y="4160"/>
                  </a:cubicBezTo>
                  <a:cubicBezTo>
                    <a:pt x="7487" y="3975"/>
                    <a:pt x="6193" y="3420"/>
                    <a:pt x="5176" y="2681"/>
                  </a:cubicBezTo>
                  <a:cubicBezTo>
                    <a:pt x="4437" y="1941"/>
                    <a:pt x="4067" y="925"/>
                    <a:pt x="3235" y="370"/>
                  </a:cubicBezTo>
                  <a:cubicBezTo>
                    <a:pt x="2403" y="185"/>
                    <a:pt x="1479" y="93"/>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6"/>
            <p:cNvSpPr/>
            <p:nvPr/>
          </p:nvSpPr>
          <p:spPr>
            <a:xfrm>
              <a:off x="5981050" y="3433100"/>
              <a:ext cx="271950" cy="547250"/>
            </a:xfrm>
            <a:custGeom>
              <a:avLst/>
              <a:gdLst/>
              <a:ahLst/>
              <a:cxnLst/>
              <a:rect l="l" t="t" r="r" b="b"/>
              <a:pathLst>
                <a:path w="10878" h="21890" extrusionOk="0">
                  <a:moveTo>
                    <a:pt x="9972" y="1"/>
                  </a:moveTo>
                  <a:cubicBezTo>
                    <a:pt x="9663" y="1"/>
                    <a:pt x="9267" y="104"/>
                    <a:pt x="8782" y="316"/>
                  </a:cubicBezTo>
                  <a:cubicBezTo>
                    <a:pt x="8412" y="1148"/>
                    <a:pt x="8135" y="1980"/>
                    <a:pt x="7950" y="2812"/>
                  </a:cubicBezTo>
                  <a:cubicBezTo>
                    <a:pt x="7303" y="4475"/>
                    <a:pt x="6656" y="6047"/>
                    <a:pt x="5824" y="7526"/>
                  </a:cubicBezTo>
                  <a:cubicBezTo>
                    <a:pt x="4900" y="9374"/>
                    <a:pt x="4992" y="11408"/>
                    <a:pt x="4253" y="13257"/>
                  </a:cubicBezTo>
                  <a:cubicBezTo>
                    <a:pt x="3698" y="14458"/>
                    <a:pt x="2959" y="15383"/>
                    <a:pt x="2404" y="16492"/>
                  </a:cubicBezTo>
                  <a:cubicBezTo>
                    <a:pt x="1849" y="17601"/>
                    <a:pt x="1" y="20836"/>
                    <a:pt x="1849" y="21761"/>
                  </a:cubicBezTo>
                  <a:cubicBezTo>
                    <a:pt x="2057" y="21844"/>
                    <a:pt x="2283" y="21890"/>
                    <a:pt x="2503" y="21890"/>
                  </a:cubicBezTo>
                  <a:cubicBezTo>
                    <a:pt x="2773" y="21890"/>
                    <a:pt x="3032" y="21821"/>
                    <a:pt x="3236" y="21668"/>
                  </a:cubicBezTo>
                  <a:cubicBezTo>
                    <a:pt x="6379" y="15383"/>
                    <a:pt x="8874" y="8912"/>
                    <a:pt x="10723" y="2165"/>
                  </a:cubicBezTo>
                  <a:cubicBezTo>
                    <a:pt x="10816" y="1887"/>
                    <a:pt x="10816" y="1517"/>
                    <a:pt x="10816" y="1240"/>
                  </a:cubicBezTo>
                  <a:cubicBezTo>
                    <a:pt x="10878" y="433"/>
                    <a:pt x="10606" y="1"/>
                    <a:pt x="9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6"/>
            <p:cNvSpPr/>
            <p:nvPr/>
          </p:nvSpPr>
          <p:spPr>
            <a:xfrm>
              <a:off x="3584675" y="357950"/>
              <a:ext cx="244650" cy="105500"/>
            </a:xfrm>
            <a:custGeom>
              <a:avLst/>
              <a:gdLst/>
              <a:ahLst/>
              <a:cxnLst/>
              <a:rect l="l" t="t" r="r" b="b"/>
              <a:pathLst>
                <a:path w="9786" h="4220" extrusionOk="0">
                  <a:moveTo>
                    <a:pt x="4388" y="1"/>
                  </a:moveTo>
                  <a:cubicBezTo>
                    <a:pt x="3929" y="1"/>
                    <a:pt x="3480" y="70"/>
                    <a:pt x="3051" y="198"/>
                  </a:cubicBezTo>
                  <a:cubicBezTo>
                    <a:pt x="2219" y="291"/>
                    <a:pt x="833" y="568"/>
                    <a:pt x="370" y="1308"/>
                  </a:cubicBezTo>
                  <a:cubicBezTo>
                    <a:pt x="1" y="2047"/>
                    <a:pt x="3421" y="2879"/>
                    <a:pt x="3883" y="3064"/>
                  </a:cubicBezTo>
                  <a:cubicBezTo>
                    <a:pt x="4715" y="3526"/>
                    <a:pt x="5547" y="3896"/>
                    <a:pt x="6379" y="4173"/>
                  </a:cubicBezTo>
                  <a:cubicBezTo>
                    <a:pt x="6535" y="4204"/>
                    <a:pt x="6701" y="4219"/>
                    <a:pt x="6872" y="4219"/>
                  </a:cubicBezTo>
                  <a:cubicBezTo>
                    <a:pt x="8214" y="4219"/>
                    <a:pt x="9786" y="3298"/>
                    <a:pt x="8227" y="2232"/>
                  </a:cubicBezTo>
                  <a:cubicBezTo>
                    <a:pt x="7303" y="2140"/>
                    <a:pt x="6471" y="1955"/>
                    <a:pt x="5732" y="1585"/>
                  </a:cubicBezTo>
                  <a:cubicBezTo>
                    <a:pt x="5547" y="1400"/>
                    <a:pt x="5454" y="1123"/>
                    <a:pt x="5547" y="938"/>
                  </a:cubicBezTo>
                  <a:cubicBezTo>
                    <a:pt x="5732" y="753"/>
                    <a:pt x="5824" y="476"/>
                    <a:pt x="6009" y="291"/>
                  </a:cubicBezTo>
                  <a:cubicBezTo>
                    <a:pt x="5464" y="93"/>
                    <a:pt x="491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6"/>
            <p:cNvSpPr/>
            <p:nvPr/>
          </p:nvSpPr>
          <p:spPr>
            <a:xfrm>
              <a:off x="1125900" y="1200825"/>
              <a:ext cx="2574350" cy="4181325"/>
            </a:xfrm>
            <a:custGeom>
              <a:avLst/>
              <a:gdLst/>
              <a:ahLst/>
              <a:cxnLst/>
              <a:rect l="l" t="t" r="r" b="b"/>
              <a:pathLst>
                <a:path w="102974" h="167253" extrusionOk="0">
                  <a:moveTo>
                    <a:pt x="32623" y="1"/>
                  </a:moveTo>
                  <a:cubicBezTo>
                    <a:pt x="32351" y="1"/>
                    <a:pt x="32014" y="441"/>
                    <a:pt x="31614" y="1331"/>
                  </a:cubicBezTo>
                  <a:cubicBezTo>
                    <a:pt x="31614" y="1424"/>
                    <a:pt x="31521" y="1609"/>
                    <a:pt x="31521" y="1794"/>
                  </a:cubicBezTo>
                  <a:cubicBezTo>
                    <a:pt x="31151" y="3920"/>
                    <a:pt x="30412" y="6046"/>
                    <a:pt x="28378" y="7155"/>
                  </a:cubicBezTo>
                  <a:cubicBezTo>
                    <a:pt x="28095" y="7297"/>
                    <a:pt x="27721" y="7366"/>
                    <a:pt x="27317" y="7366"/>
                  </a:cubicBezTo>
                  <a:cubicBezTo>
                    <a:pt x="26139" y="7366"/>
                    <a:pt x="24703" y="6777"/>
                    <a:pt x="24496" y="5676"/>
                  </a:cubicBezTo>
                  <a:cubicBezTo>
                    <a:pt x="24311" y="4752"/>
                    <a:pt x="24958" y="2163"/>
                    <a:pt x="24404" y="1054"/>
                  </a:cubicBezTo>
                  <a:lnTo>
                    <a:pt x="24404" y="1054"/>
                  </a:lnTo>
                  <a:cubicBezTo>
                    <a:pt x="7580" y="22499"/>
                    <a:pt x="1" y="49860"/>
                    <a:pt x="3328" y="76943"/>
                  </a:cubicBezTo>
                  <a:cubicBezTo>
                    <a:pt x="5639" y="80086"/>
                    <a:pt x="5454" y="83876"/>
                    <a:pt x="6749" y="87481"/>
                  </a:cubicBezTo>
                  <a:cubicBezTo>
                    <a:pt x="8228" y="91825"/>
                    <a:pt x="9244" y="97094"/>
                    <a:pt x="12942" y="100144"/>
                  </a:cubicBezTo>
                  <a:cubicBezTo>
                    <a:pt x="13774" y="100884"/>
                    <a:pt x="14698" y="101531"/>
                    <a:pt x="15437" y="102270"/>
                  </a:cubicBezTo>
                  <a:cubicBezTo>
                    <a:pt x="16085" y="103010"/>
                    <a:pt x="16916" y="103749"/>
                    <a:pt x="17748" y="104304"/>
                  </a:cubicBezTo>
                  <a:cubicBezTo>
                    <a:pt x="19135" y="104951"/>
                    <a:pt x="20706" y="105136"/>
                    <a:pt x="22000" y="105875"/>
                  </a:cubicBezTo>
                  <a:cubicBezTo>
                    <a:pt x="25420" y="107817"/>
                    <a:pt x="27454" y="111699"/>
                    <a:pt x="31336" y="113178"/>
                  </a:cubicBezTo>
                  <a:cubicBezTo>
                    <a:pt x="32076" y="113455"/>
                    <a:pt x="32815" y="113732"/>
                    <a:pt x="33647" y="113917"/>
                  </a:cubicBezTo>
                  <a:cubicBezTo>
                    <a:pt x="33799" y="113948"/>
                    <a:pt x="33934" y="113961"/>
                    <a:pt x="34056" y="113961"/>
                  </a:cubicBezTo>
                  <a:cubicBezTo>
                    <a:pt x="35045" y="113961"/>
                    <a:pt x="35135" y="113055"/>
                    <a:pt x="35958" y="112808"/>
                  </a:cubicBezTo>
                  <a:cubicBezTo>
                    <a:pt x="36348" y="112711"/>
                    <a:pt x="36866" y="112588"/>
                    <a:pt x="37350" y="112588"/>
                  </a:cubicBezTo>
                  <a:cubicBezTo>
                    <a:pt x="37784" y="112588"/>
                    <a:pt x="38191" y="112687"/>
                    <a:pt x="38454" y="112993"/>
                  </a:cubicBezTo>
                  <a:cubicBezTo>
                    <a:pt x="39748" y="114287"/>
                    <a:pt x="36882" y="117152"/>
                    <a:pt x="36513" y="118447"/>
                  </a:cubicBezTo>
                  <a:cubicBezTo>
                    <a:pt x="35773" y="121497"/>
                    <a:pt x="37899" y="123068"/>
                    <a:pt x="39101" y="125564"/>
                  </a:cubicBezTo>
                  <a:cubicBezTo>
                    <a:pt x="39748" y="126858"/>
                    <a:pt x="39378" y="127967"/>
                    <a:pt x="39286" y="129446"/>
                  </a:cubicBezTo>
                  <a:cubicBezTo>
                    <a:pt x="38916" y="132682"/>
                    <a:pt x="42891" y="136379"/>
                    <a:pt x="45479" y="137673"/>
                  </a:cubicBezTo>
                  <a:cubicBezTo>
                    <a:pt x="45664" y="137765"/>
                    <a:pt x="45756" y="137950"/>
                    <a:pt x="45756" y="138043"/>
                  </a:cubicBezTo>
                  <a:cubicBezTo>
                    <a:pt x="47420" y="141001"/>
                    <a:pt x="50932" y="140816"/>
                    <a:pt x="53613" y="142295"/>
                  </a:cubicBezTo>
                  <a:cubicBezTo>
                    <a:pt x="56479" y="143866"/>
                    <a:pt x="58420" y="146177"/>
                    <a:pt x="61562" y="147286"/>
                  </a:cubicBezTo>
                  <a:cubicBezTo>
                    <a:pt x="67386" y="149227"/>
                    <a:pt x="70991" y="153942"/>
                    <a:pt x="75890" y="157269"/>
                  </a:cubicBezTo>
                  <a:cubicBezTo>
                    <a:pt x="78940" y="159303"/>
                    <a:pt x="81898" y="161614"/>
                    <a:pt x="84856" y="163740"/>
                  </a:cubicBezTo>
                  <a:cubicBezTo>
                    <a:pt x="85873" y="164479"/>
                    <a:pt x="86890" y="165219"/>
                    <a:pt x="87906" y="165958"/>
                  </a:cubicBezTo>
                  <a:cubicBezTo>
                    <a:pt x="91419" y="166513"/>
                    <a:pt x="95024" y="166975"/>
                    <a:pt x="98536" y="167252"/>
                  </a:cubicBezTo>
                  <a:cubicBezTo>
                    <a:pt x="98352" y="166975"/>
                    <a:pt x="98074" y="166790"/>
                    <a:pt x="97889" y="166698"/>
                  </a:cubicBezTo>
                  <a:cubicBezTo>
                    <a:pt x="96503" y="165958"/>
                    <a:pt x="95209" y="165034"/>
                    <a:pt x="94192" y="163832"/>
                  </a:cubicBezTo>
                  <a:cubicBezTo>
                    <a:pt x="94100" y="163555"/>
                    <a:pt x="94192" y="163370"/>
                    <a:pt x="94377" y="163185"/>
                  </a:cubicBezTo>
                  <a:cubicBezTo>
                    <a:pt x="96503" y="161983"/>
                    <a:pt x="94192" y="161151"/>
                    <a:pt x="93268" y="159857"/>
                  </a:cubicBezTo>
                  <a:cubicBezTo>
                    <a:pt x="93175" y="159673"/>
                    <a:pt x="93268" y="159395"/>
                    <a:pt x="93453" y="159210"/>
                  </a:cubicBezTo>
                  <a:cubicBezTo>
                    <a:pt x="94377" y="158748"/>
                    <a:pt x="95579" y="158656"/>
                    <a:pt x="96410" y="158194"/>
                  </a:cubicBezTo>
                  <a:cubicBezTo>
                    <a:pt x="97520" y="157547"/>
                    <a:pt x="96133" y="155790"/>
                    <a:pt x="95671" y="155051"/>
                  </a:cubicBezTo>
                  <a:cubicBezTo>
                    <a:pt x="94932" y="154034"/>
                    <a:pt x="94654" y="152740"/>
                    <a:pt x="94747" y="151446"/>
                  </a:cubicBezTo>
                  <a:cubicBezTo>
                    <a:pt x="94932" y="150244"/>
                    <a:pt x="95671" y="149320"/>
                    <a:pt x="96780" y="148765"/>
                  </a:cubicBezTo>
                  <a:cubicBezTo>
                    <a:pt x="97705" y="148395"/>
                    <a:pt x="101032" y="147933"/>
                    <a:pt x="101494" y="147009"/>
                  </a:cubicBezTo>
                  <a:cubicBezTo>
                    <a:pt x="102511" y="144790"/>
                    <a:pt x="100293" y="141463"/>
                    <a:pt x="99923" y="139152"/>
                  </a:cubicBezTo>
                  <a:cubicBezTo>
                    <a:pt x="99831" y="137765"/>
                    <a:pt x="100293" y="136379"/>
                    <a:pt x="101402" y="135455"/>
                  </a:cubicBezTo>
                  <a:cubicBezTo>
                    <a:pt x="102881" y="133883"/>
                    <a:pt x="102973" y="131387"/>
                    <a:pt x="102881" y="129354"/>
                  </a:cubicBezTo>
                  <a:cubicBezTo>
                    <a:pt x="102881" y="126303"/>
                    <a:pt x="97889" y="126858"/>
                    <a:pt x="95671" y="126211"/>
                  </a:cubicBezTo>
                  <a:cubicBezTo>
                    <a:pt x="94695" y="125967"/>
                    <a:pt x="93668" y="125852"/>
                    <a:pt x="92643" y="125852"/>
                  </a:cubicBezTo>
                  <a:cubicBezTo>
                    <a:pt x="91727" y="125852"/>
                    <a:pt x="90813" y="125944"/>
                    <a:pt x="89940" y="126119"/>
                  </a:cubicBezTo>
                  <a:cubicBezTo>
                    <a:pt x="88923" y="126396"/>
                    <a:pt x="87906" y="126581"/>
                    <a:pt x="86797" y="126581"/>
                  </a:cubicBezTo>
                  <a:cubicBezTo>
                    <a:pt x="86150" y="126581"/>
                    <a:pt x="85503" y="126488"/>
                    <a:pt x="84949" y="126211"/>
                  </a:cubicBezTo>
                  <a:cubicBezTo>
                    <a:pt x="84287" y="125726"/>
                    <a:pt x="83520" y="125493"/>
                    <a:pt x="82758" y="125493"/>
                  </a:cubicBezTo>
                  <a:cubicBezTo>
                    <a:pt x="81924" y="125493"/>
                    <a:pt x="81096" y="125772"/>
                    <a:pt x="80419" y="126303"/>
                  </a:cubicBezTo>
                  <a:cubicBezTo>
                    <a:pt x="79632" y="126915"/>
                    <a:pt x="78350" y="127383"/>
                    <a:pt x="77225" y="127383"/>
                  </a:cubicBezTo>
                  <a:cubicBezTo>
                    <a:pt x="75972" y="127383"/>
                    <a:pt x="74917" y="126802"/>
                    <a:pt x="74966" y="125194"/>
                  </a:cubicBezTo>
                  <a:cubicBezTo>
                    <a:pt x="74966" y="124362"/>
                    <a:pt x="75797" y="123623"/>
                    <a:pt x="75520" y="122791"/>
                  </a:cubicBezTo>
                  <a:cubicBezTo>
                    <a:pt x="74966" y="121127"/>
                    <a:pt x="73764" y="121127"/>
                    <a:pt x="72377" y="120757"/>
                  </a:cubicBezTo>
                  <a:cubicBezTo>
                    <a:pt x="70499" y="120160"/>
                    <a:pt x="69014" y="118220"/>
                    <a:pt x="67050" y="118220"/>
                  </a:cubicBezTo>
                  <a:cubicBezTo>
                    <a:pt x="66888" y="118220"/>
                    <a:pt x="66723" y="118234"/>
                    <a:pt x="66554" y="118262"/>
                  </a:cubicBezTo>
                  <a:cubicBezTo>
                    <a:pt x="65429" y="118466"/>
                    <a:pt x="64022" y="118897"/>
                    <a:pt x="62769" y="118897"/>
                  </a:cubicBezTo>
                  <a:cubicBezTo>
                    <a:pt x="61757" y="118897"/>
                    <a:pt x="60847" y="118616"/>
                    <a:pt x="60268" y="117707"/>
                  </a:cubicBezTo>
                  <a:cubicBezTo>
                    <a:pt x="59344" y="117060"/>
                    <a:pt x="58327" y="116875"/>
                    <a:pt x="57310" y="116321"/>
                  </a:cubicBezTo>
                  <a:cubicBezTo>
                    <a:pt x="56663" y="115951"/>
                    <a:pt x="56663" y="115119"/>
                    <a:pt x="56294" y="114472"/>
                  </a:cubicBezTo>
                  <a:cubicBezTo>
                    <a:pt x="55918" y="113921"/>
                    <a:pt x="55462" y="113723"/>
                    <a:pt x="54958" y="113723"/>
                  </a:cubicBezTo>
                  <a:cubicBezTo>
                    <a:pt x="53664" y="113723"/>
                    <a:pt x="52062" y="115035"/>
                    <a:pt x="50746" y="115035"/>
                  </a:cubicBezTo>
                  <a:cubicBezTo>
                    <a:pt x="50684" y="115035"/>
                    <a:pt x="50623" y="115032"/>
                    <a:pt x="50563" y="115026"/>
                  </a:cubicBezTo>
                  <a:cubicBezTo>
                    <a:pt x="50409" y="115019"/>
                    <a:pt x="50258" y="115016"/>
                    <a:pt x="50110" y="115016"/>
                  </a:cubicBezTo>
                  <a:cubicBezTo>
                    <a:pt x="49369" y="115016"/>
                    <a:pt x="48697" y="115096"/>
                    <a:pt x="48032" y="115096"/>
                  </a:cubicBezTo>
                  <a:cubicBezTo>
                    <a:pt x="47235" y="115096"/>
                    <a:pt x="46449" y="114980"/>
                    <a:pt x="45571" y="114472"/>
                  </a:cubicBezTo>
                  <a:cubicBezTo>
                    <a:pt x="45091" y="114216"/>
                    <a:pt x="44512" y="114071"/>
                    <a:pt x="43986" y="114071"/>
                  </a:cubicBezTo>
                  <a:cubicBezTo>
                    <a:pt x="42992" y="114071"/>
                    <a:pt x="42190" y="114589"/>
                    <a:pt x="42613" y="115858"/>
                  </a:cubicBezTo>
                  <a:cubicBezTo>
                    <a:pt x="42798" y="116413"/>
                    <a:pt x="42983" y="117060"/>
                    <a:pt x="42983" y="117799"/>
                  </a:cubicBezTo>
                  <a:cubicBezTo>
                    <a:pt x="42983" y="118046"/>
                    <a:pt x="42819" y="118169"/>
                    <a:pt x="42627" y="118169"/>
                  </a:cubicBezTo>
                  <a:cubicBezTo>
                    <a:pt x="42531" y="118169"/>
                    <a:pt x="42428" y="118138"/>
                    <a:pt x="42336" y="118077"/>
                  </a:cubicBezTo>
                  <a:cubicBezTo>
                    <a:pt x="39720" y="116769"/>
                    <a:pt x="40805" y="111267"/>
                    <a:pt x="37447" y="111267"/>
                  </a:cubicBezTo>
                  <a:cubicBezTo>
                    <a:pt x="37244" y="111267"/>
                    <a:pt x="37026" y="111287"/>
                    <a:pt x="36790" y="111329"/>
                  </a:cubicBezTo>
                  <a:cubicBezTo>
                    <a:pt x="36269" y="111459"/>
                    <a:pt x="35745" y="111522"/>
                    <a:pt x="35227" y="111522"/>
                  </a:cubicBezTo>
                  <a:cubicBezTo>
                    <a:pt x="33172" y="111522"/>
                    <a:pt x="31224" y="110532"/>
                    <a:pt x="30042" y="108833"/>
                  </a:cubicBezTo>
                  <a:cubicBezTo>
                    <a:pt x="28841" y="107262"/>
                    <a:pt x="28656" y="103749"/>
                    <a:pt x="26899" y="102917"/>
                  </a:cubicBezTo>
                  <a:cubicBezTo>
                    <a:pt x="25698" y="102363"/>
                    <a:pt x="24311" y="102548"/>
                    <a:pt x="23110" y="101993"/>
                  </a:cubicBezTo>
                  <a:cubicBezTo>
                    <a:pt x="20244" y="100884"/>
                    <a:pt x="22925" y="96817"/>
                    <a:pt x="21631" y="94876"/>
                  </a:cubicBezTo>
                  <a:cubicBezTo>
                    <a:pt x="21320" y="94069"/>
                    <a:pt x="20551" y="93595"/>
                    <a:pt x="19744" y="93595"/>
                  </a:cubicBezTo>
                  <a:cubicBezTo>
                    <a:pt x="19349" y="93595"/>
                    <a:pt x="18945" y="93708"/>
                    <a:pt x="18580" y="93951"/>
                  </a:cubicBezTo>
                  <a:lnTo>
                    <a:pt x="17933" y="95060"/>
                  </a:lnTo>
                  <a:cubicBezTo>
                    <a:pt x="18026" y="95523"/>
                    <a:pt x="18026" y="95985"/>
                    <a:pt x="18118" y="96355"/>
                  </a:cubicBezTo>
                  <a:cubicBezTo>
                    <a:pt x="18211" y="96724"/>
                    <a:pt x="18211" y="97094"/>
                    <a:pt x="18118" y="97464"/>
                  </a:cubicBezTo>
                  <a:cubicBezTo>
                    <a:pt x="17841" y="98018"/>
                    <a:pt x="17286" y="98388"/>
                    <a:pt x="16639" y="98388"/>
                  </a:cubicBezTo>
                  <a:cubicBezTo>
                    <a:pt x="14236" y="98296"/>
                    <a:pt x="12942" y="93489"/>
                    <a:pt x="12480" y="91733"/>
                  </a:cubicBezTo>
                  <a:cubicBezTo>
                    <a:pt x="11832" y="89237"/>
                    <a:pt x="10631" y="85817"/>
                    <a:pt x="11463" y="83136"/>
                  </a:cubicBezTo>
                  <a:cubicBezTo>
                    <a:pt x="11648" y="82304"/>
                    <a:pt x="12202" y="81565"/>
                    <a:pt x="13034" y="81103"/>
                  </a:cubicBezTo>
                  <a:cubicBezTo>
                    <a:pt x="13224" y="81008"/>
                    <a:pt x="13464" y="80979"/>
                    <a:pt x="13728" y="80979"/>
                  </a:cubicBezTo>
                  <a:cubicBezTo>
                    <a:pt x="14130" y="80979"/>
                    <a:pt x="14587" y="81046"/>
                    <a:pt x="15001" y="81046"/>
                  </a:cubicBezTo>
                  <a:cubicBezTo>
                    <a:pt x="15640" y="81046"/>
                    <a:pt x="16180" y="80888"/>
                    <a:pt x="16269" y="80086"/>
                  </a:cubicBezTo>
                  <a:cubicBezTo>
                    <a:pt x="16269" y="79858"/>
                    <a:pt x="16457" y="79692"/>
                    <a:pt x="16678" y="79692"/>
                  </a:cubicBezTo>
                  <a:cubicBezTo>
                    <a:pt x="16726" y="79692"/>
                    <a:pt x="16775" y="79700"/>
                    <a:pt x="16824" y="79716"/>
                  </a:cubicBezTo>
                  <a:cubicBezTo>
                    <a:pt x="19597" y="80363"/>
                    <a:pt x="23387" y="78977"/>
                    <a:pt x="24034" y="82952"/>
                  </a:cubicBezTo>
                  <a:cubicBezTo>
                    <a:pt x="24311" y="84153"/>
                    <a:pt x="23941" y="85540"/>
                    <a:pt x="24311" y="86741"/>
                  </a:cubicBezTo>
                  <a:cubicBezTo>
                    <a:pt x="24523" y="87502"/>
                    <a:pt x="25333" y="87896"/>
                    <a:pt x="26053" y="87896"/>
                  </a:cubicBezTo>
                  <a:cubicBezTo>
                    <a:pt x="26908" y="87896"/>
                    <a:pt x="27636" y="87341"/>
                    <a:pt x="27084" y="86187"/>
                  </a:cubicBezTo>
                  <a:cubicBezTo>
                    <a:pt x="25975" y="83968"/>
                    <a:pt x="25236" y="81657"/>
                    <a:pt x="24866" y="79162"/>
                  </a:cubicBezTo>
                  <a:cubicBezTo>
                    <a:pt x="24773" y="76666"/>
                    <a:pt x="26345" y="75095"/>
                    <a:pt x="28009" y="73431"/>
                  </a:cubicBezTo>
                  <a:cubicBezTo>
                    <a:pt x="29672" y="71767"/>
                    <a:pt x="30042" y="71120"/>
                    <a:pt x="29765" y="68809"/>
                  </a:cubicBezTo>
                  <a:cubicBezTo>
                    <a:pt x="29672" y="68162"/>
                    <a:pt x="29765" y="67422"/>
                    <a:pt x="30135" y="66868"/>
                  </a:cubicBezTo>
                  <a:cubicBezTo>
                    <a:pt x="31059" y="66036"/>
                    <a:pt x="31706" y="64927"/>
                    <a:pt x="31891" y="63725"/>
                  </a:cubicBezTo>
                  <a:cubicBezTo>
                    <a:pt x="31983" y="62616"/>
                    <a:pt x="32168" y="61599"/>
                    <a:pt x="32538" y="60675"/>
                  </a:cubicBezTo>
                  <a:cubicBezTo>
                    <a:pt x="33555" y="57994"/>
                    <a:pt x="36328" y="59381"/>
                    <a:pt x="37899" y="57717"/>
                  </a:cubicBezTo>
                  <a:cubicBezTo>
                    <a:pt x="37622" y="56330"/>
                    <a:pt x="36790" y="54759"/>
                    <a:pt x="37622" y="53465"/>
                  </a:cubicBezTo>
                  <a:cubicBezTo>
                    <a:pt x="37899" y="53003"/>
                    <a:pt x="38639" y="52818"/>
                    <a:pt x="39008" y="52448"/>
                  </a:cubicBezTo>
                  <a:cubicBezTo>
                    <a:pt x="39471" y="51986"/>
                    <a:pt x="39933" y="51616"/>
                    <a:pt x="40395" y="51246"/>
                  </a:cubicBezTo>
                  <a:cubicBezTo>
                    <a:pt x="41119" y="50683"/>
                    <a:pt x="41790" y="50383"/>
                    <a:pt x="42303" y="50383"/>
                  </a:cubicBezTo>
                  <a:cubicBezTo>
                    <a:pt x="42968" y="50383"/>
                    <a:pt x="43365" y="50889"/>
                    <a:pt x="43260" y="51986"/>
                  </a:cubicBezTo>
                  <a:cubicBezTo>
                    <a:pt x="45941" y="51339"/>
                    <a:pt x="48344" y="50137"/>
                    <a:pt x="50378" y="48381"/>
                  </a:cubicBezTo>
                  <a:cubicBezTo>
                    <a:pt x="50655" y="48011"/>
                    <a:pt x="51117" y="47826"/>
                    <a:pt x="51487" y="47734"/>
                  </a:cubicBezTo>
                  <a:cubicBezTo>
                    <a:pt x="52596" y="47641"/>
                    <a:pt x="51580" y="46255"/>
                    <a:pt x="51210" y="45885"/>
                  </a:cubicBezTo>
                  <a:cubicBezTo>
                    <a:pt x="50101" y="45885"/>
                    <a:pt x="49454" y="46440"/>
                    <a:pt x="49454" y="47641"/>
                  </a:cubicBezTo>
                  <a:cubicBezTo>
                    <a:pt x="49454" y="47870"/>
                    <a:pt x="49328" y="48035"/>
                    <a:pt x="49129" y="48035"/>
                  </a:cubicBezTo>
                  <a:cubicBezTo>
                    <a:pt x="49087" y="48035"/>
                    <a:pt x="49040" y="48027"/>
                    <a:pt x="48991" y="48011"/>
                  </a:cubicBezTo>
                  <a:cubicBezTo>
                    <a:pt x="48850" y="48027"/>
                    <a:pt x="48709" y="48034"/>
                    <a:pt x="48568" y="48034"/>
                  </a:cubicBezTo>
                  <a:cubicBezTo>
                    <a:pt x="47052" y="48034"/>
                    <a:pt x="45601" y="47138"/>
                    <a:pt x="44924" y="45700"/>
                  </a:cubicBezTo>
                  <a:cubicBezTo>
                    <a:pt x="44647" y="45238"/>
                    <a:pt x="43907" y="43759"/>
                    <a:pt x="44739" y="43297"/>
                  </a:cubicBezTo>
                  <a:cubicBezTo>
                    <a:pt x="44832" y="43297"/>
                    <a:pt x="46496" y="42280"/>
                    <a:pt x="44647" y="42280"/>
                  </a:cubicBezTo>
                  <a:cubicBezTo>
                    <a:pt x="44185" y="42280"/>
                    <a:pt x="43630" y="42465"/>
                    <a:pt x="43168" y="42742"/>
                  </a:cubicBezTo>
                  <a:cubicBezTo>
                    <a:pt x="42244" y="43204"/>
                    <a:pt x="41412" y="43759"/>
                    <a:pt x="40580" y="44406"/>
                  </a:cubicBezTo>
                  <a:cubicBezTo>
                    <a:pt x="39748" y="45053"/>
                    <a:pt x="38731" y="46162"/>
                    <a:pt x="37622" y="46347"/>
                  </a:cubicBezTo>
                  <a:cubicBezTo>
                    <a:pt x="37160" y="46347"/>
                    <a:pt x="36882" y="45978"/>
                    <a:pt x="37067" y="45608"/>
                  </a:cubicBezTo>
                  <a:cubicBezTo>
                    <a:pt x="38916" y="43204"/>
                    <a:pt x="41319" y="41263"/>
                    <a:pt x="44092" y="39969"/>
                  </a:cubicBezTo>
                  <a:cubicBezTo>
                    <a:pt x="46680" y="38768"/>
                    <a:pt x="51487" y="40524"/>
                    <a:pt x="52874" y="37566"/>
                  </a:cubicBezTo>
                  <a:cubicBezTo>
                    <a:pt x="53243" y="36734"/>
                    <a:pt x="53890" y="35995"/>
                    <a:pt x="54722" y="35625"/>
                  </a:cubicBezTo>
                  <a:cubicBezTo>
                    <a:pt x="55554" y="35440"/>
                    <a:pt x="59159" y="34331"/>
                    <a:pt x="57588" y="33037"/>
                  </a:cubicBezTo>
                  <a:cubicBezTo>
                    <a:pt x="57218" y="32852"/>
                    <a:pt x="56848" y="32574"/>
                    <a:pt x="56571" y="32482"/>
                  </a:cubicBezTo>
                  <a:cubicBezTo>
                    <a:pt x="55924" y="32205"/>
                    <a:pt x="55369" y="31835"/>
                    <a:pt x="54907" y="31373"/>
                  </a:cubicBezTo>
                  <a:cubicBezTo>
                    <a:pt x="54168" y="30633"/>
                    <a:pt x="55184" y="30541"/>
                    <a:pt x="53521" y="30448"/>
                  </a:cubicBezTo>
                  <a:cubicBezTo>
                    <a:pt x="49454" y="30264"/>
                    <a:pt x="50193" y="27121"/>
                    <a:pt x="49731" y="23978"/>
                  </a:cubicBezTo>
                  <a:cubicBezTo>
                    <a:pt x="49601" y="22874"/>
                    <a:pt x="48878" y="21634"/>
                    <a:pt x="47915" y="21634"/>
                  </a:cubicBezTo>
                  <a:cubicBezTo>
                    <a:pt x="47507" y="21634"/>
                    <a:pt x="47056" y="21856"/>
                    <a:pt x="46588" y="22407"/>
                  </a:cubicBezTo>
                  <a:cubicBezTo>
                    <a:pt x="46033" y="23146"/>
                    <a:pt x="45571" y="23978"/>
                    <a:pt x="45017" y="24625"/>
                  </a:cubicBezTo>
                  <a:cubicBezTo>
                    <a:pt x="44528" y="25296"/>
                    <a:pt x="43839" y="25645"/>
                    <a:pt x="43134" y="25645"/>
                  </a:cubicBezTo>
                  <a:cubicBezTo>
                    <a:pt x="42771" y="25645"/>
                    <a:pt x="42404" y="25553"/>
                    <a:pt x="42059" y="25365"/>
                  </a:cubicBezTo>
                  <a:cubicBezTo>
                    <a:pt x="41042" y="24810"/>
                    <a:pt x="42151" y="22684"/>
                    <a:pt x="42336" y="21944"/>
                  </a:cubicBezTo>
                  <a:cubicBezTo>
                    <a:pt x="42706" y="19726"/>
                    <a:pt x="39748" y="18247"/>
                    <a:pt x="37899" y="18247"/>
                  </a:cubicBezTo>
                  <a:cubicBezTo>
                    <a:pt x="35403" y="18339"/>
                    <a:pt x="35588" y="20096"/>
                    <a:pt x="34849" y="21852"/>
                  </a:cubicBezTo>
                  <a:cubicBezTo>
                    <a:pt x="34294" y="23239"/>
                    <a:pt x="33093" y="24718"/>
                    <a:pt x="33093" y="26289"/>
                  </a:cubicBezTo>
                  <a:cubicBezTo>
                    <a:pt x="33093" y="27398"/>
                    <a:pt x="33277" y="28600"/>
                    <a:pt x="33185" y="29709"/>
                  </a:cubicBezTo>
                  <a:cubicBezTo>
                    <a:pt x="33185" y="31373"/>
                    <a:pt x="32168" y="32759"/>
                    <a:pt x="30782" y="33499"/>
                  </a:cubicBezTo>
                  <a:cubicBezTo>
                    <a:pt x="29765" y="33869"/>
                    <a:pt x="28656" y="33776"/>
                    <a:pt x="29025" y="35440"/>
                  </a:cubicBezTo>
                  <a:cubicBezTo>
                    <a:pt x="29210" y="35995"/>
                    <a:pt x="29303" y="36457"/>
                    <a:pt x="29395" y="37011"/>
                  </a:cubicBezTo>
                  <a:cubicBezTo>
                    <a:pt x="29395" y="37566"/>
                    <a:pt x="29303" y="38121"/>
                    <a:pt x="29025" y="38583"/>
                  </a:cubicBezTo>
                  <a:cubicBezTo>
                    <a:pt x="28725" y="39184"/>
                    <a:pt x="28179" y="39908"/>
                    <a:pt x="27488" y="39908"/>
                  </a:cubicBezTo>
                  <a:cubicBezTo>
                    <a:pt x="27330" y="39908"/>
                    <a:pt x="27164" y="39871"/>
                    <a:pt x="26992" y="39784"/>
                  </a:cubicBezTo>
                  <a:cubicBezTo>
                    <a:pt x="25883" y="38952"/>
                    <a:pt x="25605" y="37381"/>
                    <a:pt x="26345" y="36179"/>
                  </a:cubicBezTo>
                  <a:cubicBezTo>
                    <a:pt x="26429" y="35842"/>
                    <a:pt x="27820" y="33046"/>
                    <a:pt x="26313" y="33046"/>
                  </a:cubicBezTo>
                  <a:cubicBezTo>
                    <a:pt x="26167" y="33046"/>
                    <a:pt x="25994" y="33072"/>
                    <a:pt x="25790" y="33129"/>
                  </a:cubicBezTo>
                  <a:cubicBezTo>
                    <a:pt x="25513" y="33222"/>
                    <a:pt x="25236" y="33314"/>
                    <a:pt x="24958" y="33314"/>
                  </a:cubicBezTo>
                  <a:cubicBezTo>
                    <a:pt x="24219" y="33222"/>
                    <a:pt x="23664" y="32944"/>
                    <a:pt x="23202" y="32390"/>
                  </a:cubicBezTo>
                  <a:cubicBezTo>
                    <a:pt x="22185" y="31003"/>
                    <a:pt x="19967" y="30541"/>
                    <a:pt x="19412" y="28785"/>
                  </a:cubicBezTo>
                  <a:cubicBezTo>
                    <a:pt x="19042" y="27398"/>
                    <a:pt x="18118" y="25919"/>
                    <a:pt x="18673" y="24625"/>
                  </a:cubicBezTo>
                  <a:cubicBezTo>
                    <a:pt x="19320" y="23331"/>
                    <a:pt x="20152" y="22222"/>
                    <a:pt x="21168" y="21205"/>
                  </a:cubicBezTo>
                  <a:cubicBezTo>
                    <a:pt x="22278" y="20003"/>
                    <a:pt x="23202" y="18709"/>
                    <a:pt x="24126" y="17323"/>
                  </a:cubicBezTo>
                  <a:cubicBezTo>
                    <a:pt x="24589" y="16768"/>
                    <a:pt x="25143" y="16213"/>
                    <a:pt x="25790" y="15936"/>
                  </a:cubicBezTo>
                  <a:cubicBezTo>
                    <a:pt x="26715" y="15566"/>
                    <a:pt x="28009" y="15474"/>
                    <a:pt x="28009" y="13995"/>
                  </a:cubicBezTo>
                  <a:cubicBezTo>
                    <a:pt x="27916" y="13440"/>
                    <a:pt x="27916" y="12886"/>
                    <a:pt x="28009" y="12331"/>
                  </a:cubicBezTo>
                  <a:cubicBezTo>
                    <a:pt x="28009" y="12103"/>
                    <a:pt x="28196" y="11937"/>
                    <a:pt x="28417" y="11937"/>
                  </a:cubicBezTo>
                  <a:cubicBezTo>
                    <a:pt x="28465" y="11937"/>
                    <a:pt x="28514" y="11945"/>
                    <a:pt x="28563" y="11961"/>
                  </a:cubicBezTo>
                  <a:cubicBezTo>
                    <a:pt x="28819" y="12056"/>
                    <a:pt x="29058" y="12097"/>
                    <a:pt x="29282" y="12097"/>
                  </a:cubicBezTo>
                  <a:cubicBezTo>
                    <a:pt x="30599" y="12097"/>
                    <a:pt x="31446" y="10679"/>
                    <a:pt x="32630" y="10205"/>
                  </a:cubicBezTo>
                  <a:cubicBezTo>
                    <a:pt x="33370" y="9928"/>
                    <a:pt x="34109" y="9651"/>
                    <a:pt x="34756" y="9281"/>
                  </a:cubicBezTo>
                  <a:cubicBezTo>
                    <a:pt x="35866" y="8264"/>
                    <a:pt x="36697" y="6323"/>
                    <a:pt x="37252" y="5121"/>
                  </a:cubicBezTo>
                  <a:cubicBezTo>
                    <a:pt x="37437" y="4844"/>
                    <a:pt x="37622" y="4474"/>
                    <a:pt x="37714" y="4105"/>
                  </a:cubicBezTo>
                  <a:lnTo>
                    <a:pt x="36050" y="3457"/>
                  </a:lnTo>
                  <a:cubicBezTo>
                    <a:pt x="35773" y="3827"/>
                    <a:pt x="35588" y="4197"/>
                    <a:pt x="35496" y="4659"/>
                  </a:cubicBezTo>
                  <a:cubicBezTo>
                    <a:pt x="35403" y="5121"/>
                    <a:pt x="35126" y="5676"/>
                    <a:pt x="34941" y="6138"/>
                  </a:cubicBezTo>
                  <a:cubicBezTo>
                    <a:pt x="34434" y="6815"/>
                    <a:pt x="33694" y="7259"/>
                    <a:pt x="32864" y="7259"/>
                  </a:cubicBezTo>
                  <a:cubicBezTo>
                    <a:pt x="32787" y="7259"/>
                    <a:pt x="32709" y="7255"/>
                    <a:pt x="32630" y="7247"/>
                  </a:cubicBezTo>
                  <a:cubicBezTo>
                    <a:pt x="32353" y="7247"/>
                    <a:pt x="32168" y="7062"/>
                    <a:pt x="32168" y="6785"/>
                  </a:cubicBezTo>
                  <a:cubicBezTo>
                    <a:pt x="32261" y="5676"/>
                    <a:pt x="31521" y="3827"/>
                    <a:pt x="32261" y="2810"/>
                  </a:cubicBezTo>
                  <a:cubicBezTo>
                    <a:pt x="32538" y="2348"/>
                    <a:pt x="32908" y="1886"/>
                    <a:pt x="33277" y="1516"/>
                  </a:cubicBezTo>
                  <a:cubicBezTo>
                    <a:pt x="33134" y="510"/>
                    <a:pt x="32915" y="1"/>
                    <a:pt x="32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6"/>
            <p:cNvSpPr/>
            <p:nvPr/>
          </p:nvSpPr>
          <p:spPr>
            <a:xfrm>
              <a:off x="3025450" y="4254400"/>
              <a:ext cx="147925" cy="110325"/>
            </a:xfrm>
            <a:custGeom>
              <a:avLst/>
              <a:gdLst/>
              <a:ahLst/>
              <a:cxnLst/>
              <a:rect l="l" t="t" r="r" b="b"/>
              <a:pathLst>
                <a:path w="5917" h="4413" extrusionOk="0">
                  <a:moveTo>
                    <a:pt x="2404" y="1"/>
                  </a:moveTo>
                  <a:cubicBezTo>
                    <a:pt x="1572" y="93"/>
                    <a:pt x="925" y="186"/>
                    <a:pt x="463" y="278"/>
                  </a:cubicBezTo>
                  <a:cubicBezTo>
                    <a:pt x="463" y="1110"/>
                    <a:pt x="278" y="1942"/>
                    <a:pt x="0" y="2774"/>
                  </a:cubicBezTo>
                  <a:cubicBezTo>
                    <a:pt x="510" y="3856"/>
                    <a:pt x="1150" y="4412"/>
                    <a:pt x="1862" y="4412"/>
                  </a:cubicBezTo>
                  <a:cubicBezTo>
                    <a:pt x="2184" y="4412"/>
                    <a:pt x="2520" y="4298"/>
                    <a:pt x="2866" y="4068"/>
                  </a:cubicBezTo>
                  <a:lnTo>
                    <a:pt x="3420" y="3791"/>
                  </a:lnTo>
                  <a:cubicBezTo>
                    <a:pt x="3883" y="3513"/>
                    <a:pt x="4252" y="3144"/>
                    <a:pt x="4715" y="2866"/>
                  </a:cubicBezTo>
                  <a:cubicBezTo>
                    <a:pt x="5084" y="2589"/>
                    <a:pt x="5454" y="2404"/>
                    <a:pt x="5916" y="2219"/>
                  </a:cubicBezTo>
                  <a:cubicBezTo>
                    <a:pt x="5084" y="1110"/>
                    <a:pt x="3605" y="740"/>
                    <a:pt x="2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6"/>
            <p:cNvSpPr/>
            <p:nvPr/>
          </p:nvSpPr>
          <p:spPr>
            <a:xfrm>
              <a:off x="1709450" y="3471200"/>
              <a:ext cx="347775" cy="96900"/>
            </a:xfrm>
            <a:custGeom>
              <a:avLst/>
              <a:gdLst/>
              <a:ahLst/>
              <a:cxnLst/>
              <a:rect l="l" t="t" r="r" b="b"/>
              <a:pathLst>
                <a:path w="13911" h="3876" extrusionOk="0">
                  <a:moveTo>
                    <a:pt x="5316" y="1"/>
                  </a:moveTo>
                  <a:cubicBezTo>
                    <a:pt x="5009" y="1"/>
                    <a:pt x="4700" y="28"/>
                    <a:pt x="4389" y="86"/>
                  </a:cubicBezTo>
                  <a:cubicBezTo>
                    <a:pt x="3373" y="271"/>
                    <a:pt x="2356" y="641"/>
                    <a:pt x="1431" y="1103"/>
                  </a:cubicBezTo>
                  <a:cubicBezTo>
                    <a:pt x="1062" y="1195"/>
                    <a:pt x="692" y="1472"/>
                    <a:pt x="415" y="1750"/>
                  </a:cubicBezTo>
                  <a:cubicBezTo>
                    <a:pt x="0" y="2288"/>
                    <a:pt x="459" y="2437"/>
                    <a:pt x="1083" y="2437"/>
                  </a:cubicBezTo>
                  <a:cubicBezTo>
                    <a:pt x="1851" y="2437"/>
                    <a:pt x="2869" y="2212"/>
                    <a:pt x="2818" y="2212"/>
                  </a:cubicBezTo>
                  <a:cubicBezTo>
                    <a:pt x="3075" y="2175"/>
                    <a:pt x="3326" y="2159"/>
                    <a:pt x="3573" y="2159"/>
                  </a:cubicBezTo>
                  <a:cubicBezTo>
                    <a:pt x="5814" y="2159"/>
                    <a:pt x="7687" y="3534"/>
                    <a:pt x="9935" y="3783"/>
                  </a:cubicBezTo>
                  <a:cubicBezTo>
                    <a:pt x="10767" y="3876"/>
                    <a:pt x="11599" y="3876"/>
                    <a:pt x="12431" y="3876"/>
                  </a:cubicBezTo>
                  <a:cubicBezTo>
                    <a:pt x="13540" y="3783"/>
                    <a:pt x="13910" y="3506"/>
                    <a:pt x="12893" y="2674"/>
                  </a:cubicBezTo>
                  <a:lnTo>
                    <a:pt x="12801" y="2674"/>
                  </a:lnTo>
                  <a:cubicBezTo>
                    <a:pt x="10402" y="1930"/>
                    <a:pt x="7929"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6"/>
            <p:cNvSpPr/>
            <p:nvPr/>
          </p:nvSpPr>
          <p:spPr>
            <a:xfrm>
              <a:off x="2432775" y="2121475"/>
              <a:ext cx="243750" cy="203500"/>
            </a:xfrm>
            <a:custGeom>
              <a:avLst/>
              <a:gdLst/>
              <a:ahLst/>
              <a:cxnLst/>
              <a:rect l="l" t="t" r="r" b="b"/>
              <a:pathLst>
                <a:path w="9750" h="8140" extrusionOk="0">
                  <a:moveTo>
                    <a:pt x="3741" y="0"/>
                  </a:moveTo>
                  <a:cubicBezTo>
                    <a:pt x="2817" y="1202"/>
                    <a:pt x="1985" y="2589"/>
                    <a:pt x="1338" y="4068"/>
                  </a:cubicBezTo>
                  <a:cubicBezTo>
                    <a:pt x="977" y="4609"/>
                    <a:pt x="1" y="6382"/>
                    <a:pt x="1413" y="6382"/>
                  </a:cubicBezTo>
                  <a:cubicBezTo>
                    <a:pt x="1448" y="6382"/>
                    <a:pt x="1485" y="6381"/>
                    <a:pt x="1523" y="6378"/>
                  </a:cubicBezTo>
                  <a:cubicBezTo>
                    <a:pt x="2540" y="6378"/>
                    <a:pt x="3464" y="6471"/>
                    <a:pt x="4388" y="6748"/>
                  </a:cubicBezTo>
                  <a:cubicBezTo>
                    <a:pt x="5190" y="7015"/>
                    <a:pt x="5305" y="8140"/>
                    <a:pt x="6221" y="8140"/>
                  </a:cubicBezTo>
                  <a:cubicBezTo>
                    <a:pt x="6256" y="8140"/>
                    <a:pt x="6292" y="8138"/>
                    <a:pt x="6330" y="8135"/>
                  </a:cubicBezTo>
                  <a:cubicBezTo>
                    <a:pt x="7069" y="8042"/>
                    <a:pt x="9750" y="7673"/>
                    <a:pt x="9287" y="6471"/>
                  </a:cubicBezTo>
                  <a:cubicBezTo>
                    <a:pt x="8818" y="5219"/>
                    <a:pt x="8481" y="1648"/>
                    <a:pt x="6930" y="1648"/>
                  </a:cubicBezTo>
                  <a:cubicBezTo>
                    <a:pt x="6649" y="1648"/>
                    <a:pt x="6328" y="1765"/>
                    <a:pt x="5960" y="2034"/>
                  </a:cubicBezTo>
                  <a:cubicBezTo>
                    <a:pt x="5877" y="2117"/>
                    <a:pt x="5756" y="2163"/>
                    <a:pt x="5632" y="2163"/>
                  </a:cubicBezTo>
                  <a:cubicBezTo>
                    <a:pt x="5480" y="2163"/>
                    <a:pt x="5322" y="2094"/>
                    <a:pt x="5220" y="1942"/>
                  </a:cubicBezTo>
                  <a:cubicBezTo>
                    <a:pt x="4851" y="1295"/>
                    <a:pt x="4666" y="185"/>
                    <a:pt x="3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6"/>
            <p:cNvSpPr/>
            <p:nvPr/>
          </p:nvSpPr>
          <p:spPr>
            <a:xfrm>
              <a:off x="2015600" y="1052700"/>
              <a:ext cx="511900" cy="603975"/>
            </a:xfrm>
            <a:custGeom>
              <a:avLst/>
              <a:gdLst/>
              <a:ahLst/>
              <a:cxnLst/>
              <a:rect l="l" t="t" r="r" b="b"/>
              <a:pathLst>
                <a:path w="20476" h="24159" extrusionOk="0">
                  <a:moveTo>
                    <a:pt x="4530" y="0"/>
                  </a:moveTo>
                  <a:cubicBezTo>
                    <a:pt x="3975" y="0"/>
                    <a:pt x="3420" y="47"/>
                    <a:pt x="2866" y="139"/>
                  </a:cubicBezTo>
                  <a:cubicBezTo>
                    <a:pt x="1294" y="694"/>
                    <a:pt x="555" y="2173"/>
                    <a:pt x="0" y="3651"/>
                  </a:cubicBezTo>
                  <a:cubicBezTo>
                    <a:pt x="925" y="3651"/>
                    <a:pt x="2034" y="3651"/>
                    <a:pt x="2219" y="4668"/>
                  </a:cubicBezTo>
                  <a:cubicBezTo>
                    <a:pt x="2311" y="5130"/>
                    <a:pt x="2219" y="5593"/>
                    <a:pt x="1757" y="5870"/>
                  </a:cubicBezTo>
                  <a:cubicBezTo>
                    <a:pt x="370" y="7072"/>
                    <a:pt x="2588" y="8273"/>
                    <a:pt x="3513" y="8273"/>
                  </a:cubicBezTo>
                  <a:cubicBezTo>
                    <a:pt x="5084" y="8273"/>
                    <a:pt x="4622" y="7996"/>
                    <a:pt x="5084" y="7256"/>
                  </a:cubicBezTo>
                  <a:cubicBezTo>
                    <a:pt x="5372" y="6897"/>
                    <a:pt x="5701" y="6747"/>
                    <a:pt x="6029" y="6747"/>
                  </a:cubicBezTo>
                  <a:cubicBezTo>
                    <a:pt x="6544" y="6747"/>
                    <a:pt x="7056" y="7118"/>
                    <a:pt x="7395" y="7626"/>
                  </a:cubicBezTo>
                  <a:cubicBezTo>
                    <a:pt x="8042" y="8458"/>
                    <a:pt x="7857" y="9845"/>
                    <a:pt x="8227" y="10677"/>
                  </a:cubicBezTo>
                  <a:cubicBezTo>
                    <a:pt x="8412" y="11231"/>
                    <a:pt x="8597" y="11786"/>
                    <a:pt x="8597" y="12433"/>
                  </a:cubicBezTo>
                  <a:cubicBezTo>
                    <a:pt x="8597" y="14004"/>
                    <a:pt x="6933" y="14466"/>
                    <a:pt x="6009" y="15483"/>
                  </a:cubicBezTo>
                  <a:cubicBezTo>
                    <a:pt x="5454" y="16315"/>
                    <a:pt x="4714" y="16962"/>
                    <a:pt x="3790" y="17424"/>
                  </a:cubicBezTo>
                  <a:cubicBezTo>
                    <a:pt x="3328" y="17609"/>
                    <a:pt x="0" y="19273"/>
                    <a:pt x="1479" y="19273"/>
                  </a:cubicBezTo>
                  <a:cubicBezTo>
                    <a:pt x="1664" y="19273"/>
                    <a:pt x="1847" y="19272"/>
                    <a:pt x="2027" y="19272"/>
                  </a:cubicBezTo>
                  <a:cubicBezTo>
                    <a:pt x="3467" y="19272"/>
                    <a:pt x="4745" y="19345"/>
                    <a:pt x="5731" y="20660"/>
                  </a:cubicBezTo>
                  <a:cubicBezTo>
                    <a:pt x="6471" y="21769"/>
                    <a:pt x="7488" y="22786"/>
                    <a:pt x="8597" y="23525"/>
                  </a:cubicBezTo>
                  <a:cubicBezTo>
                    <a:pt x="8950" y="23676"/>
                    <a:pt x="9800" y="24159"/>
                    <a:pt x="10393" y="24159"/>
                  </a:cubicBezTo>
                  <a:cubicBezTo>
                    <a:pt x="10886" y="24159"/>
                    <a:pt x="11201" y="23826"/>
                    <a:pt x="10908" y="22693"/>
                  </a:cubicBezTo>
                  <a:cubicBezTo>
                    <a:pt x="10630" y="21861"/>
                    <a:pt x="10261" y="21029"/>
                    <a:pt x="9706" y="20197"/>
                  </a:cubicBezTo>
                  <a:cubicBezTo>
                    <a:pt x="9521" y="19920"/>
                    <a:pt x="9798" y="19550"/>
                    <a:pt x="10168" y="19550"/>
                  </a:cubicBezTo>
                  <a:cubicBezTo>
                    <a:pt x="10815" y="19550"/>
                    <a:pt x="11462" y="19828"/>
                    <a:pt x="12017" y="20197"/>
                  </a:cubicBezTo>
                  <a:cubicBezTo>
                    <a:pt x="12294" y="20382"/>
                    <a:pt x="12571" y="20567"/>
                    <a:pt x="12941" y="20752"/>
                  </a:cubicBezTo>
                  <a:cubicBezTo>
                    <a:pt x="13218" y="20105"/>
                    <a:pt x="13496" y="19550"/>
                    <a:pt x="13773" y="18996"/>
                  </a:cubicBezTo>
                  <a:cubicBezTo>
                    <a:pt x="13496" y="18534"/>
                    <a:pt x="13218" y="18164"/>
                    <a:pt x="12941" y="17794"/>
                  </a:cubicBezTo>
                  <a:cubicBezTo>
                    <a:pt x="12109" y="16870"/>
                    <a:pt x="11092" y="15668"/>
                    <a:pt x="11277" y="14374"/>
                  </a:cubicBezTo>
                  <a:cubicBezTo>
                    <a:pt x="11403" y="13571"/>
                    <a:pt x="11705" y="13272"/>
                    <a:pt x="12100" y="13272"/>
                  </a:cubicBezTo>
                  <a:cubicBezTo>
                    <a:pt x="13159" y="13272"/>
                    <a:pt x="14881" y="15424"/>
                    <a:pt x="15622" y="15760"/>
                  </a:cubicBezTo>
                  <a:cubicBezTo>
                    <a:pt x="15904" y="15908"/>
                    <a:pt x="16213" y="15974"/>
                    <a:pt x="16529" y="15974"/>
                  </a:cubicBezTo>
                  <a:cubicBezTo>
                    <a:pt x="18388" y="15974"/>
                    <a:pt x="20476" y="13697"/>
                    <a:pt x="18580" y="12433"/>
                  </a:cubicBezTo>
                  <a:cubicBezTo>
                    <a:pt x="18025" y="12063"/>
                    <a:pt x="17378" y="11693"/>
                    <a:pt x="16823" y="11324"/>
                  </a:cubicBezTo>
                  <a:cubicBezTo>
                    <a:pt x="15807" y="10954"/>
                    <a:pt x="14882" y="10214"/>
                    <a:pt x="14328" y="9290"/>
                  </a:cubicBezTo>
                  <a:cubicBezTo>
                    <a:pt x="13588" y="7626"/>
                    <a:pt x="15344" y="5962"/>
                    <a:pt x="12941" y="4946"/>
                  </a:cubicBezTo>
                  <a:cubicBezTo>
                    <a:pt x="11740" y="4483"/>
                    <a:pt x="11462" y="3467"/>
                    <a:pt x="11277" y="2265"/>
                  </a:cubicBezTo>
                  <a:cubicBezTo>
                    <a:pt x="10261" y="2357"/>
                    <a:pt x="9244" y="2727"/>
                    <a:pt x="8412" y="3374"/>
                  </a:cubicBezTo>
                  <a:cubicBezTo>
                    <a:pt x="8346" y="3440"/>
                    <a:pt x="8269" y="3470"/>
                    <a:pt x="8193" y="3470"/>
                  </a:cubicBezTo>
                  <a:cubicBezTo>
                    <a:pt x="8054" y="3470"/>
                    <a:pt x="7917" y="3368"/>
                    <a:pt x="7857" y="3189"/>
                  </a:cubicBezTo>
                  <a:cubicBezTo>
                    <a:pt x="7580" y="2635"/>
                    <a:pt x="7580" y="1988"/>
                    <a:pt x="7857" y="1433"/>
                  </a:cubicBezTo>
                  <a:cubicBezTo>
                    <a:pt x="8412" y="47"/>
                    <a:pt x="7210" y="231"/>
                    <a:pt x="6193" y="139"/>
                  </a:cubicBezTo>
                  <a:cubicBezTo>
                    <a:pt x="5639" y="47"/>
                    <a:pt x="5084" y="0"/>
                    <a:pt x="4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6"/>
            <p:cNvSpPr/>
            <p:nvPr/>
          </p:nvSpPr>
          <p:spPr>
            <a:xfrm>
              <a:off x="2283625" y="484700"/>
              <a:ext cx="1068550" cy="1007525"/>
            </a:xfrm>
            <a:custGeom>
              <a:avLst/>
              <a:gdLst/>
              <a:ahLst/>
              <a:cxnLst/>
              <a:rect l="l" t="t" r="r" b="b"/>
              <a:pathLst>
                <a:path w="42742" h="40301" extrusionOk="0">
                  <a:moveTo>
                    <a:pt x="30769" y="1"/>
                  </a:moveTo>
                  <a:cubicBezTo>
                    <a:pt x="30128" y="1"/>
                    <a:pt x="29429" y="377"/>
                    <a:pt x="28657" y="1322"/>
                  </a:cubicBezTo>
                  <a:cubicBezTo>
                    <a:pt x="27344" y="2947"/>
                    <a:pt x="26073" y="3431"/>
                    <a:pt x="24559" y="3431"/>
                  </a:cubicBezTo>
                  <a:cubicBezTo>
                    <a:pt x="23834" y="3431"/>
                    <a:pt x="23054" y="3320"/>
                    <a:pt x="22186" y="3170"/>
                  </a:cubicBezTo>
                  <a:lnTo>
                    <a:pt x="21632" y="3170"/>
                  </a:lnTo>
                  <a:cubicBezTo>
                    <a:pt x="21385" y="3100"/>
                    <a:pt x="21150" y="3068"/>
                    <a:pt x="20924" y="3068"/>
                  </a:cubicBezTo>
                  <a:cubicBezTo>
                    <a:pt x="19379" y="3068"/>
                    <a:pt x="18289" y="4558"/>
                    <a:pt x="16917" y="5204"/>
                  </a:cubicBezTo>
                  <a:cubicBezTo>
                    <a:pt x="15901" y="5759"/>
                    <a:pt x="14329" y="5481"/>
                    <a:pt x="13220" y="5666"/>
                  </a:cubicBezTo>
                  <a:cubicBezTo>
                    <a:pt x="10909" y="6128"/>
                    <a:pt x="11094" y="7053"/>
                    <a:pt x="11001" y="8809"/>
                  </a:cubicBezTo>
                  <a:cubicBezTo>
                    <a:pt x="11001" y="9456"/>
                    <a:pt x="10539" y="9733"/>
                    <a:pt x="9985" y="10011"/>
                  </a:cubicBezTo>
                  <a:cubicBezTo>
                    <a:pt x="9831" y="10041"/>
                    <a:pt x="9677" y="10062"/>
                    <a:pt x="9526" y="10062"/>
                  </a:cubicBezTo>
                  <a:cubicBezTo>
                    <a:pt x="9225" y="10062"/>
                    <a:pt x="8937" y="9980"/>
                    <a:pt x="8691" y="9733"/>
                  </a:cubicBezTo>
                  <a:cubicBezTo>
                    <a:pt x="8347" y="9321"/>
                    <a:pt x="8156" y="7783"/>
                    <a:pt x="7397" y="7783"/>
                  </a:cubicBezTo>
                  <a:cubicBezTo>
                    <a:pt x="7135" y="7783"/>
                    <a:pt x="6806" y="7965"/>
                    <a:pt x="6380" y="8439"/>
                  </a:cubicBezTo>
                  <a:cubicBezTo>
                    <a:pt x="5548" y="9548"/>
                    <a:pt x="4623" y="10473"/>
                    <a:pt x="3607" y="11397"/>
                  </a:cubicBezTo>
                  <a:cubicBezTo>
                    <a:pt x="2497" y="12321"/>
                    <a:pt x="3052" y="13431"/>
                    <a:pt x="2682" y="14540"/>
                  </a:cubicBezTo>
                  <a:cubicBezTo>
                    <a:pt x="2497" y="15094"/>
                    <a:pt x="2035" y="15557"/>
                    <a:pt x="1481" y="15741"/>
                  </a:cubicBezTo>
                  <a:lnTo>
                    <a:pt x="279" y="16111"/>
                  </a:lnTo>
                  <a:cubicBezTo>
                    <a:pt x="0" y="17017"/>
                    <a:pt x="89" y="17450"/>
                    <a:pt x="506" y="17450"/>
                  </a:cubicBezTo>
                  <a:cubicBezTo>
                    <a:pt x="642" y="17450"/>
                    <a:pt x="814" y="17404"/>
                    <a:pt x="1019" y="17313"/>
                  </a:cubicBezTo>
                  <a:lnTo>
                    <a:pt x="1758" y="17313"/>
                  </a:lnTo>
                  <a:cubicBezTo>
                    <a:pt x="2105" y="17313"/>
                    <a:pt x="3137" y="18035"/>
                    <a:pt x="3818" y="18035"/>
                  </a:cubicBezTo>
                  <a:cubicBezTo>
                    <a:pt x="4226" y="18035"/>
                    <a:pt x="4508" y="17775"/>
                    <a:pt x="4439" y="16943"/>
                  </a:cubicBezTo>
                  <a:cubicBezTo>
                    <a:pt x="4346" y="16296"/>
                    <a:pt x="4531" y="16019"/>
                    <a:pt x="5086" y="15557"/>
                  </a:cubicBezTo>
                  <a:cubicBezTo>
                    <a:pt x="6287" y="14632"/>
                    <a:pt x="7766" y="15557"/>
                    <a:pt x="8875" y="14355"/>
                  </a:cubicBezTo>
                  <a:cubicBezTo>
                    <a:pt x="9800" y="13338"/>
                    <a:pt x="10632" y="12137"/>
                    <a:pt x="11279" y="10935"/>
                  </a:cubicBezTo>
                  <a:cubicBezTo>
                    <a:pt x="12082" y="9767"/>
                    <a:pt x="12884" y="8888"/>
                    <a:pt x="14097" y="8888"/>
                  </a:cubicBezTo>
                  <a:cubicBezTo>
                    <a:pt x="14420" y="8888"/>
                    <a:pt x="14772" y="8950"/>
                    <a:pt x="15161" y="9086"/>
                  </a:cubicBezTo>
                  <a:cubicBezTo>
                    <a:pt x="15438" y="9179"/>
                    <a:pt x="15531" y="9548"/>
                    <a:pt x="15346" y="9733"/>
                  </a:cubicBezTo>
                  <a:cubicBezTo>
                    <a:pt x="14237" y="11859"/>
                    <a:pt x="17564" y="11859"/>
                    <a:pt x="17287" y="13615"/>
                  </a:cubicBezTo>
                  <a:cubicBezTo>
                    <a:pt x="17195" y="14447"/>
                    <a:pt x="16732" y="15279"/>
                    <a:pt x="16548" y="16111"/>
                  </a:cubicBezTo>
                  <a:cubicBezTo>
                    <a:pt x="16270" y="17313"/>
                    <a:pt x="16825" y="18330"/>
                    <a:pt x="16270" y="19439"/>
                  </a:cubicBezTo>
                  <a:cubicBezTo>
                    <a:pt x="15901" y="20363"/>
                    <a:pt x="14422" y="20825"/>
                    <a:pt x="14976" y="22212"/>
                  </a:cubicBezTo>
                  <a:cubicBezTo>
                    <a:pt x="15161" y="22767"/>
                    <a:pt x="15253" y="23229"/>
                    <a:pt x="15253" y="23783"/>
                  </a:cubicBezTo>
                  <a:cubicBezTo>
                    <a:pt x="15438" y="25170"/>
                    <a:pt x="15531" y="26649"/>
                    <a:pt x="15346" y="28035"/>
                  </a:cubicBezTo>
                  <a:cubicBezTo>
                    <a:pt x="15161" y="29699"/>
                    <a:pt x="12665" y="29052"/>
                    <a:pt x="13220" y="31271"/>
                  </a:cubicBezTo>
                  <a:cubicBezTo>
                    <a:pt x="13682" y="32934"/>
                    <a:pt x="13497" y="34783"/>
                    <a:pt x="14052" y="36354"/>
                  </a:cubicBezTo>
                  <a:cubicBezTo>
                    <a:pt x="14568" y="37988"/>
                    <a:pt x="18444" y="40182"/>
                    <a:pt x="20470" y="40182"/>
                  </a:cubicBezTo>
                  <a:cubicBezTo>
                    <a:pt x="20622" y="40182"/>
                    <a:pt x="20763" y="40170"/>
                    <a:pt x="20892" y="40144"/>
                  </a:cubicBezTo>
                  <a:cubicBezTo>
                    <a:pt x="21585" y="40006"/>
                    <a:pt x="22302" y="39936"/>
                    <a:pt x="23018" y="39936"/>
                  </a:cubicBezTo>
                  <a:cubicBezTo>
                    <a:pt x="23734" y="39936"/>
                    <a:pt x="24451" y="40006"/>
                    <a:pt x="25144" y="40144"/>
                  </a:cubicBezTo>
                  <a:cubicBezTo>
                    <a:pt x="25492" y="40251"/>
                    <a:pt x="25807" y="40301"/>
                    <a:pt x="26092" y="40301"/>
                  </a:cubicBezTo>
                  <a:cubicBezTo>
                    <a:pt x="28769" y="40301"/>
                    <a:pt x="28868" y="35965"/>
                    <a:pt x="29119" y="34044"/>
                  </a:cubicBezTo>
                  <a:cubicBezTo>
                    <a:pt x="29211" y="33489"/>
                    <a:pt x="29396" y="32934"/>
                    <a:pt x="29673" y="32472"/>
                  </a:cubicBezTo>
                  <a:cubicBezTo>
                    <a:pt x="30228" y="31455"/>
                    <a:pt x="29396" y="31086"/>
                    <a:pt x="28934" y="30254"/>
                  </a:cubicBezTo>
                  <a:cubicBezTo>
                    <a:pt x="28564" y="29329"/>
                    <a:pt x="28749" y="28128"/>
                    <a:pt x="29488" y="27388"/>
                  </a:cubicBezTo>
                  <a:cubicBezTo>
                    <a:pt x="31060" y="25817"/>
                    <a:pt x="32909" y="24985"/>
                    <a:pt x="34018" y="22951"/>
                  </a:cubicBezTo>
                  <a:cubicBezTo>
                    <a:pt x="34850" y="21472"/>
                    <a:pt x="35589" y="19162"/>
                    <a:pt x="37345" y="18330"/>
                  </a:cubicBezTo>
                  <a:cubicBezTo>
                    <a:pt x="38455" y="17775"/>
                    <a:pt x="40211" y="17498"/>
                    <a:pt x="40950" y="16204"/>
                  </a:cubicBezTo>
                  <a:cubicBezTo>
                    <a:pt x="41320" y="15464"/>
                    <a:pt x="41690" y="14725"/>
                    <a:pt x="41967" y="13893"/>
                  </a:cubicBezTo>
                  <a:cubicBezTo>
                    <a:pt x="42337" y="13061"/>
                    <a:pt x="42522" y="12229"/>
                    <a:pt x="42614" y="11305"/>
                  </a:cubicBezTo>
                  <a:cubicBezTo>
                    <a:pt x="42741" y="10096"/>
                    <a:pt x="42037" y="9763"/>
                    <a:pt x="41254" y="9763"/>
                  </a:cubicBezTo>
                  <a:cubicBezTo>
                    <a:pt x="40899" y="9763"/>
                    <a:pt x="40528" y="9832"/>
                    <a:pt x="40211" y="9918"/>
                  </a:cubicBezTo>
                  <a:cubicBezTo>
                    <a:pt x="39775" y="10093"/>
                    <a:pt x="39317" y="10185"/>
                    <a:pt x="38859" y="10185"/>
                  </a:cubicBezTo>
                  <a:cubicBezTo>
                    <a:pt x="38347" y="10185"/>
                    <a:pt x="37833" y="10070"/>
                    <a:pt x="37345" y="9826"/>
                  </a:cubicBezTo>
                  <a:cubicBezTo>
                    <a:pt x="37068" y="9641"/>
                    <a:pt x="37068" y="9271"/>
                    <a:pt x="37345" y="9086"/>
                  </a:cubicBezTo>
                  <a:cubicBezTo>
                    <a:pt x="38362" y="8347"/>
                    <a:pt x="38640" y="6960"/>
                    <a:pt x="38177" y="5851"/>
                  </a:cubicBezTo>
                  <a:cubicBezTo>
                    <a:pt x="38049" y="5401"/>
                    <a:pt x="37608" y="4415"/>
                    <a:pt x="37195" y="4415"/>
                  </a:cubicBezTo>
                  <a:cubicBezTo>
                    <a:pt x="37014" y="4415"/>
                    <a:pt x="36839" y="4604"/>
                    <a:pt x="36698" y="5111"/>
                  </a:cubicBezTo>
                  <a:cubicBezTo>
                    <a:pt x="36629" y="5319"/>
                    <a:pt x="36404" y="5423"/>
                    <a:pt x="36178" y="5423"/>
                  </a:cubicBezTo>
                  <a:cubicBezTo>
                    <a:pt x="36103" y="5423"/>
                    <a:pt x="36028" y="5412"/>
                    <a:pt x="35959" y="5389"/>
                  </a:cubicBezTo>
                  <a:cubicBezTo>
                    <a:pt x="34398" y="4111"/>
                    <a:pt x="32891" y="1"/>
                    <a:pt x="30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6"/>
            <p:cNvSpPr/>
            <p:nvPr/>
          </p:nvSpPr>
          <p:spPr>
            <a:xfrm>
              <a:off x="2882175" y="247350"/>
              <a:ext cx="686350" cy="167175"/>
            </a:xfrm>
            <a:custGeom>
              <a:avLst/>
              <a:gdLst/>
              <a:ahLst/>
              <a:cxnLst/>
              <a:rect l="l" t="t" r="r" b="b"/>
              <a:pathLst>
                <a:path w="27454" h="6687" extrusionOk="0">
                  <a:moveTo>
                    <a:pt x="27454" y="1"/>
                  </a:moveTo>
                  <a:lnTo>
                    <a:pt x="27454" y="1"/>
                  </a:lnTo>
                  <a:cubicBezTo>
                    <a:pt x="18118" y="648"/>
                    <a:pt x="8874" y="2681"/>
                    <a:pt x="0" y="5917"/>
                  </a:cubicBezTo>
                  <a:cubicBezTo>
                    <a:pt x="1110" y="6286"/>
                    <a:pt x="2311" y="6564"/>
                    <a:pt x="3513" y="6656"/>
                  </a:cubicBezTo>
                  <a:cubicBezTo>
                    <a:pt x="3780" y="6677"/>
                    <a:pt x="4049" y="6687"/>
                    <a:pt x="4319" y="6687"/>
                  </a:cubicBezTo>
                  <a:cubicBezTo>
                    <a:pt x="7613" y="6687"/>
                    <a:pt x="11167" y="5227"/>
                    <a:pt x="14328" y="4715"/>
                  </a:cubicBezTo>
                  <a:cubicBezTo>
                    <a:pt x="15387" y="4432"/>
                    <a:pt x="16500" y="4312"/>
                    <a:pt x="17585" y="4312"/>
                  </a:cubicBezTo>
                  <a:cubicBezTo>
                    <a:pt x="17920" y="4312"/>
                    <a:pt x="18252" y="4323"/>
                    <a:pt x="18580" y="4345"/>
                  </a:cubicBezTo>
                  <a:cubicBezTo>
                    <a:pt x="19605" y="4499"/>
                    <a:pt x="20744" y="4852"/>
                    <a:pt x="21823" y="4852"/>
                  </a:cubicBezTo>
                  <a:cubicBezTo>
                    <a:pt x="22690" y="4852"/>
                    <a:pt x="23518" y="4624"/>
                    <a:pt x="24218" y="3883"/>
                  </a:cubicBezTo>
                  <a:cubicBezTo>
                    <a:pt x="25420" y="2681"/>
                    <a:pt x="26344" y="1295"/>
                    <a:pt x="27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6"/>
            <p:cNvSpPr/>
            <p:nvPr/>
          </p:nvSpPr>
          <p:spPr>
            <a:xfrm>
              <a:off x="3775925" y="1405350"/>
              <a:ext cx="176200" cy="184650"/>
            </a:xfrm>
            <a:custGeom>
              <a:avLst/>
              <a:gdLst/>
              <a:ahLst/>
              <a:cxnLst/>
              <a:rect l="l" t="t" r="r" b="b"/>
              <a:pathLst>
                <a:path w="7048" h="7386" extrusionOk="0">
                  <a:moveTo>
                    <a:pt x="5264" y="0"/>
                  </a:moveTo>
                  <a:cubicBezTo>
                    <a:pt x="5020" y="0"/>
                    <a:pt x="4749" y="42"/>
                    <a:pt x="4460" y="83"/>
                  </a:cubicBezTo>
                  <a:cubicBezTo>
                    <a:pt x="3628" y="268"/>
                    <a:pt x="2888" y="545"/>
                    <a:pt x="2241" y="1192"/>
                  </a:cubicBezTo>
                  <a:cubicBezTo>
                    <a:pt x="1687" y="1747"/>
                    <a:pt x="1132" y="2394"/>
                    <a:pt x="670" y="3041"/>
                  </a:cubicBezTo>
                  <a:cubicBezTo>
                    <a:pt x="392" y="3411"/>
                    <a:pt x="208" y="3780"/>
                    <a:pt x="115" y="4243"/>
                  </a:cubicBezTo>
                  <a:cubicBezTo>
                    <a:pt x="0" y="4588"/>
                    <a:pt x="171" y="4682"/>
                    <a:pt x="428" y="4682"/>
                  </a:cubicBezTo>
                  <a:cubicBezTo>
                    <a:pt x="584" y="4682"/>
                    <a:pt x="772" y="4647"/>
                    <a:pt x="947" y="4612"/>
                  </a:cubicBezTo>
                  <a:cubicBezTo>
                    <a:pt x="997" y="4600"/>
                    <a:pt x="1043" y="4594"/>
                    <a:pt x="1086" y="4594"/>
                  </a:cubicBezTo>
                  <a:cubicBezTo>
                    <a:pt x="1363" y="4594"/>
                    <a:pt x="1502" y="4834"/>
                    <a:pt x="1502" y="5075"/>
                  </a:cubicBezTo>
                  <a:cubicBezTo>
                    <a:pt x="1409" y="5814"/>
                    <a:pt x="1224" y="7201"/>
                    <a:pt x="2149" y="7385"/>
                  </a:cubicBezTo>
                  <a:cubicBezTo>
                    <a:pt x="2796" y="7385"/>
                    <a:pt x="3535" y="7201"/>
                    <a:pt x="4090" y="6738"/>
                  </a:cubicBezTo>
                  <a:cubicBezTo>
                    <a:pt x="5569" y="5814"/>
                    <a:pt x="7048" y="4150"/>
                    <a:pt x="6401" y="2302"/>
                  </a:cubicBezTo>
                  <a:cubicBezTo>
                    <a:pt x="6401" y="2209"/>
                    <a:pt x="6401" y="2024"/>
                    <a:pt x="6493" y="1932"/>
                  </a:cubicBezTo>
                  <a:cubicBezTo>
                    <a:pt x="6401" y="1377"/>
                    <a:pt x="6401" y="545"/>
                    <a:pt x="6031" y="268"/>
                  </a:cubicBezTo>
                  <a:cubicBezTo>
                    <a:pt x="5827" y="64"/>
                    <a:pt x="5566" y="0"/>
                    <a:pt x="5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6"/>
            <p:cNvSpPr/>
            <p:nvPr/>
          </p:nvSpPr>
          <p:spPr>
            <a:xfrm>
              <a:off x="3892025" y="1246225"/>
              <a:ext cx="339725" cy="338675"/>
            </a:xfrm>
            <a:custGeom>
              <a:avLst/>
              <a:gdLst/>
              <a:ahLst/>
              <a:cxnLst/>
              <a:rect l="l" t="t" r="r" b="b"/>
              <a:pathLst>
                <a:path w="13589" h="13547" extrusionOk="0">
                  <a:moveTo>
                    <a:pt x="1743" y="0"/>
                  </a:moveTo>
                  <a:cubicBezTo>
                    <a:pt x="927" y="0"/>
                    <a:pt x="141" y="540"/>
                    <a:pt x="0" y="1457"/>
                  </a:cubicBezTo>
                  <a:cubicBezTo>
                    <a:pt x="185" y="3583"/>
                    <a:pt x="740" y="4784"/>
                    <a:pt x="2773" y="5524"/>
                  </a:cubicBezTo>
                  <a:cubicBezTo>
                    <a:pt x="3975" y="6078"/>
                    <a:pt x="4899" y="7188"/>
                    <a:pt x="5177" y="8389"/>
                  </a:cubicBezTo>
                  <a:cubicBezTo>
                    <a:pt x="5731" y="9961"/>
                    <a:pt x="4160" y="11440"/>
                    <a:pt x="4252" y="12919"/>
                  </a:cubicBezTo>
                  <a:cubicBezTo>
                    <a:pt x="4273" y="13369"/>
                    <a:pt x="4588" y="13547"/>
                    <a:pt x="5077" y="13547"/>
                  </a:cubicBezTo>
                  <a:cubicBezTo>
                    <a:pt x="6800" y="13547"/>
                    <a:pt x="10691" y="11337"/>
                    <a:pt x="11555" y="10977"/>
                  </a:cubicBezTo>
                  <a:cubicBezTo>
                    <a:pt x="13034" y="10330"/>
                    <a:pt x="13588" y="9221"/>
                    <a:pt x="12572" y="7742"/>
                  </a:cubicBezTo>
                  <a:cubicBezTo>
                    <a:pt x="11555" y="6171"/>
                    <a:pt x="10446" y="6725"/>
                    <a:pt x="9152" y="6263"/>
                  </a:cubicBezTo>
                  <a:cubicBezTo>
                    <a:pt x="7673" y="5801"/>
                    <a:pt x="6378" y="4877"/>
                    <a:pt x="5362" y="3675"/>
                  </a:cubicBezTo>
                  <a:cubicBezTo>
                    <a:pt x="5335" y="3702"/>
                    <a:pt x="5300" y="3713"/>
                    <a:pt x="5261" y="3713"/>
                  </a:cubicBezTo>
                  <a:cubicBezTo>
                    <a:pt x="5169" y="3713"/>
                    <a:pt x="5057" y="3648"/>
                    <a:pt x="4992" y="3583"/>
                  </a:cubicBezTo>
                  <a:cubicBezTo>
                    <a:pt x="4622" y="3028"/>
                    <a:pt x="4252" y="2381"/>
                    <a:pt x="3975" y="1826"/>
                  </a:cubicBezTo>
                  <a:cubicBezTo>
                    <a:pt x="3698" y="1179"/>
                    <a:pt x="3236" y="347"/>
                    <a:pt x="2496" y="163"/>
                  </a:cubicBezTo>
                  <a:cubicBezTo>
                    <a:pt x="2255" y="53"/>
                    <a:pt x="1998" y="0"/>
                    <a:pt x="1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80"/>
        <p:cNvGrpSpPr/>
        <p:nvPr/>
      </p:nvGrpSpPr>
      <p:grpSpPr>
        <a:xfrm>
          <a:off x="0" y="0"/>
          <a:ext cx="0" cy="0"/>
          <a:chOff x="0" y="0"/>
          <a:chExt cx="0" cy="0"/>
        </a:xfrm>
      </p:grpSpPr>
      <p:sp>
        <p:nvSpPr>
          <p:cNvPr id="5481" name="Google Shape;5481;p47"/>
          <p:cNvSpPr txBox="1">
            <a:spLocks noGrp="1"/>
          </p:cNvSpPr>
          <p:nvPr>
            <p:ph type="title"/>
          </p:nvPr>
        </p:nvSpPr>
        <p:spPr>
          <a:xfrm>
            <a:off x="713225" y="1657825"/>
            <a:ext cx="7759200" cy="141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1,060,000</a:t>
            </a:r>
            <a:endParaRPr/>
          </a:p>
        </p:txBody>
      </p:sp>
      <p:grpSp>
        <p:nvGrpSpPr>
          <p:cNvPr id="5482" name="Google Shape;5482;p47"/>
          <p:cNvGrpSpPr/>
          <p:nvPr/>
        </p:nvGrpSpPr>
        <p:grpSpPr>
          <a:xfrm rot="703520">
            <a:off x="7582236" y="1682736"/>
            <a:ext cx="985206" cy="1778031"/>
            <a:chOff x="2764550" y="238125"/>
            <a:chExt cx="2081225" cy="3756050"/>
          </a:xfrm>
        </p:grpSpPr>
        <p:sp>
          <p:nvSpPr>
            <p:cNvPr id="5483" name="Google Shape;5483;p47"/>
            <p:cNvSpPr/>
            <p:nvPr/>
          </p:nvSpPr>
          <p:spPr>
            <a:xfrm>
              <a:off x="4163175" y="3101625"/>
              <a:ext cx="432500" cy="626025"/>
            </a:xfrm>
            <a:custGeom>
              <a:avLst/>
              <a:gdLst/>
              <a:ahLst/>
              <a:cxnLst/>
              <a:rect l="l" t="t" r="r" b="b"/>
              <a:pathLst>
                <a:path w="17300" h="25041" extrusionOk="0">
                  <a:moveTo>
                    <a:pt x="6194" y="1"/>
                  </a:moveTo>
                  <a:lnTo>
                    <a:pt x="1" y="13757"/>
                  </a:lnTo>
                  <a:lnTo>
                    <a:pt x="7980" y="25041"/>
                  </a:lnTo>
                  <a:lnTo>
                    <a:pt x="17299" y="16436"/>
                  </a:lnTo>
                  <a:lnTo>
                    <a:pt x="61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7"/>
            <p:cNvSpPr/>
            <p:nvPr/>
          </p:nvSpPr>
          <p:spPr>
            <a:xfrm>
              <a:off x="4268125" y="3457275"/>
              <a:ext cx="577650" cy="445375"/>
            </a:xfrm>
            <a:custGeom>
              <a:avLst/>
              <a:gdLst/>
              <a:ahLst/>
              <a:cxnLst/>
              <a:rect l="l" t="t" r="r" b="b"/>
              <a:pathLst>
                <a:path w="23106" h="17815" extrusionOk="0">
                  <a:moveTo>
                    <a:pt x="19102" y="0"/>
                  </a:moveTo>
                  <a:cubicBezTo>
                    <a:pt x="16601" y="0"/>
                    <a:pt x="13522" y="1258"/>
                    <a:pt x="11762" y="2567"/>
                  </a:cubicBezTo>
                  <a:cubicBezTo>
                    <a:pt x="7593" y="5604"/>
                    <a:pt x="5420" y="7182"/>
                    <a:pt x="1698" y="10874"/>
                  </a:cubicBezTo>
                  <a:cubicBezTo>
                    <a:pt x="1742" y="10854"/>
                    <a:pt x="1763" y="10846"/>
                    <a:pt x="1767" y="10846"/>
                  </a:cubicBezTo>
                  <a:cubicBezTo>
                    <a:pt x="1795" y="10846"/>
                    <a:pt x="968" y="11282"/>
                    <a:pt x="1015" y="11282"/>
                  </a:cubicBezTo>
                  <a:cubicBezTo>
                    <a:pt x="1020" y="11282"/>
                    <a:pt x="1039" y="11276"/>
                    <a:pt x="1073" y="11262"/>
                  </a:cubicBezTo>
                  <a:lnTo>
                    <a:pt x="1073" y="11262"/>
                  </a:lnTo>
                  <a:lnTo>
                    <a:pt x="1" y="12482"/>
                  </a:lnTo>
                  <a:cubicBezTo>
                    <a:pt x="1054" y="14588"/>
                    <a:pt x="3400" y="17815"/>
                    <a:pt x="5515" y="17815"/>
                  </a:cubicBezTo>
                  <a:cubicBezTo>
                    <a:pt x="5553" y="17815"/>
                    <a:pt x="5590" y="17814"/>
                    <a:pt x="5628" y="17812"/>
                  </a:cubicBezTo>
                  <a:cubicBezTo>
                    <a:pt x="6611" y="17782"/>
                    <a:pt x="7474" y="17187"/>
                    <a:pt x="8308" y="16591"/>
                  </a:cubicBezTo>
                  <a:cubicBezTo>
                    <a:pt x="13369" y="12959"/>
                    <a:pt x="18014" y="8760"/>
                    <a:pt x="22093" y="4056"/>
                  </a:cubicBezTo>
                  <a:cubicBezTo>
                    <a:pt x="22361" y="3818"/>
                    <a:pt x="22570" y="3490"/>
                    <a:pt x="22718" y="3163"/>
                  </a:cubicBezTo>
                  <a:cubicBezTo>
                    <a:pt x="23105" y="2061"/>
                    <a:pt x="22212" y="870"/>
                    <a:pt x="21259" y="424"/>
                  </a:cubicBezTo>
                  <a:cubicBezTo>
                    <a:pt x="20640" y="128"/>
                    <a:pt x="19901" y="0"/>
                    <a:pt x="19102"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7"/>
            <p:cNvSpPr/>
            <p:nvPr/>
          </p:nvSpPr>
          <p:spPr>
            <a:xfrm>
              <a:off x="3015400" y="3109075"/>
              <a:ext cx="432475" cy="626775"/>
            </a:xfrm>
            <a:custGeom>
              <a:avLst/>
              <a:gdLst/>
              <a:ahLst/>
              <a:cxnLst/>
              <a:rect l="l" t="t" r="r" b="b"/>
              <a:pathLst>
                <a:path w="17299" h="25071" extrusionOk="0">
                  <a:moveTo>
                    <a:pt x="11969" y="1"/>
                  </a:moveTo>
                  <a:lnTo>
                    <a:pt x="0" y="16436"/>
                  </a:lnTo>
                  <a:lnTo>
                    <a:pt x="9320" y="25070"/>
                  </a:lnTo>
                  <a:lnTo>
                    <a:pt x="17299" y="13786"/>
                  </a:lnTo>
                  <a:lnTo>
                    <a:pt x="119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7"/>
            <p:cNvSpPr/>
            <p:nvPr/>
          </p:nvSpPr>
          <p:spPr>
            <a:xfrm>
              <a:off x="3115150" y="770000"/>
              <a:ext cx="1397900" cy="3224150"/>
            </a:xfrm>
            <a:custGeom>
              <a:avLst/>
              <a:gdLst/>
              <a:ahLst/>
              <a:cxnLst/>
              <a:rect l="l" t="t" r="r" b="b"/>
              <a:pathLst>
                <a:path w="55916" h="128966" extrusionOk="0">
                  <a:moveTo>
                    <a:pt x="26999" y="1"/>
                  </a:moveTo>
                  <a:cubicBezTo>
                    <a:pt x="12012" y="1"/>
                    <a:pt x="6164" y="11367"/>
                    <a:pt x="3097" y="24339"/>
                  </a:cubicBezTo>
                  <a:cubicBezTo>
                    <a:pt x="0" y="37559"/>
                    <a:pt x="1786" y="63462"/>
                    <a:pt x="4645" y="81416"/>
                  </a:cubicBezTo>
                  <a:cubicBezTo>
                    <a:pt x="7533" y="99370"/>
                    <a:pt x="20395" y="121134"/>
                    <a:pt x="23075" y="125124"/>
                  </a:cubicBezTo>
                  <a:cubicBezTo>
                    <a:pt x="25541" y="128837"/>
                    <a:pt x="28393" y="128966"/>
                    <a:pt x="28778" y="128966"/>
                  </a:cubicBezTo>
                  <a:cubicBezTo>
                    <a:pt x="28806" y="128966"/>
                    <a:pt x="28821" y="128965"/>
                    <a:pt x="28821" y="128965"/>
                  </a:cubicBezTo>
                  <a:cubicBezTo>
                    <a:pt x="31322" y="128905"/>
                    <a:pt x="33555" y="127417"/>
                    <a:pt x="34597" y="125154"/>
                  </a:cubicBezTo>
                  <a:cubicBezTo>
                    <a:pt x="38260" y="117442"/>
                    <a:pt x="47906" y="98983"/>
                    <a:pt x="51003" y="81446"/>
                  </a:cubicBezTo>
                  <a:cubicBezTo>
                    <a:pt x="54099" y="63879"/>
                    <a:pt x="55916" y="41727"/>
                    <a:pt x="53236" y="27852"/>
                  </a:cubicBezTo>
                  <a:cubicBezTo>
                    <a:pt x="50586" y="13978"/>
                    <a:pt x="43470" y="460"/>
                    <a:pt x="27868" y="13"/>
                  </a:cubicBezTo>
                  <a:cubicBezTo>
                    <a:pt x="27575" y="5"/>
                    <a:pt x="27285" y="1"/>
                    <a:pt x="269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7"/>
            <p:cNvSpPr/>
            <p:nvPr/>
          </p:nvSpPr>
          <p:spPr>
            <a:xfrm>
              <a:off x="3232000" y="2790500"/>
              <a:ext cx="1160475" cy="1203675"/>
            </a:xfrm>
            <a:custGeom>
              <a:avLst/>
              <a:gdLst/>
              <a:ahLst/>
              <a:cxnLst/>
              <a:rect l="l" t="t" r="r" b="b"/>
              <a:pathLst>
                <a:path w="46419" h="48147" extrusionOk="0">
                  <a:moveTo>
                    <a:pt x="46418" y="0"/>
                  </a:moveTo>
                  <a:lnTo>
                    <a:pt x="46418" y="0"/>
                  </a:lnTo>
                  <a:cubicBezTo>
                    <a:pt x="40434" y="1608"/>
                    <a:pt x="34300" y="2620"/>
                    <a:pt x="28077" y="3067"/>
                  </a:cubicBezTo>
                  <a:cubicBezTo>
                    <a:pt x="26246" y="3183"/>
                    <a:pt x="24414" y="3238"/>
                    <a:pt x="22584" y="3238"/>
                  </a:cubicBezTo>
                  <a:cubicBezTo>
                    <a:pt x="15012" y="3238"/>
                    <a:pt x="7458" y="2297"/>
                    <a:pt x="1" y="834"/>
                  </a:cubicBezTo>
                  <a:lnTo>
                    <a:pt x="1" y="834"/>
                  </a:lnTo>
                  <a:cubicBezTo>
                    <a:pt x="2948" y="18758"/>
                    <a:pt x="15721" y="40344"/>
                    <a:pt x="18401" y="44334"/>
                  </a:cubicBezTo>
                  <a:cubicBezTo>
                    <a:pt x="20833" y="47996"/>
                    <a:pt x="23641" y="48146"/>
                    <a:pt x="24086" y="48146"/>
                  </a:cubicBezTo>
                  <a:cubicBezTo>
                    <a:pt x="24126" y="48146"/>
                    <a:pt x="24147" y="48145"/>
                    <a:pt x="24147" y="48145"/>
                  </a:cubicBezTo>
                  <a:cubicBezTo>
                    <a:pt x="26648" y="48085"/>
                    <a:pt x="28881" y="46597"/>
                    <a:pt x="29923" y="44304"/>
                  </a:cubicBezTo>
                  <a:cubicBezTo>
                    <a:pt x="33586" y="36622"/>
                    <a:pt x="43232" y="18133"/>
                    <a:pt x="46329" y="596"/>
                  </a:cubicBezTo>
                  <a:cubicBezTo>
                    <a:pt x="46359" y="387"/>
                    <a:pt x="46388" y="179"/>
                    <a:pt x="46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7"/>
            <p:cNvSpPr/>
            <p:nvPr/>
          </p:nvSpPr>
          <p:spPr>
            <a:xfrm>
              <a:off x="3684575" y="3873525"/>
              <a:ext cx="307425" cy="120650"/>
            </a:xfrm>
            <a:custGeom>
              <a:avLst/>
              <a:gdLst/>
              <a:ahLst/>
              <a:cxnLst/>
              <a:rect l="l" t="t" r="r" b="b"/>
              <a:pathLst>
                <a:path w="12297" h="4826" extrusionOk="0">
                  <a:moveTo>
                    <a:pt x="12297" y="1"/>
                  </a:moveTo>
                  <a:lnTo>
                    <a:pt x="12297" y="1"/>
                  </a:lnTo>
                  <a:cubicBezTo>
                    <a:pt x="9829" y="622"/>
                    <a:pt x="7295" y="929"/>
                    <a:pt x="4761" y="929"/>
                  </a:cubicBezTo>
                  <a:cubicBezTo>
                    <a:pt x="3168" y="929"/>
                    <a:pt x="1575" y="808"/>
                    <a:pt x="0" y="566"/>
                  </a:cubicBezTo>
                  <a:lnTo>
                    <a:pt x="0" y="566"/>
                  </a:lnTo>
                  <a:lnTo>
                    <a:pt x="298" y="1013"/>
                  </a:lnTo>
                  <a:cubicBezTo>
                    <a:pt x="2730" y="4675"/>
                    <a:pt x="5538" y="4825"/>
                    <a:pt x="5983" y="4825"/>
                  </a:cubicBezTo>
                  <a:cubicBezTo>
                    <a:pt x="6023" y="4825"/>
                    <a:pt x="6044" y="4824"/>
                    <a:pt x="6044" y="4824"/>
                  </a:cubicBezTo>
                  <a:cubicBezTo>
                    <a:pt x="8545" y="4764"/>
                    <a:pt x="10778" y="3276"/>
                    <a:pt x="11820" y="983"/>
                  </a:cubicBezTo>
                  <a:lnTo>
                    <a:pt x="122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7"/>
            <p:cNvSpPr/>
            <p:nvPr/>
          </p:nvSpPr>
          <p:spPr>
            <a:xfrm>
              <a:off x="3942850" y="2824000"/>
              <a:ext cx="340950" cy="42550"/>
            </a:xfrm>
            <a:custGeom>
              <a:avLst/>
              <a:gdLst/>
              <a:ahLst/>
              <a:cxnLst/>
              <a:rect l="l" t="t" r="r" b="b"/>
              <a:pathLst>
                <a:path w="13638" h="1702" extrusionOk="0">
                  <a:moveTo>
                    <a:pt x="13637" y="0"/>
                  </a:moveTo>
                  <a:lnTo>
                    <a:pt x="13637" y="0"/>
                  </a:lnTo>
                  <a:cubicBezTo>
                    <a:pt x="11493" y="357"/>
                    <a:pt x="9350" y="655"/>
                    <a:pt x="7176" y="893"/>
                  </a:cubicBezTo>
                  <a:cubicBezTo>
                    <a:pt x="4824" y="1280"/>
                    <a:pt x="2412" y="1519"/>
                    <a:pt x="1" y="1697"/>
                  </a:cubicBezTo>
                  <a:lnTo>
                    <a:pt x="477" y="1697"/>
                  </a:lnTo>
                  <a:cubicBezTo>
                    <a:pt x="681" y="1700"/>
                    <a:pt x="885" y="1701"/>
                    <a:pt x="1089" y="1701"/>
                  </a:cubicBezTo>
                  <a:cubicBezTo>
                    <a:pt x="3296" y="1701"/>
                    <a:pt x="5502" y="1556"/>
                    <a:pt x="7682" y="1310"/>
                  </a:cubicBezTo>
                  <a:cubicBezTo>
                    <a:pt x="9677" y="923"/>
                    <a:pt x="11672" y="477"/>
                    <a:pt x="13637" y="0"/>
                  </a:cubicBezTo>
                  <a:close/>
                </a:path>
              </a:pathLst>
            </a:custGeom>
            <a:solidFill>
              <a:srgbClr val="D24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7"/>
            <p:cNvSpPr/>
            <p:nvPr/>
          </p:nvSpPr>
          <p:spPr>
            <a:xfrm>
              <a:off x="3267725" y="2972850"/>
              <a:ext cx="1091250" cy="231300"/>
            </a:xfrm>
            <a:custGeom>
              <a:avLst/>
              <a:gdLst/>
              <a:ahLst/>
              <a:cxnLst/>
              <a:rect l="l" t="t" r="r" b="b"/>
              <a:pathLst>
                <a:path w="43650" h="9252" extrusionOk="0">
                  <a:moveTo>
                    <a:pt x="43649" y="1"/>
                  </a:moveTo>
                  <a:lnTo>
                    <a:pt x="43649" y="1"/>
                  </a:lnTo>
                  <a:cubicBezTo>
                    <a:pt x="41327" y="477"/>
                    <a:pt x="39005" y="1817"/>
                    <a:pt x="36652" y="2145"/>
                  </a:cubicBezTo>
                  <a:cubicBezTo>
                    <a:pt x="31231" y="2599"/>
                    <a:pt x="26289" y="2913"/>
                    <a:pt x="21556" y="2913"/>
                  </a:cubicBezTo>
                  <a:cubicBezTo>
                    <a:pt x="14203" y="2913"/>
                    <a:pt x="7355" y="2157"/>
                    <a:pt x="1" y="1"/>
                  </a:cubicBezTo>
                  <a:lnTo>
                    <a:pt x="1" y="1"/>
                  </a:lnTo>
                  <a:cubicBezTo>
                    <a:pt x="596" y="2204"/>
                    <a:pt x="1311" y="4408"/>
                    <a:pt x="2085" y="6611"/>
                  </a:cubicBezTo>
                  <a:cubicBezTo>
                    <a:pt x="8875" y="8316"/>
                    <a:pt x="15959" y="9251"/>
                    <a:pt x="23047" y="9251"/>
                  </a:cubicBezTo>
                  <a:cubicBezTo>
                    <a:pt x="29323" y="9251"/>
                    <a:pt x="35602" y="8518"/>
                    <a:pt x="41684" y="6938"/>
                  </a:cubicBezTo>
                  <a:cubicBezTo>
                    <a:pt x="42429" y="4646"/>
                    <a:pt x="43054" y="2323"/>
                    <a:pt x="43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7"/>
            <p:cNvSpPr/>
            <p:nvPr/>
          </p:nvSpPr>
          <p:spPr>
            <a:xfrm>
              <a:off x="3376400" y="3272100"/>
              <a:ext cx="882075" cy="200450"/>
            </a:xfrm>
            <a:custGeom>
              <a:avLst/>
              <a:gdLst/>
              <a:ahLst/>
              <a:cxnLst/>
              <a:rect l="l" t="t" r="r" b="b"/>
              <a:pathLst>
                <a:path w="35283" h="8018" extrusionOk="0">
                  <a:moveTo>
                    <a:pt x="35283" y="0"/>
                  </a:moveTo>
                  <a:lnTo>
                    <a:pt x="35283" y="0"/>
                  </a:lnTo>
                  <a:cubicBezTo>
                    <a:pt x="28906" y="1390"/>
                    <a:pt x="22377" y="2124"/>
                    <a:pt x="15873" y="2124"/>
                  </a:cubicBezTo>
                  <a:cubicBezTo>
                    <a:pt x="10533" y="2124"/>
                    <a:pt x="5209" y="1629"/>
                    <a:pt x="1" y="596"/>
                  </a:cubicBezTo>
                  <a:lnTo>
                    <a:pt x="1" y="596"/>
                  </a:lnTo>
                  <a:cubicBezTo>
                    <a:pt x="864" y="2710"/>
                    <a:pt x="1757" y="4734"/>
                    <a:pt x="2680" y="6699"/>
                  </a:cubicBezTo>
                  <a:cubicBezTo>
                    <a:pt x="6246" y="7570"/>
                    <a:pt x="11525" y="8017"/>
                    <a:pt x="16829" y="8017"/>
                  </a:cubicBezTo>
                  <a:cubicBezTo>
                    <a:pt x="22950" y="8017"/>
                    <a:pt x="29103" y="7422"/>
                    <a:pt x="32692" y="6193"/>
                  </a:cubicBezTo>
                  <a:cubicBezTo>
                    <a:pt x="33258" y="4734"/>
                    <a:pt x="34717" y="1489"/>
                    <a:pt x="35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7"/>
            <p:cNvSpPr/>
            <p:nvPr/>
          </p:nvSpPr>
          <p:spPr>
            <a:xfrm>
              <a:off x="3523775" y="3554200"/>
              <a:ext cx="619325" cy="209275"/>
            </a:xfrm>
            <a:custGeom>
              <a:avLst/>
              <a:gdLst/>
              <a:ahLst/>
              <a:cxnLst/>
              <a:rect l="l" t="t" r="r" b="b"/>
              <a:pathLst>
                <a:path w="24773" h="8371" extrusionOk="0">
                  <a:moveTo>
                    <a:pt x="24773" y="1"/>
                  </a:moveTo>
                  <a:cubicBezTo>
                    <a:pt x="19452" y="1826"/>
                    <a:pt x="13847" y="2914"/>
                    <a:pt x="8358" y="2914"/>
                  </a:cubicBezTo>
                  <a:cubicBezTo>
                    <a:pt x="5523" y="2914"/>
                    <a:pt x="2719" y="2624"/>
                    <a:pt x="1" y="1995"/>
                  </a:cubicBezTo>
                  <a:lnTo>
                    <a:pt x="1" y="1995"/>
                  </a:lnTo>
                  <a:cubicBezTo>
                    <a:pt x="954" y="3841"/>
                    <a:pt x="1877" y="5568"/>
                    <a:pt x="2740" y="7087"/>
                  </a:cubicBezTo>
                  <a:cubicBezTo>
                    <a:pt x="2832" y="7080"/>
                    <a:pt x="2923" y="7076"/>
                    <a:pt x="3014" y="7076"/>
                  </a:cubicBezTo>
                  <a:cubicBezTo>
                    <a:pt x="3308" y="7076"/>
                    <a:pt x="3599" y="7115"/>
                    <a:pt x="3872" y="7206"/>
                  </a:cubicBezTo>
                  <a:cubicBezTo>
                    <a:pt x="6227" y="7999"/>
                    <a:pt x="8704" y="8370"/>
                    <a:pt x="11193" y="8370"/>
                  </a:cubicBezTo>
                  <a:cubicBezTo>
                    <a:pt x="14869" y="8370"/>
                    <a:pt x="18571" y="7560"/>
                    <a:pt x="21944" y="6104"/>
                  </a:cubicBezTo>
                  <a:cubicBezTo>
                    <a:pt x="22838" y="4228"/>
                    <a:pt x="23790" y="2204"/>
                    <a:pt x="2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7"/>
            <p:cNvSpPr/>
            <p:nvPr/>
          </p:nvSpPr>
          <p:spPr>
            <a:xfrm>
              <a:off x="3194775" y="770000"/>
              <a:ext cx="1240850" cy="624125"/>
            </a:xfrm>
            <a:custGeom>
              <a:avLst/>
              <a:gdLst/>
              <a:ahLst/>
              <a:cxnLst/>
              <a:rect l="l" t="t" r="r" b="b"/>
              <a:pathLst>
                <a:path w="49634" h="24965" extrusionOk="0">
                  <a:moveTo>
                    <a:pt x="23778" y="1"/>
                  </a:moveTo>
                  <a:cubicBezTo>
                    <a:pt x="8999" y="1"/>
                    <a:pt x="3096" y="11131"/>
                    <a:pt x="1" y="23922"/>
                  </a:cubicBezTo>
                  <a:cubicBezTo>
                    <a:pt x="9052" y="19962"/>
                    <a:pt x="14828" y="20081"/>
                    <a:pt x="24267" y="20051"/>
                  </a:cubicBezTo>
                  <a:cubicBezTo>
                    <a:pt x="24421" y="20051"/>
                    <a:pt x="24575" y="20050"/>
                    <a:pt x="24728" y="20050"/>
                  </a:cubicBezTo>
                  <a:cubicBezTo>
                    <a:pt x="36737" y="20050"/>
                    <a:pt x="43548" y="22348"/>
                    <a:pt x="49634" y="24964"/>
                  </a:cubicBezTo>
                  <a:cubicBezTo>
                    <a:pt x="46686" y="11804"/>
                    <a:pt x="39541" y="460"/>
                    <a:pt x="24654" y="13"/>
                  </a:cubicBezTo>
                  <a:cubicBezTo>
                    <a:pt x="24358" y="5"/>
                    <a:pt x="24067" y="1"/>
                    <a:pt x="237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7"/>
            <p:cNvSpPr/>
            <p:nvPr/>
          </p:nvSpPr>
          <p:spPr>
            <a:xfrm>
              <a:off x="3359275" y="1468525"/>
              <a:ext cx="898475" cy="898450"/>
            </a:xfrm>
            <a:custGeom>
              <a:avLst/>
              <a:gdLst/>
              <a:ahLst/>
              <a:cxnLst/>
              <a:rect l="l" t="t" r="r" b="b"/>
              <a:pathLst>
                <a:path w="35939" h="35938" extrusionOk="0">
                  <a:moveTo>
                    <a:pt x="17955" y="1"/>
                  </a:moveTo>
                  <a:cubicBezTo>
                    <a:pt x="8040" y="1"/>
                    <a:pt x="1" y="8040"/>
                    <a:pt x="1" y="17984"/>
                  </a:cubicBezTo>
                  <a:cubicBezTo>
                    <a:pt x="1" y="27899"/>
                    <a:pt x="8040" y="35938"/>
                    <a:pt x="17955" y="35938"/>
                  </a:cubicBezTo>
                  <a:cubicBezTo>
                    <a:pt x="27869" y="35938"/>
                    <a:pt x="35938" y="27899"/>
                    <a:pt x="35938" y="17984"/>
                  </a:cubicBezTo>
                  <a:cubicBezTo>
                    <a:pt x="35938" y="8040"/>
                    <a:pt x="27869" y="1"/>
                    <a:pt x="17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7"/>
            <p:cNvSpPr/>
            <p:nvPr/>
          </p:nvSpPr>
          <p:spPr>
            <a:xfrm>
              <a:off x="2764550" y="3465125"/>
              <a:ext cx="577650" cy="445700"/>
            </a:xfrm>
            <a:custGeom>
              <a:avLst/>
              <a:gdLst/>
              <a:ahLst/>
              <a:cxnLst/>
              <a:rect l="l" t="t" r="r" b="b"/>
              <a:pathLst>
                <a:path w="23106" h="17828" extrusionOk="0">
                  <a:moveTo>
                    <a:pt x="3968" y="0"/>
                  </a:moveTo>
                  <a:cubicBezTo>
                    <a:pt x="3184" y="0"/>
                    <a:pt x="2457" y="124"/>
                    <a:pt x="1846" y="407"/>
                  </a:cubicBezTo>
                  <a:cubicBezTo>
                    <a:pt x="894" y="884"/>
                    <a:pt x="0" y="2075"/>
                    <a:pt x="388" y="3176"/>
                  </a:cubicBezTo>
                  <a:cubicBezTo>
                    <a:pt x="536" y="3504"/>
                    <a:pt x="745" y="3802"/>
                    <a:pt x="1013" y="4070"/>
                  </a:cubicBezTo>
                  <a:cubicBezTo>
                    <a:pt x="5122" y="8744"/>
                    <a:pt x="9737" y="12942"/>
                    <a:pt x="14798" y="16575"/>
                  </a:cubicBezTo>
                  <a:cubicBezTo>
                    <a:pt x="15632" y="17170"/>
                    <a:pt x="16525" y="17766"/>
                    <a:pt x="17508" y="17825"/>
                  </a:cubicBezTo>
                  <a:cubicBezTo>
                    <a:pt x="17536" y="17827"/>
                    <a:pt x="17565" y="17827"/>
                    <a:pt x="17593" y="17827"/>
                  </a:cubicBezTo>
                  <a:cubicBezTo>
                    <a:pt x="19714" y="17827"/>
                    <a:pt x="22047" y="14582"/>
                    <a:pt x="23105" y="12496"/>
                  </a:cubicBezTo>
                  <a:lnTo>
                    <a:pt x="22033" y="11245"/>
                  </a:lnTo>
                  <a:lnTo>
                    <a:pt x="22033" y="11245"/>
                  </a:lnTo>
                  <a:cubicBezTo>
                    <a:pt x="22073" y="11265"/>
                    <a:pt x="22092" y="11274"/>
                    <a:pt x="22093" y="11274"/>
                  </a:cubicBezTo>
                  <a:cubicBezTo>
                    <a:pt x="22103" y="11274"/>
                    <a:pt x="21312" y="10859"/>
                    <a:pt x="21339" y="10859"/>
                  </a:cubicBezTo>
                  <a:cubicBezTo>
                    <a:pt x="21343" y="10859"/>
                    <a:pt x="21364" y="10868"/>
                    <a:pt x="21408" y="10888"/>
                  </a:cubicBezTo>
                  <a:cubicBezTo>
                    <a:pt x="17686" y="7196"/>
                    <a:pt x="15513" y="5588"/>
                    <a:pt x="11344" y="2551"/>
                  </a:cubicBezTo>
                  <a:cubicBezTo>
                    <a:pt x="9575" y="1259"/>
                    <a:pt x="6477" y="0"/>
                    <a:pt x="3968"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7"/>
            <p:cNvSpPr/>
            <p:nvPr/>
          </p:nvSpPr>
          <p:spPr>
            <a:xfrm>
              <a:off x="3750800" y="282775"/>
              <a:ext cx="82650" cy="489800"/>
            </a:xfrm>
            <a:custGeom>
              <a:avLst/>
              <a:gdLst/>
              <a:ahLst/>
              <a:cxnLst/>
              <a:rect l="l" t="t" r="r" b="b"/>
              <a:pathLst>
                <a:path w="3306" h="19592" extrusionOk="0">
                  <a:moveTo>
                    <a:pt x="1341" y="0"/>
                  </a:moveTo>
                  <a:lnTo>
                    <a:pt x="1" y="19592"/>
                  </a:lnTo>
                  <a:lnTo>
                    <a:pt x="3306" y="19502"/>
                  </a:lnTo>
                  <a:lnTo>
                    <a:pt x="1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7"/>
            <p:cNvSpPr/>
            <p:nvPr/>
          </p:nvSpPr>
          <p:spPr>
            <a:xfrm>
              <a:off x="3712100" y="238125"/>
              <a:ext cx="144425" cy="144425"/>
            </a:xfrm>
            <a:custGeom>
              <a:avLst/>
              <a:gdLst/>
              <a:ahLst/>
              <a:cxnLst/>
              <a:rect l="l" t="t" r="r" b="b"/>
              <a:pathLst>
                <a:path w="5777" h="5777" extrusionOk="0">
                  <a:moveTo>
                    <a:pt x="2889" y="0"/>
                  </a:moveTo>
                  <a:cubicBezTo>
                    <a:pt x="1311" y="0"/>
                    <a:pt x="1" y="1280"/>
                    <a:pt x="1" y="2888"/>
                  </a:cubicBezTo>
                  <a:cubicBezTo>
                    <a:pt x="1" y="4466"/>
                    <a:pt x="1311" y="5776"/>
                    <a:pt x="2889" y="5776"/>
                  </a:cubicBezTo>
                  <a:cubicBezTo>
                    <a:pt x="4497" y="5776"/>
                    <a:pt x="5777" y="4466"/>
                    <a:pt x="5777" y="2888"/>
                  </a:cubicBezTo>
                  <a:cubicBezTo>
                    <a:pt x="5777" y="1280"/>
                    <a:pt x="4497" y="0"/>
                    <a:pt x="28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47"/>
          <p:cNvSpPr txBox="1">
            <a:spLocks noGrp="1"/>
          </p:cNvSpPr>
          <p:nvPr>
            <p:ph type="subTitle" idx="2"/>
          </p:nvPr>
        </p:nvSpPr>
        <p:spPr>
          <a:xfrm>
            <a:off x="2291675" y="3098150"/>
            <a:ext cx="4614000" cy="36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a:p>
            <a:pPr marL="0" lvl="0" indent="0" algn="ctr" rtl="0">
              <a:spcBef>
                <a:spcPts val="1600"/>
              </a:spcBef>
              <a:spcAft>
                <a:spcPts val="1600"/>
              </a:spcAft>
              <a:buNone/>
            </a:pPr>
            <a:endParaRPr/>
          </a:p>
        </p:txBody>
      </p:sp>
      <p:grpSp>
        <p:nvGrpSpPr>
          <p:cNvPr id="5499" name="Google Shape;5499;p47"/>
          <p:cNvGrpSpPr/>
          <p:nvPr/>
        </p:nvGrpSpPr>
        <p:grpSpPr>
          <a:xfrm>
            <a:off x="627877" y="378891"/>
            <a:ext cx="1577816" cy="985681"/>
            <a:chOff x="170600" y="561575"/>
            <a:chExt cx="7165375" cy="4476300"/>
          </a:xfrm>
        </p:grpSpPr>
        <p:sp>
          <p:nvSpPr>
            <p:cNvPr id="5500" name="Google Shape;5500;p47"/>
            <p:cNvSpPr/>
            <p:nvPr/>
          </p:nvSpPr>
          <p:spPr>
            <a:xfrm>
              <a:off x="1334650" y="561575"/>
              <a:ext cx="4834550" cy="4476300"/>
            </a:xfrm>
            <a:custGeom>
              <a:avLst/>
              <a:gdLst/>
              <a:ahLst/>
              <a:cxnLst/>
              <a:rect l="l" t="t" r="r" b="b"/>
              <a:pathLst>
                <a:path w="193382" h="179052" extrusionOk="0">
                  <a:moveTo>
                    <a:pt x="95141" y="1"/>
                  </a:moveTo>
                  <a:cubicBezTo>
                    <a:pt x="66616" y="1"/>
                    <a:pt x="39231" y="13687"/>
                    <a:pt x="22148" y="37604"/>
                  </a:cubicBezTo>
                  <a:cubicBezTo>
                    <a:pt x="1189" y="67097"/>
                    <a:pt x="1" y="106313"/>
                    <a:pt x="19231" y="136995"/>
                  </a:cubicBezTo>
                  <a:cubicBezTo>
                    <a:pt x="35714" y="163441"/>
                    <a:pt x="64638" y="179052"/>
                    <a:pt x="95141" y="179052"/>
                  </a:cubicBezTo>
                  <a:cubicBezTo>
                    <a:pt x="100026" y="179052"/>
                    <a:pt x="104951" y="178651"/>
                    <a:pt x="109871" y="177831"/>
                  </a:cubicBezTo>
                  <a:cubicBezTo>
                    <a:pt x="145631" y="171889"/>
                    <a:pt x="174152" y="144989"/>
                    <a:pt x="182362" y="109662"/>
                  </a:cubicBezTo>
                  <a:cubicBezTo>
                    <a:pt x="193382" y="61479"/>
                    <a:pt x="163348" y="13404"/>
                    <a:pt x="115165" y="2277"/>
                  </a:cubicBezTo>
                  <a:cubicBezTo>
                    <a:pt x="108506" y="745"/>
                    <a:pt x="101792" y="1"/>
                    <a:pt x="95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7"/>
            <p:cNvSpPr/>
            <p:nvPr/>
          </p:nvSpPr>
          <p:spPr>
            <a:xfrm>
              <a:off x="170600" y="1610325"/>
              <a:ext cx="7165375" cy="2397725"/>
            </a:xfrm>
            <a:custGeom>
              <a:avLst/>
              <a:gdLst/>
              <a:ahLst/>
              <a:cxnLst/>
              <a:rect l="l" t="t" r="r" b="b"/>
              <a:pathLst>
                <a:path w="286615" h="95909" extrusionOk="0">
                  <a:moveTo>
                    <a:pt x="60237" y="6416"/>
                  </a:moveTo>
                  <a:cubicBezTo>
                    <a:pt x="84139" y="6416"/>
                    <a:pt x="116036" y="10144"/>
                    <a:pt x="149735" y="17909"/>
                  </a:cubicBezTo>
                  <a:cubicBezTo>
                    <a:pt x="217365" y="33465"/>
                    <a:pt x="271166" y="60474"/>
                    <a:pt x="267925" y="74842"/>
                  </a:cubicBezTo>
                  <a:cubicBezTo>
                    <a:pt x="266274" y="81923"/>
                    <a:pt x="250850" y="85567"/>
                    <a:pt x="227534" y="85567"/>
                  </a:cubicBezTo>
                  <a:cubicBezTo>
                    <a:pt x="203537" y="85567"/>
                    <a:pt x="171181" y="81707"/>
                    <a:pt x="136879" y="73762"/>
                  </a:cubicBezTo>
                  <a:cubicBezTo>
                    <a:pt x="69358" y="58205"/>
                    <a:pt x="15341" y="31737"/>
                    <a:pt x="18690" y="17368"/>
                  </a:cubicBezTo>
                  <a:cubicBezTo>
                    <a:pt x="20313" y="10171"/>
                    <a:pt x="36249" y="6416"/>
                    <a:pt x="60237" y="6416"/>
                  </a:cubicBezTo>
                  <a:close/>
                  <a:moveTo>
                    <a:pt x="50643" y="1"/>
                  </a:moveTo>
                  <a:cubicBezTo>
                    <a:pt x="23884" y="1"/>
                    <a:pt x="6447" y="4646"/>
                    <a:pt x="4322" y="14019"/>
                  </a:cubicBezTo>
                  <a:cubicBezTo>
                    <a:pt x="0" y="32601"/>
                    <a:pt x="56286" y="67388"/>
                    <a:pt x="134286" y="85322"/>
                  </a:cubicBezTo>
                  <a:cubicBezTo>
                    <a:pt x="166152" y="92658"/>
                    <a:pt x="195993" y="95908"/>
                    <a:pt x="220428" y="95908"/>
                  </a:cubicBezTo>
                  <a:cubicBezTo>
                    <a:pt x="255722" y="95908"/>
                    <a:pt x="279740" y="89127"/>
                    <a:pt x="282293" y="78083"/>
                  </a:cubicBezTo>
                  <a:cubicBezTo>
                    <a:pt x="286614" y="59501"/>
                    <a:pt x="228816" y="31413"/>
                    <a:pt x="150816" y="13371"/>
                  </a:cubicBezTo>
                  <a:cubicBezTo>
                    <a:pt x="112215" y="4484"/>
                    <a:pt x="76931" y="1"/>
                    <a:pt x="50643" y="1"/>
                  </a:cubicBezTo>
                  <a:close/>
                </a:path>
              </a:pathLst>
            </a:custGeom>
            <a:solidFill>
              <a:schemeClr val="accent1"/>
            </a:solidFill>
            <a:ln w="67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7"/>
            <p:cNvSpPr/>
            <p:nvPr/>
          </p:nvSpPr>
          <p:spPr>
            <a:xfrm>
              <a:off x="1612850" y="565350"/>
              <a:ext cx="4451025" cy="2492000"/>
            </a:xfrm>
            <a:custGeom>
              <a:avLst/>
              <a:gdLst/>
              <a:ahLst/>
              <a:cxnLst/>
              <a:rect l="l" t="t" r="r" b="b"/>
              <a:pathLst>
                <a:path w="178041" h="99680" extrusionOk="0">
                  <a:moveTo>
                    <a:pt x="83914" y="1"/>
                  </a:moveTo>
                  <a:cubicBezTo>
                    <a:pt x="47257" y="1"/>
                    <a:pt x="13284" y="22654"/>
                    <a:pt x="0" y="58411"/>
                  </a:cubicBezTo>
                  <a:cubicBezTo>
                    <a:pt x="29170" y="66190"/>
                    <a:pt x="57366" y="77209"/>
                    <a:pt x="86644" y="84663"/>
                  </a:cubicBezTo>
                  <a:cubicBezTo>
                    <a:pt x="114949" y="91902"/>
                    <a:pt x="143902" y="96223"/>
                    <a:pt x="172855" y="99680"/>
                  </a:cubicBezTo>
                  <a:cubicBezTo>
                    <a:pt x="178040" y="54738"/>
                    <a:pt x="148763" y="13037"/>
                    <a:pt x="104685" y="2450"/>
                  </a:cubicBezTo>
                  <a:cubicBezTo>
                    <a:pt x="97746" y="796"/>
                    <a:pt x="90783" y="1"/>
                    <a:pt x="83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47"/>
          <p:cNvGrpSpPr/>
          <p:nvPr/>
        </p:nvGrpSpPr>
        <p:grpSpPr>
          <a:xfrm rot="1167086">
            <a:off x="805947" y="3144642"/>
            <a:ext cx="1221684" cy="1220212"/>
            <a:chOff x="1798250" y="867825"/>
            <a:chExt cx="3984625" cy="3979825"/>
          </a:xfrm>
        </p:grpSpPr>
        <p:sp>
          <p:nvSpPr>
            <p:cNvPr id="5504" name="Google Shape;5504;p47"/>
            <p:cNvSpPr/>
            <p:nvPr/>
          </p:nvSpPr>
          <p:spPr>
            <a:xfrm>
              <a:off x="1798250" y="867825"/>
              <a:ext cx="3984625" cy="3979825"/>
            </a:xfrm>
            <a:custGeom>
              <a:avLst/>
              <a:gdLst/>
              <a:ahLst/>
              <a:cxnLst/>
              <a:rect l="l" t="t" r="r" b="b"/>
              <a:pathLst>
                <a:path w="159385" h="159193" extrusionOk="0">
                  <a:moveTo>
                    <a:pt x="79824" y="0"/>
                  </a:moveTo>
                  <a:cubicBezTo>
                    <a:pt x="72452" y="0"/>
                    <a:pt x="65071" y="1027"/>
                    <a:pt x="57911" y="3094"/>
                  </a:cubicBezTo>
                  <a:cubicBezTo>
                    <a:pt x="56701" y="3439"/>
                    <a:pt x="55491" y="3785"/>
                    <a:pt x="54367" y="4131"/>
                  </a:cubicBezTo>
                  <a:cubicBezTo>
                    <a:pt x="53676" y="4390"/>
                    <a:pt x="52984" y="4649"/>
                    <a:pt x="52293" y="4909"/>
                  </a:cubicBezTo>
                  <a:cubicBezTo>
                    <a:pt x="51169" y="5254"/>
                    <a:pt x="49959" y="5773"/>
                    <a:pt x="49008" y="6119"/>
                  </a:cubicBezTo>
                  <a:cubicBezTo>
                    <a:pt x="48144" y="6551"/>
                    <a:pt x="47193" y="6897"/>
                    <a:pt x="46242" y="7329"/>
                  </a:cubicBezTo>
                  <a:cubicBezTo>
                    <a:pt x="44081" y="8366"/>
                    <a:pt x="41834" y="9576"/>
                    <a:pt x="39760" y="10786"/>
                  </a:cubicBezTo>
                  <a:cubicBezTo>
                    <a:pt x="39068" y="11132"/>
                    <a:pt x="38463" y="11478"/>
                    <a:pt x="37858" y="11910"/>
                  </a:cubicBezTo>
                  <a:cubicBezTo>
                    <a:pt x="35957" y="13120"/>
                    <a:pt x="34055" y="14416"/>
                    <a:pt x="32240" y="15713"/>
                  </a:cubicBezTo>
                  <a:cubicBezTo>
                    <a:pt x="31116" y="16577"/>
                    <a:pt x="30166" y="17355"/>
                    <a:pt x="29042" y="18219"/>
                  </a:cubicBezTo>
                  <a:cubicBezTo>
                    <a:pt x="28005" y="19084"/>
                    <a:pt x="26795" y="19862"/>
                    <a:pt x="25757" y="20812"/>
                  </a:cubicBezTo>
                  <a:cubicBezTo>
                    <a:pt x="24807" y="21677"/>
                    <a:pt x="23856" y="22628"/>
                    <a:pt x="22905" y="23578"/>
                  </a:cubicBezTo>
                  <a:cubicBezTo>
                    <a:pt x="21868" y="24529"/>
                    <a:pt x="21004" y="25480"/>
                    <a:pt x="20139" y="26517"/>
                  </a:cubicBezTo>
                  <a:cubicBezTo>
                    <a:pt x="18929" y="27814"/>
                    <a:pt x="17806" y="29196"/>
                    <a:pt x="16682" y="30579"/>
                  </a:cubicBezTo>
                  <a:cubicBezTo>
                    <a:pt x="15299" y="32394"/>
                    <a:pt x="13916" y="34296"/>
                    <a:pt x="12620" y="36284"/>
                  </a:cubicBezTo>
                  <a:cubicBezTo>
                    <a:pt x="12274" y="36803"/>
                    <a:pt x="12014" y="37321"/>
                    <a:pt x="11669" y="37840"/>
                  </a:cubicBezTo>
                  <a:cubicBezTo>
                    <a:pt x="10891" y="39136"/>
                    <a:pt x="10113" y="40433"/>
                    <a:pt x="9421" y="41816"/>
                  </a:cubicBezTo>
                  <a:cubicBezTo>
                    <a:pt x="9076" y="42507"/>
                    <a:pt x="8730" y="43199"/>
                    <a:pt x="8298" y="43977"/>
                  </a:cubicBezTo>
                  <a:cubicBezTo>
                    <a:pt x="7693" y="45273"/>
                    <a:pt x="7001" y="46656"/>
                    <a:pt x="6396" y="48039"/>
                  </a:cubicBezTo>
                  <a:cubicBezTo>
                    <a:pt x="6051" y="48817"/>
                    <a:pt x="5791" y="49508"/>
                    <a:pt x="5446" y="50545"/>
                  </a:cubicBezTo>
                  <a:cubicBezTo>
                    <a:pt x="5013" y="51496"/>
                    <a:pt x="4668" y="52533"/>
                    <a:pt x="4322" y="53484"/>
                  </a:cubicBezTo>
                  <a:cubicBezTo>
                    <a:pt x="3976" y="54349"/>
                    <a:pt x="3717" y="55299"/>
                    <a:pt x="3371" y="56250"/>
                  </a:cubicBezTo>
                  <a:cubicBezTo>
                    <a:pt x="2939" y="57892"/>
                    <a:pt x="2420" y="59621"/>
                    <a:pt x="2075" y="61263"/>
                  </a:cubicBezTo>
                  <a:cubicBezTo>
                    <a:pt x="1729" y="62560"/>
                    <a:pt x="1556" y="63856"/>
                    <a:pt x="1210" y="65239"/>
                  </a:cubicBezTo>
                  <a:cubicBezTo>
                    <a:pt x="951" y="66622"/>
                    <a:pt x="778" y="68091"/>
                    <a:pt x="605" y="69561"/>
                  </a:cubicBezTo>
                  <a:cubicBezTo>
                    <a:pt x="519" y="70079"/>
                    <a:pt x="432" y="70598"/>
                    <a:pt x="432" y="71203"/>
                  </a:cubicBezTo>
                  <a:cubicBezTo>
                    <a:pt x="259" y="72240"/>
                    <a:pt x="173" y="73277"/>
                    <a:pt x="173" y="74315"/>
                  </a:cubicBezTo>
                  <a:cubicBezTo>
                    <a:pt x="87" y="74574"/>
                    <a:pt x="87" y="74833"/>
                    <a:pt x="173" y="75092"/>
                  </a:cubicBezTo>
                  <a:cubicBezTo>
                    <a:pt x="0" y="76562"/>
                    <a:pt x="0" y="78031"/>
                    <a:pt x="0" y="79414"/>
                  </a:cubicBezTo>
                  <a:cubicBezTo>
                    <a:pt x="0" y="82266"/>
                    <a:pt x="173" y="85119"/>
                    <a:pt x="432" y="87971"/>
                  </a:cubicBezTo>
                  <a:cubicBezTo>
                    <a:pt x="519" y="88835"/>
                    <a:pt x="605" y="89700"/>
                    <a:pt x="778" y="90564"/>
                  </a:cubicBezTo>
                  <a:cubicBezTo>
                    <a:pt x="865" y="91255"/>
                    <a:pt x="951" y="91861"/>
                    <a:pt x="1037" y="92466"/>
                  </a:cubicBezTo>
                  <a:cubicBezTo>
                    <a:pt x="1210" y="93243"/>
                    <a:pt x="1297" y="94108"/>
                    <a:pt x="1470" y="94886"/>
                  </a:cubicBezTo>
                  <a:cubicBezTo>
                    <a:pt x="1642" y="95577"/>
                    <a:pt x="1815" y="96269"/>
                    <a:pt x="1988" y="97047"/>
                  </a:cubicBezTo>
                  <a:cubicBezTo>
                    <a:pt x="2247" y="98084"/>
                    <a:pt x="2507" y="99207"/>
                    <a:pt x="2766" y="100245"/>
                  </a:cubicBezTo>
                  <a:cubicBezTo>
                    <a:pt x="3025" y="101282"/>
                    <a:pt x="3285" y="102405"/>
                    <a:pt x="3630" y="103443"/>
                  </a:cubicBezTo>
                  <a:cubicBezTo>
                    <a:pt x="4063" y="104480"/>
                    <a:pt x="4408" y="105517"/>
                    <a:pt x="4754" y="106554"/>
                  </a:cubicBezTo>
                  <a:cubicBezTo>
                    <a:pt x="5100" y="107591"/>
                    <a:pt x="5532" y="108542"/>
                    <a:pt x="5964" y="109579"/>
                  </a:cubicBezTo>
                  <a:cubicBezTo>
                    <a:pt x="6396" y="110789"/>
                    <a:pt x="6915" y="111999"/>
                    <a:pt x="7520" y="113123"/>
                  </a:cubicBezTo>
                  <a:cubicBezTo>
                    <a:pt x="7779" y="113728"/>
                    <a:pt x="8039" y="114333"/>
                    <a:pt x="8384" y="114938"/>
                  </a:cubicBezTo>
                  <a:cubicBezTo>
                    <a:pt x="9421" y="117099"/>
                    <a:pt x="10545" y="119173"/>
                    <a:pt x="11842" y="121161"/>
                  </a:cubicBezTo>
                  <a:cubicBezTo>
                    <a:pt x="12360" y="122112"/>
                    <a:pt x="12965" y="123063"/>
                    <a:pt x="13657" y="124014"/>
                  </a:cubicBezTo>
                  <a:cubicBezTo>
                    <a:pt x="14089" y="124792"/>
                    <a:pt x="14694" y="125569"/>
                    <a:pt x="15126" y="126175"/>
                  </a:cubicBezTo>
                  <a:cubicBezTo>
                    <a:pt x="15472" y="126780"/>
                    <a:pt x="15904" y="127298"/>
                    <a:pt x="16336" y="127817"/>
                  </a:cubicBezTo>
                  <a:cubicBezTo>
                    <a:pt x="16423" y="127903"/>
                    <a:pt x="16509" y="127990"/>
                    <a:pt x="16595" y="128076"/>
                  </a:cubicBezTo>
                  <a:lnTo>
                    <a:pt x="17028" y="128681"/>
                  </a:lnTo>
                  <a:cubicBezTo>
                    <a:pt x="17633" y="129459"/>
                    <a:pt x="18151" y="130150"/>
                    <a:pt x="18843" y="130928"/>
                  </a:cubicBezTo>
                  <a:cubicBezTo>
                    <a:pt x="19534" y="131706"/>
                    <a:pt x="20226" y="132484"/>
                    <a:pt x="21004" y="133262"/>
                  </a:cubicBezTo>
                  <a:cubicBezTo>
                    <a:pt x="21522" y="133954"/>
                    <a:pt x="22127" y="134559"/>
                    <a:pt x="22732" y="135164"/>
                  </a:cubicBezTo>
                  <a:cubicBezTo>
                    <a:pt x="24461" y="136979"/>
                    <a:pt x="26362" y="138621"/>
                    <a:pt x="28264" y="140263"/>
                  </a:cubicBezTo>
                  <a:cubicBezTo>
                    <a:pt x="28783" y="140782"/>
                    <a:pt x="29128" y="141041"/>
                    <a:pt x="29820" y="141646"/>
                  </a:cubicBezTo>
                  <a:cubicBezTo>
                    <a:pt x="30511" y="142165"/>
                    <a:pt x="31289" y="142770"/>
                    <a:pt x="31981" y="143288"/>
                  </a:cubicBezTo>
                  <a:cubicBezTo>
                    <a:pt x="32067" y="143375"/>
                    <a:pt x="32154" y="143375"/>
                    <a:pt x="32240" y="143461"/>
                  </a:cubicBezTo>
                  <a:cubicBezTo>
                    <a:pt x="33018" y="143980"/>
                    <a:pt x="33796" y="144585"/>
                    <a:pt x="34574" y="145103"/>
                  </a:cubicBezTo>
                  <a:cubicBezTo>
                    <a:pt x="35265" y="145622"/>
                    <a:pt x="36043" y="146141"/>
                    <a:pt x="36821" y="146573"/>
                  </a:cubicBezTo>
                  <a:cubicBezTo>
                    <a:pt x="36994" y="146746"/>
                    <a:pt x="37167" y="146918"/>
                    <a:pt x="37426" y="147005"/>
                  </a:cubicBezTo>
                  <a:cubicBezTo>
                    <a:pt x="38463" y="147696"/>
                    <a:pt x="39500" y="148301"/>
                    <a:pt x="40538" y="148906"/>
                  </a:cubicBezTo>
                  <a:cubicBezTo>
                    <a:pt x="40624" y="148906"/>
                    <a:pt x="40624" y="148906"/>
                    <a:pt x="40710" y="148993"/>
                  </a:cubicBezTo>
                  <a:cubicBezTo>
                    <a:pt x="43736" y="150722"/>
                    <a:pt x="46934" y="152277"/>
                    <a:pt x="50305" y="153487"/>
                  </a:cubicBezTo>
                  <a:cubicBezTo>
                    <a:pt x="51342" y="153920"/>
                    <a:pt x="52552" y="154352"/>
                    <a:pt x="53589" y="154784"/>
                  </a:cubicBezTo>
                  <a:cubicBezTo>
                    <a:pt x="53762" y="154870"/>
                    <a:pt x="53935" y="154870"/>
                    <a:pt x="54021" y="154957"/>
                  </a:cubicBezTo>
                  <a:cubicBezTo>
                    <a:pt x="54972" y="155216"/>
                    <a:pt x="55923" y="155562"/>
                    <a:pt x="56960" y="155821"/>
                  </a:cubicBezTo>
                  <a:cubicBezTo>
                    <a:pt x="57219" y="155908"/>
                    <a:pt x="57565" y="156080"/>
                    <a:pt x="57911" y="156080"/>
                  </a:cubicBezTo>
                  <a:cubicBezTo>
                    <a:pt x="58775" y="156426"/>
                    <a:pt x="59726" y="156599"/>
                    <a:pt x="60590" y="156858"/>
                  </a:cubicBezTo>
                  <a:cubicBezTo>
                    <a:pt x="60850" y="156945"/>
                    <a:pt x="61109" y="156945"/>
                    <a:pt x="61368" y="157031"/>
                  </a:cubicBezTo>
                  <a:cubicBezTo>
                    <a:pt x="62405" y="157290"/>
                    <a:pt x="63443" y="157550"/>
                    <a:pt x="64480" y="157723"/>
                  </a:cubicBezTo>
                  <a:cubicBezTo>
                    <a:pt x="69493" y="158673"/>
                    <a:pt x="74593" y="159192"/>
                    <a:pt x="79692" y="159192"/>
                  </a:cubicBezTo>
                  <a:cubicBezTo>
                    <a:pt x="93003" y="159192"/>
                    <a:pt x="106141" y="155821"/>
                    <a:pt x="117809" y="149425"/>
                  </a:cubicBezTo>
                  <a:cubicBezTo>
                    <a:pt x="119106" y="148820"/>
                    <a:pt x="120316" y="148042"/>
                    <a:pt x="121526" y="147264"/>
                  </a:cubicBezTo>
                  <a:cubicBezTo>
                    <a:pt x="124983" y="145190"/>
                    <a:pt x="128268" y="142770"/>
                    <a:pt x="131293" y="140177"/>
                  </a:cubicBezTo>
                  <a:cubicBezTo>
                    <a:pt x="141233" y="131706"/>
                    <a:pt x="148926" y="120989"/>
                    <a:pt x="153766" y="108888"/>
                  </a:cubicBezTo>
                  <a:cubicBezTo>
                    <a:pt x="154889" y="106036"/>
                    <a:pt x="155840" y="103183"/>
                    <a:pt x="156618" y="100245"/>
                  </a:cubicBezTo>
                  <a:cubicBezTo>
                    <a:pt x="157482" y="96960"/>
                    <a:pt x="158174" y="93762"/>
                    <a:pt x="158606" y="90391"/>
                  </a:cubicBezTo>
                  <a:cubicBezTo>
                    <a:pt x="159038" y="87366"/>
                    <a:pt x="159298" y="84254"/>
                    <a:pt x="159298" y="81143"/>
                  </a:cubicBezTo>
                  <a:lnTo>
                    <a:pt x="159298" y="79587"/>
                  </a:lnTo>
                  <a:cubicBezTo>
                    <a:pt x="159384" y="72586"/>
                    <a:pt x="158433" y="65585"/>
                    <a:pt x="156618" y="58757"/>
                  </a:cubicBezTo>
                  <a:cubicBezTo>
                    <a:pt x="155927" y="56423"/>
                    <a:pt x="155235" y="54003"/>
                    <a:pt x="154371" y="51669"/>
                  </a:cubicBezTo>
                  <a:cubicBezTo>
                    <a:pt x="150914" y="42680"/>
                    <a:pt x="145987" y="34382"/>
                    <a:pt x="139591" y="27122"/>
                  </a:cubicBezTo>
                  <a:cubicBezTo>
                    <a:pt x="133108" y="19775"/>
                    <a:pt x="125329" y="13638"/>
                    <a:pt x="116686" y="9057"/>
                  </a:cubicBezTo>
                  <a:cubicBezTo>
                    <a:pt x="114179" y="7761"/>
                    <a:pt x="111500" y="6551"/>
                    <a:pt x="108907" y="5514"/>
                  </a:cubicBezTo>
                  <a:cubicBezTo>
                    <a:pt x="99596" y="1849"/>
                    <a:pt x="89717" y="0"/>
                    <a:pt x="798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7"/>
            <p:cNvSpPr/>
            <p:nvPr/>
          </p:nvSpPr>
          <p:spPr>
            <a:xfrm>
              <a:off x="2219600" y="1398925"/>
              <a:ext cx="3243450" cy="428850"/>
            </a:xfrm>
            <a:custGeom>
              <a:avLst/>
              <a:gdLst/>
              <a:ahLst/>
              <a:cxnLst/>
              <a:rect l="l" t="t" r="r" b="b"/>
              <a:pathLst>
                <a:path w="129738" h="17154" extrusionOk="0">
                  <a:moveTo>
                    <a:pt x="29561" y="1"/>
                  </a:moveTo>
                  <a:cubicBezTo>
                    <a:pt x="28783" y="87"/>
                    <a:pt x="27919" y="87"/>
                    <a:pt x="27141" y="260"/>
                  </a:cubicBezTo>
                  <a:cubicBezTo>
                    <a:pt x="24029" y="692"/>
                    <a:pt x="21696" y="1729"/>
                    <a:pt x="18238" y="2680"/>
                  </a:cubicBezTo>
                  <a:cubicBezTo>
                    <a:pt x="13398" y="4063"/>
                    <a:pt x="8471" y="5014"/>
                    <a:pt x="3458" y="5446"/>
                  </a:cubicBezTo>
                  <a:cubicBezTo>
                    <a:pt x="2248" y="6656"/>
                    <a:pt x="1038" y="8039"/>
                    <a:pt x="1" y="9508"/>
                  </a:cubicBezTo>
                  <a:cubicBezTo>
                    <a:pt x="6224" y="9422"/>
                    <a:pt x="12793" y="8125"/>
                    <a:pt x="20399" y="7002"/>
                  </a:cubicBezTo>
                  <a:cubicBezTo>
                    <a:pt x="21350" y="6829"/>
                    <a:pt x="22301" y="6742"/>
                    <a:pt x="23251" y="6742"/>
                  </a:cubicBezTo>
                  <a:cubicBezTo>
                    <a:pt x="23615" y="6725"/>
                    <a:pt x="23971" y="6717"/>
                    <a:pt x="24319" y="6717"/>
                  </a:cubicBezTo>
                  <a:cubicBezTo>
                    <a:pt x="34577" y="6717"/>
                    <a:pt x="38540" y="13878"/>
                    <a:pt x="48404" y="15299"/>
                  </a:cubicBezTo>
                  <a:cubicBezTo>
                    <a:pt x="50013" y="15525"/>
                    <a:pt x="51648" y="15621"/>
                    <a:pt x="53300" y="15621"/>
                  </a:cubicBezTo>
                  <a:cubicBezTo>
                    <a:pt x="62048" y="15621"/>
                    <a:pt x="71300" y="12954"/>
                    <a:pt x="80073" y="12954"/>
                  </a:cubicBezTo>
                  <a:cubicBezTo>
                    <a:pt x="80408" y="12954"/>
                    <a:pt x="80742" y="12957"/>
                    <a:pt x="81076" y="12966"/>
                  </a:cubicBezTo>
                  <a:cubicBezTo>
                    <a:pt x="92944" y="13201"/>
                    <a:pt x="104811" y="17153"/>
                    <a:pt x="116744" y="17153"/>
                  </a:cubicBezTo>
                  <a:cubicBezTo>
                    <a:pt x="117934" y="17153"/>
                    <a:pt x="119125" y="17114"/>
                    <a:pt x="120317" y="17028"/>
                  </a:cubicBezTo>
                  <a:cubicBezTo>
                    <a:pt x="123515" y="16769"/>
                    <a:pt x="126713" y="16164"/>
                    <a:pt x="129738" y="15126"/>
                  </a:cubicBezTo>
                  <a:cubicBezTo>
                    <a:pt x="127577" y="11842"/>
                    <a:pt x="125243" y="8730"/>
                    <a:pt x="122650" y="5792"/>
                  </a:cubicBezTo>
                  <a:cubicBezTo>
                    <a:pt x="120322" y="6335"/>
                    <a:pt x="117924" y="6669"/>
                    <a:pt x="115519" y="6669"/>
                  </a:cubicBezTo>
                  <a:cubicBezTo>
                    <a:pt x="115245" y="6669"/>
                    <a:pt x="114972" y="6665"/>
                    <a:pt x="114698" y="6656"/>
                  </a:cubicBezTo>
                  <a:cubicBezTo>
                    <a:pt x="104431" y="6488"/>
                    <a:pt x="94327" y="3451"/>
                    <a:pt x="83908" y="3451"/>
                  </a:cubicBezTo>
                  <a:cubicBezTo>
                    <a:pt x="83627" y="3451"/>
                    <a:pt x="83345" y="3453"/>
                    <a:pt x="83064" y="3458"/>
                  </a:cubicBezTo>
                  <a:cubicBezTo>
                    <a:pt x="76495" y="3458"/>
                    <a:pt x="70444" y="4754"/>
                    <a:pt x="64048" y="5878"/>
                  </a:cubicBezTo>
                  <a:cubicBezTo>
                    <a:pt x="61572" y="6287"/>
                    <a:pt x="59030" y="6475"/>
                    <a:pt x="56458" y="6475"/>
                  </a:cubicBezTo>
                  <a:cubicBezTo>
                    <a:pt x="49246" y="6475"/>
                    <a:pt x="41801" y="4996"/>
                    <a:pt x="34920" y="2766"/>
                  </a:cubicBezTo>
                  <a:cubicBezTo>
                    <a:pt x="33451" y="2334"/>
                    <a:pt x="31203" y="1"/>
                    <a:pt x="29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7"/>
            <p:cNvSpPr/>
            <p:nvPr/>
          </p:nvSpPr>
          <p:spPr>
            <a:xfrm>
              <a:off x="1854425" y="2111625"/>
              <a:ext cx="3857125" cy="372925"/>
            </a:xfrm>
            <a:custGeom>
              <a:avLst/>
              <a:gdLst/>
              <a:ahLst/>
              <a:cxnLst/>
              <a:rect l="l" t="t" r="r" b="b"/>
              <a:pathLst>
                <a:path w="154285" h="14917" extrusionOk="0">
                  <a:moveTo>
                    <a:pt x="89803" y="1"/>
                  </a:moveTo>
                  <a:cubicBezTo>
                    <a:pt x="87709" y="1"/>
                    <a:pt x="85584" y="295"/>
                    <a:pt x="83323" y="793"/>
                  </a:cubicBezTo>
                  <a:cubicBezTo>
                    <a:pt x="74381" y="2566"/>
                    <a:pt x="68443" y="6740"/>
                    <a:pt x="59490" y="6740"/>
                  </a:cubicBezTo>
                  <a:cubicBezTo>
                    <a:pt x="58836" y="6740"/>
                    <a:pt x="58167" y="6718"/>
                    <a:pt x="57479" y="6671"/>
                  </a:cubicBezTo>
                  <a:cubicBezTo>
                    <a:pt x="49527" y="6239"/>
                    <a:pt x="44082" y="1831"/>
                    <a:pt x="36303" y="1312"/>
                  </a:cubicBezTo>
                  <a:cubicBezTo>
                    <a:pt x="35852" y="1276"/>
                    <a:pt x="35401" y="1259"/>
                    <a:pt x="34950" y="1259"/>
                  </a:cubicBezTo>
                  <a:cubicBezTo>
                    <a:pt x="33240" y="1259"/>
                    <a:pt x="31530" y="1507"/>
                    <a:pt x="29820" y="1917"/>
                  </a:cubicBezTo>
                  <a:cubicBezTo>
                    <a:pt x="26795" y="2609"/>
                    <a:pt x="23856" y="3559"/>
                    <a:pt x="20917" y="4683"/>
                  </a:cubicBezTo>
                  <a:cubicBezTo>
                    <a:pt x="16116" y="6283"/>
                    <a:pt x="11559" y="7111"/>
                    <a:pt x="7218" y="7111"/>
                  </a:cubicBezTo>
                  <a:cubicBezTo>
                    <a:pt x="5228" y="7111"/>
                    <a:pt x="3285" y="6938"/>
                    <a:pt x="1383" y="6584"/>
                  </a:cubicBezTo>
                  <a:cubicBezTo>
                    <a:pt x="865" y="8313"/>
                    <a:pt x="433" y="9955"/>
                    <a:pt x="0" y="11598"/>
                  </a:cubicBezTo>
                  <a:cubicBezTo>
                    <a:pt x="2543" y="12205"/>
                    <a:pt x="5136" y="12512"/>
                    <a:pt x="7720" y="12512"/>
                  </a:cubicBezTo>
                  <a:cubicBezTo>
                    <a:pt x="11021" y="12512"/>
                    <a:pt x="14309" y="12011"/>
                    <a:pt x="17460" y="10993"/>
                  </a:cubicBezTo>
                  <a:cubicBezTo>
                    <a:pt x="22214" y="9696"/>
                    <a:pt x="25585" y="8054"/>
                    <a:pt x="29301" y="7362"/>
                  </a:cubicBezTo>
                  <a:cubicBezTo>
                    <a:pt x="30635" y="7114"/>
                    <a:pt x="32001" y="6966"/>
                    <a:pt x="33485" y="6966"/>
                  </a:cubicBezTo>
                  <a:cubicBezTo>
                    <a:pt x="36137" y="6966"/>
                    <a:pt x="39164" y="7439"/>
                    <a:pt x="43044" y="8659"/>
                  </a:cubicBezTo>
                  <a:cubicBezTo>
                    <a:pt x="46070" y="9523"/>
                    <a:pt x="48576" y="12116"/>
                    <a:pt x="51688" y="12981"/>
                  </a:cubicBezTo>
                  <a:cubicBezTo>
                    <a:pt x="53743" y="13527"/>
                    <a:pt x="55744" y="13760"/>
                    <a:pt x="57713" y="13760"/>
                  </a:cubicBezTo>
                  <a:cubicBezTo>
                    <a:pt x="62286" y="13760"/>
                    <a:pt x="66691" y="12503"/>
                    <a:pt x="71222" y="10993"/>
                  </a:cubicBezTo>
                  <a:cubicBezTo>
                    <a:pt x="75544" y="9610"/>
                    <a:pt x="80297" y="6412"/>
                    <a:pt x="84792" y="6239"/>
                  </a:cubicBezTo>
                  <a:cubicBezTo>
                    <a:pt x="84978" y="6233"/>
                    <a:pt x="85163" y="6231"/>
                    <a:pt x="85346" y="6231"/>
                  </a:cubicBezTo>
                  <a:cubicBezTo>
                    <a:pt x="94180" y="6231"/>
                    <a:pt x="99646" y="12247"/>
                    <a:pt x="107351" y="14363"/>
                  </a:cubicBezTo>
                  <a:cubicBezTo>
                    <a:pt x="108749" y="14760"/>
                    <a:pt x="109921" y="14917"/>
                    <a:pt x="110986" y="14917"/>
                  </a:cubicBezTo>
                  <a:cubicBezTo>
                    <a:pt x="113869" y="14917"/>
                    <a:pt x="115963" y="13761"/>
                    <a:pt x="119625" y="13067"/>
                  </a:cubicBezTo>
                  <a:cubicBezTo>
                    <a:pt x="127958" y="11383"/>
                    <a:pt x="135554" y="8306"/>
                    <a:pt x="144407" y="8306"/>
                  </a:cubicBezTo>
                  <a:cubicBezTo>
                    <a:pt x="144645" y="8306"/>
                    <a:pt x="144883" y="8309"/>
                    <a:pt x="145123" y="8313"/>
                  </a:cubicBezTo>
                  <a:cubicBezTo>
                    <a:pt x="148234" y="8400"/>
                    <a:pt x="151260" y="8832"/>
                    <a:pt x="154285" y="9005"/>
                  </a:cubicBezTo>
                  <a:cubicBezTo>
                    <a:pt x="153680" y="6584"/>
                    <a:pt x="152988" y="4251"/>
                    <a:pt x="152124" y="1917"/>
                  </a:cubicBezTo>
                  <a:cubicBezTo>
                    <a:pt x="142616" y="2868"/>
                    <a:pt x="132763" y="2522"/>
                    <a:pt x="123514" y="4769"/>
                  </a:cubicBezTo>
                  <a:cubicBezTo>
                    <a:pt x="119140" y="5807"/>
                    <a:pt x="115613" y="6491"/>
                    <a:pt x="112172" y="6491"/>
                  </a:cubicBezTo>
                  <a:cubicBezTo>
                    <a:pt x="109017" y="6491"/>
                    <a:pt x="105935" y="5916"/>
                    <a:pt x="102338" y="4510"/>
                  </a:cubicBezTo>
                  <a:cubicBezTo>
                    <a:pt x="100696" y="3819"/>
                    <a:pt x="99399" y="2263"/>
                    <a:pt x="97757" y="1571"/>
                  </a:cubicBezTo>
                  <a:cubicBezTo>
                    <a:pt x="95015" y="465"/>
                    <a:pt x="92433" y="1"/>
                    <a:pt x="89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7"/>
            <p:cNvSpPr/>
            <p:nvPr/>
          </p:nvSpPr>
          <p:spPr>
            <a:xfrm>
              <a:off x="1811200" y="2896375"/>
              <a:ext cx="3969500" cy="558375"/>
            </a:xfrm>
            <a:custGeom>
              <a:avLst/>
              <a:gdLst/>
              <a:ahLst/>
              <a:cxnLst/>
              <a:rect l="l" t="t" r="r" b="b"/>
              <a:pathLst>
                <a:path w="158780" h="22335" extrusionOk="0">
                  <a:moveTo>
                    <a:pt x="158780" y="1"/>
                  </a:moveTo>
                  <a:cubicBezTo>
                    <a:pt x="149013" y="1989"/>
                    <a:pt x="139073" y="1211"/>
                    <a:pt x="129392" y="5619"/>
                  </a:cubicBezTo>
                  <a:cubicBezTo>
                    <a:pt x="122234" y="8859"/>
                    <a:pt x="117310" y="11967"/>
                    <a:pt x="109351" y="11967"/>
                  </a:cubicBezTo>
                  <a:cubicBezTo>
                    <a:pt x="108180" y="11967"/>
                    <a:pt x="106942" y="11900"/>
                    <a:pt x="105623" y="11756"/>
                  </a:cubicBezTo>
                  <a:cubicBezTo>
                    <a:pt x="98708" y="11064"/>
                    <a:pt x="92139" y="7520"/>
                    <a:pt x="85052" y="6829"/>
                  </a:cubicBezTo>
                  <a:cubicBezTo>
                    <a:pt x="82665" y="6596"/>
                    <a:pt x="80273" y="6493"/>
                    <a:pt x="77876" y="6493"/>
                  </a:cubicBezTo>
                  <a:cubicBezTo>
                    <a:pt x="65168" y="6493"/>
                    <a:pt x="52355" y="9378"/>
                    <a:pt x="39847" y="10978"/>
                  </a:cubicBezTo>
                  <a:lnTo>
                    <a:pt x="39587" y="10978"/>
                  </a:lnTo>
                  <a:cubicBezTo>
                    <a:pt x="35960" y="11425"/>
                    <a:pt x="32314" y="11648"/>
                    <a:pt x="28671" y="11648"/>
                  </a:cubicBezTo>
                  <a:cubicBezTo>
                    <a:pt x="18945" y="11648"/>
                    <a:pt x="9244" y="10060"/>
                    <a:pt x="1" y="6915"/>
                  </a:cubicBezTo>
                  <a:lnTo>
                    <a:pt x="1" y="6915"/>
                  </a:lnTo>
                  <a:cubicBezTo>
                    <a:pt x="87" y="7866"/>
                    <a:pt x="174" y="8731"/>
                    <a:pt x="347" y="9595"/>
                  </a:cubicBezTo>
                  <a:cubicBezTo>
                    <a:pt x="433" y="10200"/>
                    <a:pt x="519" y="10891"/>
                    <a:pt x="606" y="11496"/>
                  </a:cubicBezTo>
                  <a:cubicBezTo>
                    <a:pt x="779" y="12274"/>
                    <a:pt x="865" y="13052"/>
                    <a:pt x="1038" y="13830"/>
                  </a:cubicBezTo>
                  <a:cubicBezTo>
                    <a:pt x="1211" y="14522"/>
                    <a:pt x="1384" y="15213"/>
                    <a:pt x="1557" y="15991"/>
                  </a:cubicBezTo>
                  <a:cubicBezTo>
                    <a:pt x="10114" y="19621"/>
                    <a:pt x="19362" y="21782"/>
                    <a:pt x="28697" y="22128"/>
                  </a:cubicBezTo>
                  <a:cubicBezTo>
                    <a:pt x="30060" y="22170"/>
                    <a:pt x="31423" y="22191"/>
                    <a:pt x="32786" y="22191"/>
                  </a:cubicBezTo>
                  <a:cubicBezTo>
                    <a:pt x="37041" y="22191"/>
                    <a:pt x="41296" y="21981"/>
                    <a:pt x="45551" y="21523"/>
                  </a:cubicBezTo>
                  <a:cubicBezTo>
                    <a:pt x="57089" y="20382"/>
                    <a:pt x="68487" y="18311"/>
                    <a:pt x="80087" y="18311"/>
                  </a:cubicBezTo>
                  <a:cubicBezTo>
                    <a:pt x="84303" y="18311"/>
                    <a:pt x="88545" y="18584"/>
                    <a:pt x="92831" y="19275"/>
                  </a:cubicBezTo>
                  <a:cubicBezTo>
                    <a:pt x="98933" y="20209"/>
                    <a:pt x="105334" y="22335"/>
                    <a:pt x="111636" y="22335"/>
                  </a:cubicBezTo>
                  <a:cubicBezTo>
                    <a:pt x="112921" y="22335"/>
                    <a:pt x="114203" y="22246"/>
                    <a:pt x="115476" y="22041"/>
                  </a:cubicBezTo>
                  <a:cubicBezTo>
                    <a:pt x="123947" y="20658"/>
                    <a:pt x="128874" y="14176"/>
                    <a:pt x="136912" y="11583"/>
                  </a:cubicBezTo>
                  <a:cubicBezTo>
                    <a:pt x="143567" y="9508"/>
                    <a:pt x="151173" y="10027"/>
                    <a:pt x="158088" y="9249"/>
                  </a:cubicBezTo>
                  <a:cubicBezTo>
                    <a:pt x="158520" y="6224"/>
                    <a:pt x="158693" y="3112"/>
                    <a:pt x="158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7"/>
            <p:cNvSpPr/>
            <p:nvPr/>
          </p:nvSpPr>
          <p:spPr>
            <a:xfrm>
              <a:off x="2094275" y="3373925"/>
              <a:ext cx="3617275" cy="699675"/>
            </a:xfrm>
            <a:custGeom>
              <a:avLst/>
              <a:gdLst/>
              <a:ahLst/>
              <a:cxnLst/>
              <a:rect l="l" t="t" r="r" b="b"/>
              <a:pathLst>
                <a:path w="144691" h="27987" extrusionOk="0">
                  <a:moveTo>
                    <a:pt x="144691" y="1"/>
                  </a:moveTo>
                  <a:lnTo>
                    <a:pt x="144691" y="1"/>
                  </a:lnTo>
                  <a:cubicBezTo>
                    <a:pt x="134146" y="3544"/>
                    <a:pt x="123687" y="7693"/>
                    <a:pt x="112970" y="11064"/>
                  </a:cubicBezTo>
                  <a:cubicBezTo>
                    <a:pt x="100185" y="15345"/>
                    <a:pt x="88327" y="17061"/>
                    <a:pt x="75838" y="17061"/>
                  </a:cubicBezTo>
                  <a:cubicBezTo>
                    <a:pt x="70427" y="17061"/>
                    <a:pt x="64896" y="16738"/>
                    <a:pt x="59121" y="16164"/>
                  </a:cubicBezTo>
                  <a:cubicBezTo>
                    <a:pt x="54719" y="15682"/>
                    <a:pt x="50317" y="15420"/>
                    <a:pt x="45914" y="15420"/>
                  </a:cubicBezTo>
                  <a:cubicBezTo>
                    <a:pt x="44785" y="15420"/>
                    <a:pt x="43655" y="15437"/>
                    <a:pt x="42526" y="15472"/>
                  </a:cubicBezTo>
                  <a:cubicBezTo>
                    <a:pt x="35179" y="15645"/>
                    <a:pt x="27919" y="16769"/>
                    <a:pt x="20918" y="18757"/>
                  </a:cubicBezTo>
                  <a:cubicBezTo>
                    <a:pt x="14940" y="20455"/>
                    <a:pt x="10199" y="21238"/>
                    <a:pt x="5428" y="21238"/>
                  </a:cubicBezTo>
                  <a:cubicBezTo>
                    <a:pt x="3645" y="21238"/>
                    <a:pt x="1858" y="21129"/>
                    <a:pt x="1" y="20917"/>
                  </a:cubicBezTo>
                  <a:lnTo>
                    <a:pt x="1" y="20917"/>
                  </a:lnTo>
                  <a:cubicBezTo>
                    <a:pt x="519" y="21868"/>
                    <a:pt x="1124" y="22819"/>
                    <a:pt x="1816" y="23770"/>
                  </a:cubicBezTo>
                  <a:cubicBezTo>
                    <a:pt x="2248" y="24548"/>
                    <a:pt x="2939" y="25412"/>
                    <a:pt x="3285" y="25931"/>
                  </a:cubicBezTo>
                  <a:cubicBezTo>
                    <a:pt x="3717" y="26536"/>
                    <a:pt x="4063" y="27054"/>
                    <a:pt x="4495" y="27573"/>
                  </a:cubicBezTo>
                  <a:cubicBezTo>
                    <a:pt x="4582" y="27746"/>
                    <a:pt x="4668" y="27832"/>
                    <a:pt x="4754" y="27918"/>
                  </a:cubicBezTo>
                  <a:cubicBezTo>
                    <a:pt x="5449" y="27965"/>
                    <a:pt x="6150" y="27986"/>
                    <a:pt x="6856" y="27986"/>
                  </a:cubicBezTo>
                  <a:cubicBezTo>
                    <a:pt x="8783" y="27986"/>
                    <a:pt x="10745" y="27826"/>
                    <a:pt x="12706" y="27573"/>
                  </a:cubicBezTo>
                  <a:cubicBezTo>
                    <a:pt x="21004" y="26190"/>
                    <a:pt x="28351" y="21868"/>
                    <a:pt x="36994" y="21090"/>
                  </a:cubicBezTo>
                  <a:cubicBezTo>
                    <a:pt x="38723" y="20961"/>
                    <a:pt x="40452" y="20896"/>
                    <a:pt x="42180" y="20896"/>
                  </a:cubicBezTo>
                  <a:cubicBezTo>
                    <a:pt x="43909" y="20896"/>
                    <a:pt x="45638" y="20961"/>
                    <a:pt x="47366" y="21090"/>
                  </a:cubicBezTo>
                  <a:cubicBezTo>
                    <a:pt x="53503" y="21350"/>
                    <a:pt x="59640" y="22300"/>
                    <a:pt x="65604" y="22992"/>
                  </a:cubicBezTo>
                  <a:cubicBezTo>
                    <a:pt x="69635" y="23437"/>
                    <a:pt x="73635" y="23646"/>
                    <a:pt x="77605" y="23646"/>
                  </a:cubicBezTo>
                  <a:cubicBezTo>
                    <a:pt x="99850" y="23646"/>
                    <a:pt x="121155" y="17078"/>
                    <a:pt x="141838" y="8644"/>
                  </a:cubicBezTo>
                  <a:cubicBezTo>
                    <a:pt x="142962" y="5792"/>
                    <a:pt x="143913" y="2939"/>
                    <a:pt x="144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7"/>
            <p:cNvSpPr/>
            <p:nvPr/>
          </p:nvSpPr>
          <p:spPr>
            <a:xfrm>
              <a:off x="2813850" y="4366800"/>
              <a:ext cx="2266750" cy="342550"/>
            </a:xfrm>
            <a:custGeom>
              <a:avLst/>
              <a:gdLst/>
              <a:ahLst/>
              <a:cxnLst/>
              <a:rect l="l" t="t" r="r" b="b"/>
              <a:pathLst>
                <a:path w="90670" h="13702" extrusionOk="0">
                  <a:moveTo>
                    <a:pt x="54118" y="1"/>
                  </a:moveTo>
                  <a:cubicBezTo>
                    <a:pt x="49416" y="1"/>
                    <a:pt x="44774" y="336"/>
                    <a:pt x="40192" y="909"/>
                  </a:cubicBezTo>
                  <a:cubicBezTo>
                    <a:pt x="29647" y="2379"/>
                    <a:pt x="19793" y="7737"/>
                    <a:pt x="9508" y="9207"/>
                  </a:cubicBezTo>
                  <a:cubicBezTo>
                    <a:pt x="8039" y="9370"/>
                    <a:pt x="6550" y="9456"/>
                    <a:pt x="5052" y="9456"/>
                  </a:cubicBezTo>
                  <a:cubicBezTo>
                    <a:pt x="3376" y="9456"/>
                    <a:pt x="1688" y="9348"/>
                    <a:pt x="0" y="9120"/>
                  </a:cubicBezTo>
                  <a:lnTo>
                    <a:pt x="0" y="9120"/>
                  </a:lnTo>
                  <a:cubicBezTo>
                    <a:pt x="3112" y="10849"/>
                    <a:pt x="6310" y="12405"/>
                    <a:pt x="9594" y="13701"/>
                  </a:cubicBezTo>
                  <a:cubicBezTo>
                    <a:pt x="19188" y="12145"/>
                    <a:pt x="28610" y="7392"/>
                    <a:pt x="37944" y="5922"/>
                  </a:cubicBezTo>
                  <a:cubicBezTo>
                    <a:pt x="41011" y="5416"/>
                    <a:pt x="44196" y="5221"/>
                    <a:pt x="47464" y="5221"/>
                  </a:cubicBezTo>
                  <a:cubicBezTo>
                    <a:pt x="54239" y="5221"/>
                    <a:pt x="61371" y="6059"/>
                    <a:pt x="68542" y="6700"/>
                  </a:cubicBezTo>
                  <a:cubicBezTo>
                    <a:pt x="72691" y="7046"/>
                    <a:pt x="76840" y="7392"/>
                    <a:pt x="80902" y="7478"/>
                  </a:cubicBezTo>
                  <a:cubicBezTo>
                    <a:pt x="84359" y="5317"/>
                    <a:pt x="87557" y="2984"/>
                    <a:pt x="90669" y="391"/>
                  </a:cubicBezTo>
                  <a:lnTo>
                    <a:pt x="90669" y="391"/>
                  </a:lnTo>
                  <a:cubicBezTo>
                    <a:pt x="87555" y="656"/>
                    <a:pt x="84434" y="753"/>
                    <a:pt x="81309" y="753"/>
                  </a:cubicBezTo>
                  <a:cubicBezTo>
                    <a:pt x="73243" y="753"/>
                    <a:pt x="65145" y="107"/>
                    <a:pt x="57046" y="45"/>
                  </a:cubicBezTo>
                  <a:cubicBezTo>
                    <a:pt x="56068" y="15"/>
                    <a:pt x="55091" y="1"/>
                    <a:pt x="54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7"/>
            <p:cNvSpPr/>
            <p:nvPr/>
          </p:nvSpPr>
          <p:spPr>
            <a:xfrm>
              <a:off x="2952125" y="1005650"/>
              <a:ext cx="1761125" cy="216575"/>
            </a:xfrm>
            <a:custGeom>
              <a:avLst/>
              <a:gdLst/>
              <a:ahLst/>
              <a:cxnLst/>
              <a:rect l="l" t="t" r="r" b="b"/>
              <a:pathLst>
                <a:path w="70445" h="8663" extrusionOk="0">
                  <a:moveTo>
                    <a:pt x="62579" y="1"/>
                  </a:moveTo>
                  <a:cubicBezTo>
                    <a:pt x="55837" y="2594"/>
                    <a:pt x="48836" y="4582"/>
                    <a:pt x="41662" y="5965"/>
                  </a:cubicBezTo>
                  <a:cubicBezTo>
                    <a:pt x="39382" y="6323"/>
                    <a:pt x="36922" y="6492"/>
                    <a:pt x="34336" y="6492"/>
                  </a:cubicBezTo>
                  <a:cubicBezTo>
                    <a:pt x="26336" y="6492"/>
                    <a:pt x="17138" y="4882"/>
                    <a:pt x="8385" y="2334"/>
                  </a:cubicBezTo>
                  <a:cubicBezTo>
                    <a:pt x="6483" y="1816"/>
                    <a:pt x="4668" y="1211"/>
                    <a:pt x="2853" y="606"/>
                  </a:cubicBezTo>
                  <a:cubicBezTo>
                    <a:pt x="1902" y="1038"/>
                    <a:pt x="952" y="1384"/>
                    <a:pt x="1" y="1816"/>
                  </a:cubicBezTo>
                  <a:cubicBezTo>
                    <a:pt x="2335" y="2767"/>
                    <a:pt x="4582" y="3631"/>
                    <a:pt x="6916" y="4322"/>
                  </a:cubicBezTo>
                  <a:cubicBezTo>
                    <a:pt x="16393" y="7309"/>
                    <a:pt x="26127" y="8663"/>
                    <a:pt x="35940" y="8663"/>
                  </a:cubicBezTo>
                  <a:cubicBezTo>
                    <a:pt x="47427" y="8663"/>
                    <a:pt x="59024" y="6807"/>
                    <a:pt x="70444" y="3544"/>
                  </a:cubicBezTo>
                  <a:cubicBezTo>
                    <a:pt x="67938" y="2162"/>
                    <a:pt x="65258" y="1038"/>
                    <a:pt x="62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14"/>
        <p:cNvGrpSpPr/>
        <p:nvPr/>
      </p:nvGrpSpPr>
      <p:grpSpPr>
        <a:xfrm>
          <a:off x="0" y="0"/>
          <a:ext cx="0" cy="0"/>
          <a:chOff x="0" y="0"/>
          <a:chExt cx="0" cy="0"/>
        </a:xfrm>
      </p:grpSpPr>
      <p:sp>
        <p:nvSpPr>
          <p:cNvPr id="5515" name="Google Shape;5515;p48"/>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cxnSp>
        <p:nvCxnSpPr>
          <p:cNvPr id="5516" name="Google Shape;5516;p48"/>
          <p:cNvCxnSpPr/>
          <p:nvPr/>
        </p:nvCxnSpPr>
        <p:spPr>
          <a:xfrm>
            <a:off x="1203950" y="2505875"/>
            <a:ext cx="1965300" cy="437700"/>
          </a:xfrm>
          <a:prstGeom prst="curvedConnector3">
            <a:avLst>
              <a:gd name="adj1" fmla="val 50000"/>
            </a:avLst>
          </a:prstGeom>
          <a:noFill/>
          <a:ln w="9525" cap="flat" cmpd="sng">
            <a:solidFill>
              <a:schemeClr val="accent2"/>
            </a:solidFill>
            <a:prstDash val="solid"/>
            <a:round/>
            <a:headEnd type="oval" w="med" len="med"/>
            <a:tailEnd type="none" w="med" len="med"/>
          </a:ln>
        </p:spPr>
      </p:cxnSp>
      <p:grpSp>
        <p:nvGrpSpPr>
          <p:cNvPr id="5517" name="Google Shape;5517;p48"/>
          <p:cNvGrpSpPr/>
          <p:nvPr/>
        </p:nvGrpSpPr>
        <p:grpSpPr>
          <a:xfrm>
            <a:off x="2453143" y="1778023"/>
            <a:ext cx="4208866" cy="2242216"/>
            <a:chOff x="233350" y="949250"/>
            <a:chExt cx="7137300" cy="3802300"/>
          </a:xfrm>
        </p:grpSpPr>
        <p:sp>
          <p:nvSpPr>
            <p:cNvPr id="5518" name="Google Shape;5518;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9" name="Google Shape;5569;p48"/>
          <p:cNvSpPr txBox="1">
            <a:spLocks noGrp="1"/>
          </p:cNvSpPr>
          <p:nvPr>
            <p:ph type="subTitle" idx="4294967295"/>
          </p:nvPr>
        </p:nvSpPr>
        <p:spPr>
          <a:xfrm>
            <a:off x="734425" y="2784525"/>
            <a:ext cx="1357500" cy="875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Mercury is the smallest planet</a:t>
            </a:r>
            <a:endParaRPr/>
          </a:p>
        </p:txBody>
      </p:sp>
      <p:sp>
        <p:nvSpPr>
          <p:cNvPr id="5570" name="Google Shape;5570;p48"/>
          <p:cNvSpPr txBox="1">
            <a:spLocks noGrp="1"/>
          </p:cNvSpPr>
          <p:nvPr>
            <p:ph type="subTitle" idx="4294967295"/>
          </p:nvPr>
        </p:nvSpPr>
        <p:spPr>
          <a:xfrm>
            <a:off x="6711800" y="2784525"/>
            <a:ext cx="1455900" cy="87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Saturn is a gas giant and has several rings</a:t>
            </a:r>
            <a:endParaRPr/>
          </a:p>
          <a:p>
            <a:pPr marL="0" lvl="0" indent="0" algn="l" rtl="0">
              <a:spcBef>
                <a:spcPts val="1600"/>
              </a:spcBef>
              <a:spcAft>
                <a:spcPts val="1600"/>
              </a:spcAft>
              <a:buNone/>
            </a:pPr>
            <a:endParaRPr/>
          </a:p>
        </p:txBody>
      </p:sp>
      <p:cxnSp>
        <p:nvCxnSpPr>
          <p:cNvPr id="5571" name="Google Shape;5571;p48"/>
          <p:cNvCxnSpPr/>
          <p:nvPr/>
        </p:nvCxnSpPr>
        <p:spPr>
          <a:xfrm>
            <a:off x="6234975" y="2142275"/>
            <a:ext cx="1357500" cy="429900"/>
          </a:xfrm>
          <a:prstGeom prst="curvedConnector3">
            <a:avLst>
              <a:gd name="adj1" fmla="val 50000"/>
            </a:avLst>
          </a:prstGeom>
          <a:noFill/>
          <a:ln w="9525" cap="flat" cmpd="sng">
            <a:solidFill>
              <a:schemeClr val="accent2"/>
            </a:solidFill>
            <a:prstDash val="solid"/>
            <a:round/>
            <a:headEnd type="none" w="med" len="med"/>
            <a:tailEnd type="none" w="med" len="med"/>
          </a:ln>
        </p:spPr>
      </p:cxnSp>
      <p:grpSp>
        <p:nvGrpSpPr>
          <p:cNvPr id="5572" name="Google Shape;5572;p48"/>
          <p:cNvGrpSpPr/>
          <p:nvPr/>
        </p:nvGrpSpPr>
        <p:grpSpPr>
          <a:xfrm>
            <a:off x="3142788" y="2882281"/>
            <a:ext cx="134152" cy="136490"/>
            <a:chOff x="8565775" y="671075"/>
            <a:chExt cx="441000" cy="441000"/>
          </a:xfrm>
        </p:grpSpPr>
        <p:sp>
          <p:nvSpPr>
            <p:cNvPr id="5573" name="Google Shape;5573;p48"/>
            <p:cNvSpPr/>
            <p:nvPr/>
          </p:nvSpPr>
          <p:spPr>
            <a:xfrm>
              <a:off x="8565775" y="671075"/>
              <a:ext cx="441000" cy="441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8"/>
            <p:cNvSpPr/>
            <p:nvPr/>
          </p:nvSpPr>
          <p:spPr>
            <a:xfrm>
              <a:off x="8706625" y="811925"/>
              <a:ext cx="159300" cy="159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48"/>
          <p:cNvGrpSpPr/>
          <p:nvPr/>
        </p:nvGrpSpPr>
        <p:grpSpPr>
          <a:xfrm>
            <a:off x="6202713" y="2056231"/>
            <a:ext cx="134152" cy="136490"/>
            <a:chOff x="8565775" y="671075"/>
            <a:chExt cx="441000" cy="441000"/>
          </a:xfrm>
        </p:grpSpPr>
        <p:sp>
          <p:nvSpPr>
            <p:cNvPr id="5576" name="Google Shape;5576;p48"/>
            <p:cNvSpPr/>
            <p:nvPr/>
          </p:nvSpPr>
          <p:spPr>
            <a:xfrm>
              <a:off x="8565775" y="671075"/>
              <a:ext cx="441000" cy="4410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8"/>
            <p:cNvSpPr/>
            <p:nvPr/>
          </p:nvSpPr>
          <p:spPr>
            <a:xfrm>
              <a:off x="8706625" y="811925"/>
              <a:ext cx="159300" cy="15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48"/>
          <p:cNvGrpSpPr/>
          <p:nvPr/>
        </p:nvGrpSpPr>
        <p:grpSpPr>
          <a:xfrm>
            <a:off x="7485636" y="2202721"/>
            <a:ext cx="583674" cy="551986"/>
            <a:chOff x="1077775" y="238500"/>
            <a:chExt cx="5454900" cy="5158750"/>
          </a:xfrm>
        </p:grpSpPr>
        <p:sp>
          <p:nvSpPr>
            <p:cNvPr id="5579" name="Google Shape;5579;p48"/>
            <p:cNvSpPr/>
            <p:nvPr/>
          </p:nvSpPr>
          <p:spPr>
            <a:xfrm>
              <a:off x="1077775" y="238500"/>
              <a:ext cx="5454900" cy="5158750"/>
            </a:xfrm>
            <a:custGeom>
              <a:avLst/>
              <a:gdLst/>
              <a:ahLst/>
              <a:cxnLst/>
              <a:rect l="l" t="t" r="r" b="b"/>
              <a:pathLst>
                <a:path w="218196" h="206350" extrusionOk="0">
                  <a:moveTo>
                    <a:pt x="107825" y="1"/>
                  </a:moveTo>
                  <a:cubicBezTo>
                    <a:pt x="98948" y="1"/>
                    <a:pt x="89924" y="1158"/>
                    <a:pt x="80944" y="3581"/>
                  </a:cubicBezTo>
                  <a:cubicBezTo>
                    <a:pt x="40625" y="14368"/>
                    <a:pt x="10787" y="48413"/>
                    <a:pt x="5432" y="89803"/>
                  </a:cubicBezTo>
                  <a:cubicBezTo>
                    <a:pt x="0" y="131193"/>
                    <a:pt x="20045" y="171741"/>
                    <a:pt x="56232" y="192551"/>
                  </a:cubicBezTo>
                  <a:cubicBezTo>
                    <a:pt x="72217" y="201796"/>
                    <a:pt x="89972" y="206350"/>
                    <a:pt x="107670" y="206350"/>
                  </a:cubicBezTo>
                  <a:cubicBezTo>
                    <a:pt x="129953" y="206350"/>
                    <a:pt x="152146" y="199133"/>
                    <a:pt x="170609" y="184977"/>
                  </a:cubicBezTo>
                  <a:cubicBezTo>
                    <a:pt x="203659" y="159577"/>
                    <a:pt x="218195" y="116733"/>
                    <a:pt x="207331" y="76415"/>
                  </a:cubicBezTo>
                  <a:cubicBezTo>
                    <a:pt x="194976" y="30387"/>
                    <a:pt x="153322" y="1"/>
                    <a:pt x="107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8"/>
            <p:cNvSpPr/>
            <p:nvPr/>
          </p:nvSpPr>
          <p:spPr>
            <a:xfrm>
              <a:off x="1360850" y="1795725"/>
              <a:ext cx="1533200" cy="1268650"/>
            </a:xfrm>
            <a:custGeom>
              <a:avLst/>
              <a:gdLst/>
              <a:ahLst/>
              <a:cxnLst/>
              <a:rect l="l" t="t" r="r" b="b"/>
              <a:pathLst>
                <a:path w="61328" h="50746" extrusionOk="0">
                  <a:moveTo>
                    <a:pt x="32275" y="0"/>
                  </a:moveTo>
                  <a:cubicBezTo>
                    <a:pt x="30081" y="0"/>
                    <a:pt x="27850" y="288"/>
                    <a:pt x="25630" y="890"/>
                  </a:cubicBezTo>
                  <a:cubicBezTo>
                    <a:pt x="3825" y="6704"/>
                    <a:pt x="0" y="36006"/>
                    <a:pt x="19586" y="47253"/>
                  </a:cubicBezTo>
                  <a:cubicBezTo>
                    <a:pt x="23739" y="49663"/>
                    <a:pt x="28074" y="50746"/>
                    <a:pt x="32266" y="50746"/>
                  </a:cubicBezTo>
                  <a:cubicBezTo>
                    <a:pt x="47765" y="50746"/>
                    <a:pt x="61328" y="35954"/>
                    <a:pt x="56691" y="18792"/>
                  </a:cubicBezTo>
                  <a:cubicBezTo>
                    <a:pt x="53685" y="7471"/>
                    <a:pt x="43460" y="0"/>
                    <a:pt x="32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8"/>
            <p:cNvSpPr/>
            <p:nvPr/>
          </p:nvSpPr>
          <p:spPr>
            <a:xfrm>
              <a:off x="3990725" y="638200"/>
              <a:ext cx="656100" cy="543475"/>
            </a:xfrm>
            <a:custGeom>
              <a:avLst/>
              <a:gdLst/>
              <a:ahLst/>
              <a:cxnLst/>
              <a:rect l="l" t="t" r="r" b="b"/>
              <a:pathLst>
                <a:path w="26244" h="21739" extrusionOk="0">
                  <a:moveTo>
                    <a:pt x="13775" y="1"/>
                  </a:moveTo>
                  <a:cubicBezTo>
                    <a:pt x="12839" y="1"/>
                    <a:pt x="11888" y="120"/>
                    <a:pt x="10941" y="369"/>
                  </a:cubicBezTo>
                  <a:cubicBezTo>
                    <a:pt x="1607" y="2894"/>
                    <a:pt x="1" y="15441"/>
                    <a:pt x="8340" y="20261"/>
                  </a:cubicBezTo>
                  <a:cubicBezTo>
                    <a:pt x="10121" y="21281"/>
                    <a:pt x="11973" y="21739"/>
                    <a:pt x="13764" y="21739"/>
                  </a:cubicBezTo>
                  <a:cubicBezTo>
                    <a:pt x="20435" y="21739"/>
                    <a:pt x="26244" y="15379"/>
                    <a:pt x="24253" y="8020"/>
                  </a:cubicBezTo>
                  <a:cubicBezTo>
                    <a:pt x="22972" y="3153"/>
                    <a:pt x="18582" y="1"/>
                    <a:pt x="13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8"/>
            <p:cNvSpPr/>
            <p:nvPr/>
          </p:nvSpPr>
          <p:spPr>
            <a:xfrm>
              <a:off x="2925375" y="2757900"/>
              <a:ext cx="984375" cy="813575"/>
            </a:xfrm>
            <a:custGeom>
              <a:avLst/>
              <a:gdLst/>
              <a:ahLst/>
              <a:cxnLst/>
              <a:rect l="l" t="t" r="r" b="b"/>
              <a:pathLst>
                <a:path w="39375" h="32543" extrusionOk="0">
                  <a:moveTo>
                    <a:pt x="20730" y="0"/>
                  </a:moveTo>
                  <a:cubicBezTo>
                    <a:pt x="19316" y="0"/>
                    <a:pt x="17879" y="188"/>
                    <a:pt x="16450" y="579"/>
                  </a:cubicBezTo>
                  <a:cubicBezTo>
                    <a:pt x="2449" y="4328"/>
                    <a:pt x="1" y="23149"/>
                    <a:pt x="12548" y="30340"/>
                  </a:cubicBezTo>
                  <a:cubicBezTo>
                    <a:pt x="15200" y="31860"/>
                    <a:pt x="17964" y="32543"/>
                    <a:pt x="20640" y="32543"/>
                  </a:cubicBezTo>
                  <a:cubicBezTo>
                    <a:pt x="30625" y="32543"/>
                    <a:pt x="39374" y="23037"/>
                    <a:pt x="36418" y="12055"/>
                  </a:cubicBezTo>
                  <a:cubicBezTo>
                    <a:pt x="34438" y="4775"/>
                    <a:pt x="27874" y="0"/>
                    <a:pt x="207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8"/>
            <p:cNvSpPr/>
            <p:nvPr/>
          </p:nvSpPr>
          <p:spPr>
            <a:xfrm>
              <a:off x="5446250" y="1714625"/>
              <a:ext cx="438675" cy="363300"/>
            </a:xfrm>
            <a:custGeom>
              <a:avLst/>
              <a:gdLst/>
              <a:ahLst/>
              <a:cxnLst/>
              <a:rect l="l" t="t" r="r" b="b"/>
              <a:pathLst>
                <a:path w="17547" h="14532" extrusionOk="0">
                  <a:moveTo>
                    <a:pt x="9156" y="0"/>
                  </a:moveTo>
                  <a:cubicBezTo>
                    <a:pt x="8557" y="0"/>
                    <a:pt x="7949" y="75"/>
                    <a:pt x="7345" y="232"/>
                  </a:cubicBezTo>
                  <a:cubicBezTo>
                    <a:pt x="1072" y="1915"/>
                    <a:pt x="1" y="10331"/>
                    <a:pt x="5586" y="13544"/>
                  </a:cubicBezTo>
                  <a:cubicBezTo>
                    <a:pt x="6770" y="14226"/>
                    <a:pt x="8006" y="14532"/>
                    <a:pt x="9202" y="14532"/>
                  </a:cubicBezTo>
                  <a:cubicBezTo>
                    <a:pt x="13648" y="14532"/>
                    <a:pt x="17546" y="10301"/>
                    <a:pt x="16220" y="5358"/>
                  </a:cubicBezTo>
                  <a:cubicBezTo>
                    <a:pt x="15318" y="2137"/>
                    <a:pt x="12354" y="0"/>
                    <a:pt x="9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8"/>
            <p:cNvSpPr/>
            <p:nvPr/>
          </p:nvSpPr>
          <p:spPr>
            <a:xfrm>
              <a:off x="1969050" y="3665275"/>
              <a:ext cx="658025" cy="544125"/>
            </a:xfrm>
            <a:custGeom>
              <a:avLst/>
              <a:gdLst/>
              <a:ahLst/>
              <a:cxnLst/>
              <a:rect l="l" t="t" r="r" b="b"/>
              <a:pathLst>
                <a:path w="26321" h="21765" extrusionOk="0">
                  <a:moveTo>
                    <a:pt x="13881" y="0"/>
                  </a:moveTo>
                  <a:cubicBezTo>
                    <a:pt x="12934" y="0"/>
                    <a:pt x="11973" y="128"/>
                    <a:pt x="11018" y="395"/>
                  </a:cubicBezTo>
                  <a:cubicBezTo>
                    <a:pt x="1608" y="2844"/>
                    <a:pt x="1" y="15467"/>
                    <a:pt x="8417" y="20287"/>
                  </a:cubicBezTo>
                  <a:cubicBezTo>
                    <a:pt x="10181" y="21307"/>
                    <a:pt x="12024" y="21765"/>
                    <a:pt x="13810" y="21765"/>
                  </a:cubicBezTo>
                  <a:cubicBezTo>
                    <a:pt x="20464" y="21765"/>
                    <a:pt x="26320" y="15405"/>
                    <a:pt x="24330" y="8046"/>
                  </a:cubicBezTo>
                  <a:cubicBezTo>
                    <a:pt x="22991" y="3199"/>
                    <a:pt x="18621" y="0"/>
                    <a:pt x="13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8"/>
            <p:cNvSpPr/>
            <p:nvPr/>
          </p:nvSpPr>
          <p:spPr>
            <a:xfrm>
              <a:off x="4210700" y="3893475"/>
              <a:ext cx="766450" cy="634300"/>
            </a:xfrm>
            <a:custGeom>
              <a:avLst/>
              <a:gdLst/>
              <a:ahLst/>
              <a:cxnLst/>
              <a:rect l="l" t="t" r="r" b="b"/>
              <a:pathLst>
                <a:path w="30658" h="25372" extrusionOk="0">
                  <a:moveTo>
                    <a:pt x="16177" y="1"/>
                  </a:moveTo>
                  <a:cubicBezTo>
                    <a:pt x="15079" y="1"/>
                    <a:pt x="13963" y="145"/>
                    <a:pt x="12853" y="448"/>
                  </a:cubicBezTo>
                  <a:cubicBezTo>
                    <a:pt x="1913" y="3355"/>
                    <a:pt x="0" y="18044"/>
                    <a:pt x="9793" y="23629"/>
                  </a:cubicBezTo>
                  <a:cubicBezTo>
                    <a:pt x="11873" y="24832"/>
                    <a:pt x="14040" y="25372"/>
                    <a:pt x="16134" y="25372"/>
                  </a:cubicBezTo>
                  <a:cubicBezTo>
                    <a:pt x="23896" y="25372"/>
                    <a:pt x="30657" y="17955"/>
                    <a:pt x="28307" y="9399"/>
                  </a:cubicBezTo>
                  <a:cubicBezTo>
                    <a:pt x="26838" y="3713"/>
                    <a:pt x="21740" y="1"/>
                    <a:pt x="16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8"/>
            <p:cNvSpPr/>
            <p:nvPr/>
          </p:nvSpPr>
          <p:spPr>
            <a:xfrm>
              <a:off x="3777025" y="2241925"/>
              <a:ext cx="317950" cy="227025"/>
            </a:xfrm>
            <a:custGeom>
              <a:avLst/>
              <a:gdLst/>
              <a:ahLst/>
              <a:cxnLst/>
              <a:rect l="l" t="t" r="r" b="b"/>
              <a:pathLst>
                <a:path w="12718" h="9081" extrusionOk="0">
                  <a:moveTo>
                    <a:pt x="6501" y="0"/>
                  </a:moveTo>
                  <a:cubicBezTo>
                    <a:pt x="6093" y="0"/>
                    <a:pt x="5662" y="57"/>
                    <a:pt x="5208" y="179"/>
                  </a:cubicBezTo>
                  <a:cubicBezTo>
                    <a:pt x="0" y="1587"/>
                    <a:pt x="1590" y="9080"/>
                    <a:pt x="6286" y="9080"/>
                  </a:cubicBezTo>
                  <a:cubicBezTo>
                    <a:pt x="6694" y="9080"/>
                    <a:pt x="7127" y="9024"/>
                    <a:pt x="7580" y="8901"/>
                  </a:cubicBezTo>
                  <a:cubicBezTo>
                    <a:pt x="12718" y="7493"/>
                    <a:pt x="11187" y="0"/>
                    <a:pt x="6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8"/>
            <p:cNvSpPr/>
            <p:nvPr/>
          </p:nvSpPr>
          <p:spPr>
            <a:xfrm>
              <a:off x="5069100" y="4179125"/>
              <a:ext cx="476950" cy="340500"/>
            </a:xfrm>
            <a:custGeom>
              <a:avLst/>
              <a:gdLst/>
              <a:ahLst/>
              <a:cxnLst/>
              <a:rect l="l" t="t" r="r" b="b"/>
              <a:pathLst>
                <a:path w="19078" h="13620" extrusionOk="0">
                  <a:moveTo>
                    <a:pt x="9674" y="1"/>
                  </a:moveTo>
                  <a:cubicBezTo>
                    <a:pt x="9064" y="1"/>
                    <a:pt x="8419" y="86"/>
                    <a:pt x="7742" y="268"/>
                  </a:cubicBezTo>
                  <a:cubicBezTo>
                    <a:pt x="1" y="2380"/>
                    <a:pt x="2359" y="13620"/>
                    <a:pt x="9338" y="13620"/>
                  </a:cubicBezTo>
                  <a:cubicBezTo>
                    <a:pt x="9945" y="13620"/>
                    <a:pt x="10588" y="13535"/>
                    <a:pt x="11262" y="13351"/>
                  </a:cubicBezTo>
                  <a:cubicBezTo>
                    <a:pt x="19077" y="11309"/>
                    <a:pt x="16719" y="1"/>
                    <a:pt x="96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8"/>
            <p:cNvSpPr/>
            <p:nvPr/>
          </p:nvSpPr>
          <p:spPr>
            <a:xfrm>
              <a:off x="5898375" y="2292775"/>
              <a:ext cx="237650" cy="169300"/>
            </a:xfrm>
            <a:custGeom>
              <a:avLst/>
              <a:gdLst/>
              <a:ahLst/>
              <a:cxnLst/>
              <a:rect l="l" t="t" r="r" b="b"/>
              <a:pathLst>
                <a:path w="9506" h="6772" extrusionOk="0">
                  <a:moveTo>
                    <a:pt x="4846" y="1"/>
                  </a:moveTo>
                  <a:cubicBezTo>
                    <a:pt x="4540" y="1"/>
                    <a:pt x="4215" y="43"/>
                    <a:pt x="3873" y="134"/>
                  </a:cubicBezTo>
                  <a:cubicBezTo>
                    <a:pt x="1" y="1120"/>
                    <a:pt x="1182" y="6771"/>
                    <a:pt x="4675" y="6771"/>
                  </a:cubicBezTo>
                  <a:cubicBezTo>
                    <a:pt x="4978" y="6771"/>
                    <a:pt x="5297" y="6729"/>
                    <a:pt x="5633" y="6637"/>
                  </a:cubicBezTo>
                  <a:cubicBezTo>
                    <a:pt x="9505" y="5652"/>
                    <a:pt x="8388" y="1"/>
                    <a:pt x="4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8"/>
            <p:cNvSpPr/>
            <p:nvPr/>
          </p:nvSpPr>
          <p:spPr>
            <a:xfrm>
              <a:off x="1488700" y="3345550"/>
              <a:ext cx="318050" cy="227000"/>
            </a:xfrm>
            <a:custGeom>
              <a:avLst/>
              <a:gdLst/>
              <a:ahLst/>
              <a:cxnLst/>
              <a:rect l="l" t="t" r="r" b="b"/>
              <a:pathLst>
                <a:path w="12722" h="9080" extrusionOk="0">
                  <a:moveTo>
                    <a:pt x="6423" y="0"/>
                  </a:moveTo>
                  <a:cubicBezTo>
                    <a:pt x="6017" y="0"/>
                    <a:pt x="5588" y="57"/>
                    <a:pt x="5138" y="178"/>
                  </a:cubicBezTo>
                  <a:cubicBezTo>
                    <a:pt x="0" y="1586"/>
                    <a:pt x="1531" y="9079"/>
                    <a:pt x="6216" y="9079"/>
                  </a:cubicBezTo>
                  <a:cubicBezTo>
                    <a:pt x="6624" y="9079"/>
                    <a:pt x="7056" y="9023"/>
                    <a:pt x="7510" y="8900"/>
                  </a:cubicBezTo>
                  <a:cubicBezTo>
                    <a:pt x="12721" y="7562"/>
                    <a:pt x="11126" y="0"/>
                    <a:pt x="6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8"/>
            <p:cNvSpPr/>
            <p:nvPr/>
          </p:nvSpPr>
          <p:spPr>
            <a:xfrm>
              <a:off x="4153400" y="4847400"/>
              <a:ext cx="286325" cy="204700"/>
            </a:xfrm>
            <a:custGeom>
              <a:avLst/>
              <a:gdLst/>
              <a:ahLst/>
              <a:cxnLst/>
              <a:rect l="l" t="t" r="r" b="b"/>
              <a:pathLst>
                <a:path w="11453" h="8188" extrusionOk="0">
                  <a:moveTo>
                    <a:pt x="5815" y="1"/>
                  </a:moveTo>
                  <a:cubicBezTo>
                    <a:pt x="5451" y="1"/>
                    <a:pt x="5067" y="52"/>
                    <a:pt x="4664" y="162"/>
                  </a:cubicBezTo>
                  <a:cubicBezTo>
                    <a:pt x="0" y="1433"/>
                    <a:pt x="1471" y="8187"/>
                    <a:pt x="5701" y="8187"/>
                  </a:cubicBezTo>
                  <a:cubicBezTo>
                    <a:pt x="6051" y="8187"/>
                    <a:pt x="6420" y="8141"/>
                    <a:pt x="6806" y="8042"/>
                  </a:cubicBezTo>
                  <a:cubicBezTo>
                    <a:pt x="11452" y="6774"/>
                    <a:pt x="10009" y="1"/>
                    <a:pt x="5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48"/>
          <p:cNvGrpSpPr/>
          <p:nvPr/>
        </p:nvGrpSpPr>
        <p:grpSpPr>
          <a:xfrm>
            <a:off x="838951" y="2203847"/>
            <a:ext cx="576260" cy="549726"/>
            <a:chOff x="1141800" y="238225"/>
            <a:chExt cx="5400750" cy="5152075"/>
          </a:xfrm>
        </p:grpSpPr>
        <p:sp>
          <p:nvSpPr>
            <p:cNvPr id="5592" name="Google Shape;5592;p48"/>
            <p:cNvSpPr/>
            <p:nvPr/>
          </p:nvSpPr>
          <p:spPr>
            <a:xfrm>
              <a:off x="1141800" y="238225"/>
              <a:ext cx="5400750" cy="5152075"/>
            </a:xfrm>
            <a:custGeom>
              <a:avLst/>
              <a:gdLst/>
              <a:ahLst/>
              <a:cxnLst/>
              <a:rect l="l" t="t" r="r" b="b"/>
              <a:pathLst>
                <a:path w="216030" h="206083" extrusionOk="0">
                  <a:moveTo>
                    <a:pt x="104968" y="1"/>
                  </a:moveTo>
                  <a:cubicBezTo>
                    <a:pt x="93547" y="1"/>
                    <a:pt x="81934" y="1913"/>
                    <a:pt x="70560" y="5943"/>
                  </a:cubicBezTo>
                  <a:cubicBezTo>
                    <a:pt x="31331" y="19877"/>
                    <a:pt x="4261" y="56089"/>
                    <a:pt x="2131" y="97715"/>
                  </a:cubicBezTo>
                  <a:cubicBezTo>
                    <a:pt x="0" y="139341"/>
                    <a:pt x="23077" y="178127"/>
                    <a:pt x="60709" y="196055"/>
                  </a:cubicBezTo>
                  <a:cubicBezTo>
                    <a:pt x="74849" y="202792"/>
                    <a:pt x="89979" y="206082"/>
                    <a:pt x="105001" y="206082"/>
                  </a:cubicBezTo>
                  <a:cubicBezTo>
                    <a:pt x="129960" y="206082"/>
                    <a:pt x="154623" y="197000"/>
                    <a:pt x="173960" y="179547"/>
                  </a:cubicBezTo>
                  <a:cubicBezTo>
                    <a:pt x="204935" y="151678"/>
                    <a:pt x="216030" y="107922"/>
                    <a:pt x="202095" y="68603"/>
                  </a:cubicBezTo>
                  <a:cubicBezTo>
                    <a:pt x="187131" y="26369"/>
                    <a:pt x="147377" y="1"/>
                    <a:pt x="104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8"/>
            <p:cNvSpPr/>
            <p:nvPr/>
          </p:nvSpPr>
          <p:spPr>
            <a:xfrm>
              <a:off x="2830775" y="1666125"/>
              <a:ext cx="2930725" cy="1410025"/>
            </a:xfrm>
            <a:custGeom>
              <a:avLst/>
              <a:gdLst/>
              <a:ahLst/>
              <a:cxnLst/>
              <a:rect l="l" t="t" r="r" b="b"/>
              <a:pathLst>
                <a:path w="117229" h="56401" extrusionOk="0">
                  <a:moveTo>
                    <a:pt x="80863" y="1"/>
                  </a:moveTo>
                  <a:cubicBezTo>
                    <a:pt x="80492" y="1"/>
                    <a:pt x="80100" y="41"/>
                    <a:pt x="79686" y="127"/>
                  </a:cubicBezTo>
                  <a:cubicBezTo>
                    <a:pt x="74804" y="1014"/>
                    <a:pt x="74449" y="3677"/>
                    <a:pt x="72763" y="7227"/>
                  </a:cubicBezTo>
                  <a:cubicBezTo>
                    <a:pt x="69941" y="12923"/>
                    <a:pt x="65546" y="14673"/>
                    <a:pt x="60609" y="14673"/>
                  </a:cubicBezTo>
                  <a:cubicBezTo>
                    <a:pt x="57006" y="14673"/>
                    <a:pt x="53113" y="13741"/>
                    <a:pt x="49331" y="12730"/>
                  </a:cubicBezTo>
                  <a:cubicBezTo>
                    <a:pt x="46521" y="11918"/>
                    <a:pt x="43008" y="10755"/>
                    <a:pt x="39750" y="10755"/>
                  </a:cubicBezTo>
                  <a:cubicBezTo>
                    <a:pt x="38378" y="10755"/>
                    <a:pt x="37051" y="10961"/>
                    <a:pt x="35841" y="11487"/>
                  </a:cubicBezTo>
                  <a:cubicBezTo>
                    <a:pt x="29273" y="14239"/>
                    <a:pt x="30338" y="17523"/>
                    <a:pt x="28474" y="22671"/>
                  </a:cubicBezTo>
                  <a:cubicBezTo>
                    <a:pt x="26521" y="28262"/>
                    <a:pt x="22527" y="30658"/>
                    <a:pt x="16758" y="31724"/>
                  </a:cubicBezTo>
                  <a:cubicBezTo>
                    <a:pt x="12054" y="32611"/>
                    <a:pt x="7705" y="33676"/>
                    <a:pt x="3800" y="36516"/>
                  </a:cubicBezTo>
                  <a:cubicBezTo>
                    <a:pt x="2469" y="37404"/>
                    <a:pt x="1226" y="38469"/>
                    <a:pt x="161" y="39711"/>
                  </a:cubicBezTo>
                  <a:cubicBezTo>
                    <a:pt x="1" y="45177"/>
                    <a:pt x="2096" y="47876"/>
                    <a:pt x="6381" y="47876"/>
                  </a:cubicBezTo>
                  <a:cubicBezTo>
                    <a:pt x="6829" y="47876"/>
                    <a:pt x="7299" y="47847"/>
                    <a:pt x="7794" y="47788"/>
                  </a:cubicBezTo>
                  <a:cubicBezTo>
                    <a:pt x="14273" y="46546"/>
                    <a:pt x="19421" y="42108"/>
                    <a:pt x="25723" y="40244"/>
                  </a:cubicBezTo>
                  <a:cubicBezTo>
                    <a:pt x="26495" y="40033"/>
                    <a:pt x="27404" y="39921"/>
                    <a:pt x="28358" y="39921"/>
                  </a:cubicBezTo>
                  <a:cubicBezTo>
                    <a:pt x="31017" y="39921"/>
                    <a:pt x="34025" y="40792"/>
                    <a:pt x="35397" y="42818"/>
                  </a:cubicBezTo>
                  <a:cubicBezTo>
                    <a:pt x="37705" y="46279"/>
                    <a:pt x="36196" y="50185"/>
                    <a:pt x="37882" y="53646"/>
                  </a:cubicBezTo>
                  <a:cubicBezTo>
                    <a:pt x="38913" y="55620"/>
                    <a:pt x="40903" y="56401"/>
                    <a:pt x="43175" y="56401"/>
                  </a:cubicBezTo>
                  <a:cubicBezTo>
                    <a:pt x="47749" y="56401"/>
                    <a:pt x="53470" y="53238"/>
                    <a:pt x="54834" y="50273"/>
                  </a:cubicBezTo>
                  <a:cubicBezTo>
                    <a:pt x="55811" y="48232"/>
                    <a:pt x="56521" y="46013"/>
                    <a:pt x="57231" y="43883"/>
                  </a:cubicBezTo>
                  <a:cubicBezTo>
                    <a:pt x="58739" y="39800"/>
                    <a:pt x="61136" y="34475"/>
                    <a:pt x="65307" y="32256"/>
                  </a:cubicBezTo>
                  <a:cubicBezTo>
                    <a:pt x="67387" y="31159"/>
                    <a:pt x="69993" y="29986"/>
                    <a:pt x="72489" y="29986"/>
                  </a:cubicBezTo>
                  <a:cubicBezTo>
                    <a:pt x="73828" y="29986"/>
                    <a:pt x="75135" y="30323"/>
                    <a:pt x="76313" y="31191"/>
                  </a:cubicBezTo>
                  <a:cubicBezTo>
                    <a:pt x="79064" y="33144"/>
                    <a:pt x="80396" y="37315"/>
                    <a:pt x="84212" y="37759"/>
                  </a:cubicBezTo>
                  <a:cubicBezTo>
                    <a:pt x="84788" y="37830"/>
                    <a:pt x="85329" y="37864"/>
                    <a:pt x="85840" y="37864"/>
                  </a:cubicBezTo>
                  <a:cubicBezTo>
                    <a:pt x="91080" y="37864"/>
                    <a:pt x="93129" y="34305"/>
                    <a:pt x="96283" y="30747"/>
                  </a:cubicBezTo>
                  <a:cubicBezTo>
                    <a:pt x="99744" y="26842"/>
                    <a:pt x="103383" y="24712"/>
                    <a:pt x="108087" y="22404"/>
                  </a:cubicBezTo>
                  <a:cubicBezTo>
                    <a:pt x="112081" y="20540"/>
                    <a:pt x="117229" y="17523"/>
                    <a:pt x="111992" y="11221"/>
                  </a:cubicBezTo>
                  <a:cubicBezTo>
                    <a:pt x="110116" y="9283"/>
                    <a:pt x="108064" y="8313"/>
                    <a:pt x="105836" y="8313"/>
                  </a:cubicBezTo>
                  <a:cubicBezTo>
                    <a:pt x="104901" y="8313"/>
                    <a:pt x="103936" y="8484"/>
                    <a:pt x="102939" y="8825"/>
                  </a:cubicBezTo>
                  <a:cubicBezTo>
                    <a:pt x="100809" y="9535"/>
                    <a:pt x="98679" y="10511"/>
                    <a:pt x="96726" y="11665"/>
                  </a:cubicBezTo>
                  <a:cubicBezTo>
                    <a:pt x="96460" y="12109"/>
                    <a:pt x="96016" y="12375"/>
                    <a:pt x="95573" y="12464"/>
                  </a:cubicBezTo>
                  <a:lnTo>
                    <a:pt x="95484" y="12464"/>
                  </a:lnTo>
                  <a:lnTo>
                    <a:pt x="95306" y="12552"/>
                  </a:lnTo>
                  <a:cubicBezTo>
                    <a:pt x="95040" y="12730"/>
                    <a:pt x="94707" y="12819"/>
                    <a:pt x="94374" y="12819"/>
                  </a:cubicBezTo>
                  <a:cubicBezTo>
                    <a:pt x="94042" y="12819"/>
                    <a:pt x="93709" y="12730"/>
                    <a:pt x="93443" y="12552"/>
                  </a:cubicBezTo>
                  <a:cubicBezTo>
                    <a:pt x="91046" y="12286"/>
                    <a:pt x="89537" y="10511"/>
                    <a:pt x="88206" y="8115"/>
                  </a:cubicBezTo>
                  <a:cubicBezTo>
                    <a:pt x="86655" y="5258"/>
                    <a:pt x="85105" y="1"/>
                    <a:pt x="80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8"/>
            <p:cNvSpPr/>
            <p:nvPr/>
          </p:nvSpPr>
          <p:spPr>
            <a:xfrm>
              <a:off x="1394750" y="571300"/>
              <a:ext cx="3148600" cy="1266575"/>
            </a:xfrm>
            <a:custGeom>
              <a:avLst/>
              <a:gdLst/>
              <a:ahLst/>
              <a:cxnLst/>
              <a:rect l="l" t="t" r="r" b="b"/>
              <a:pathLst>
                <a:path w="125944" h="50663" extrusionOk="0">
                  <a:moveTo>
                    <a:pt x="103706" y="0"/>
                  </a:moveTo>
                  <a:cubicBezTo>
                    <a:pt x="92888" y="0"/>
                    <a:pt x="88541" y="5464"/>
                    <a:pt x="81389" y="13033"/>
                  </a:cubicBezTo>
                  <a:cubicBezTo>
                    <a:pt x="77838" y="16761"/>
                    <a:pt x="74554" y="19601"/>
                    <a:pt x="69673" y="21287"/>
                  </a:cubicBezTo>
                  <a:cubicBezTo>
                    <a:pt x="67112" y="22193"/>
                    <a:pt x="64412" y="22383"/>
                    <a:pt x="61680" y="22383"/>
                  </a:cubicBezTo>
                  <a:cubicBezTo>
                    <a:pt x="59722" y="22383"/>
                    <a:pt x="57748" y="22285"/>
                    <a:pt x="55798" y="22285"/>
                  </a:cubicBezTo>
                  <a:cubicBezTo>
                    <a:pt x="54339" y="22285"/>
                    <a:pt x="52893" y="22340"/>
                    <a:pt x="51478" y="22530"/>
                  </a:cubicBezTo>
                  <a:cubicBezTo>
                    <a:pt x="46242" y="23240"/>
                    <a:pt x="41981" y="25459"/>
                    <a:pt x="37455" y="28033"/>
                  </a:cubicBezTo>
                  <a:cubicBezTo>
                    <a:pt x="29864" y="32303"/>
                    <a:pt x="18258" y="40588"/>
                    <a:pt x="8160" y="40588"/>
                  </a:cubicBezTo>
                  <a:cubicBezTo>
                    <a:pt x="6923" y="40588"/>
                    <a:pt x="5708" y="40463"/>
                    <a:pt x="4527" y="40192"/>
                  </a:cubicBezTo>
                  <a:cubicBezTo>
                    <a:pt x="2841" y="43299"/>
                    <a:pt x="1332" y="46405"/>
                    <a:pt x="0" y="49600"/>
                  </a:cubicBezTo>
                  <a:cubicBezTo>
                    <a:pt x="2321" y="50341"/>
                    <a:pt x="4719" y="50662"/>
                    <a:pt x="7148" y="50662"/>
                  </a:cubicBezTo>
                  <a:cubicBezTo>
                    <a:pt x="15769" y="50662"/>
                    <a:pt x="24770" y="46614"/>
                    <a:pt x="32041" y="42944"/>
                  </a:cubicBezTo>
                  <a:cubicBezTo>
                    <a:pt x="37455" y="40192"/>
                    <a:pt x="42603" y="36553"/>
                    <a:pt x="48372" y="34423"/>
                  </a:cubicBezTo>
                  <a:cubicBezTo>
                    <a:pt x="54673" y="31938"/>
                    <a:pt x="61419" y="31050"/>
                    <a:pt x="67898" y="29187"/>
                  </a:cubicBezTo>
                  <a:cubicBezTo>
                    <a:pt x="75442" y="27056"/>
                    <a:pt x="82187" y="24571"/>
                    <a:pt x="88311" y="19601"/>
                  </a:cubicBezTo>
                  <a:cubicBezTo>
                    <a:pt x="92749" y="16051"/>
                    <a:pt x="97009" y="12234"/>
                    <a:pt x="102601" y="10637"/>
                  </a:cubicBezTo>
                  <a:cubicBezTo>
                    <a:pt x="104185" y="10207"/>
                    <a:pt x="105793" y="10094"/>
                    <a:pt x="107414" y="10094"/>
                  </a:cubicBezTo>
                  <a:cubicBezTo>
                    <a:pt x="109207" y="10094"/>
                    <a:pt x="111015" y="10233"/>
                    <a:pt x="112822" y="10233"/>
                  </a:cubicBezTo>
                  <a:cubicBezTo>
                    <a:pt x="114779" y="10233"/>
                    <a:pt x="116734" y="10070"/>
                    <a:pt x="118666" y="9394"/>
                  </a:cubicBezTo>
                  <a:cubicBezTo>
                    <a:pt x="125943" y="6998"/>
                    <a:pt x="119731" y="2560"/>
                    <a:pt x="115293" y="1673"/>
                  </a:cubicBezTo>
                  <a:cubicBezTo>
                    <a:pt x="112186" y="963"/>
                    <a:pt x="109080" y="430"/>
                    <a:pt x="105974" y="75"/>
                  </a:cubicBezTo>
                  <a:cubicBezTo>
                    <a:pt x="105187" y="25"/>
                    <a:pt x="104432" y="0"/>
                    <a:pt x="103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8"/>
            <p:cNvSpPr/>
            <p:nvPr/>
          </p:nvSpPr>
          <p:spPr>
            <a:xfrm>
              <a:off x="2817050" y="2841775"/>
              <a:ext cx="3525800" cy="1283325"/>
            </a:xfrm>
            <a:custGeom>
              <a:avLst/>
              <a:gdLst/>
              <a:ahLst/>
              <a:cxnLst/>
              <a:rect l="l" t="t" r="r" b="b"/>
              <a:pathLst>
                <a:path w="141032" h="51333" extrusionOk="0">
                  <a:moveTo>
                    <a:pt x="138488" y="0"/>
                  </a:moveTo>
                  <a:cubicBezTo>
                    <a:pt x="130944" y="0"/>
                    <a:pt x="121134" y="9341"/>
                    <a:pt x="116447" y="13632"/>
                  </a:cubicBezTo>
                  <a:cubicBezTo>
                    <a:pt x="108370" y="20909"/>
                    <a:pt x="102423" y="26057"/>
                    <a:pt x="91329" y="28542"/>
                  </a:cubicBezTo>
                  <a:cubicBezTo>
                    <a:pt x="85622" y="29844"/>
                    <a:pt x="79840" y="30129"/>
                    <a:pt x="74039" y="30129"/>
                  </a:cubicBezTo>
                  <a:cubicBezTo>
                    <a:pt x="69517" y="30129"/>
                    <a:pt x="64984" y="29956"/>
                    <a:pt x="60466" y="29956"/>
                  </a:cubicBezTo>
                  <a:cubicBezTo>
                    <a:pt x="55367" y="29956"/>
                    <a:pt x="50287" y="30177"/>
                    <a:pt x="45265" y="31116"/>
                  </a:cubicBezTo>
                  <a:cubicBezTo>
                    <a:pt x="36478" y="32714"/>
                    <a:pt x="28491" y="36619"/>
                    <a:pt x="19793" y="38660"/>
                  </a:cubicBezTo>
                  <a:cubicBezTo>
                    <a:pt x="16331" y="39459"/>
                    <a:pt x="12781" y="39992"/>
                    <a:pt x="9408" y="41057"/>
                  </a:cubicBezTo>
                  <a:cubicBezTo>
                    <a:pt x="5681" y="42211"/>
                    <a:pt x="0" y="47980"/>
                    <a:pt x="6302" y="50287"/>
                  </a:cubicBezTo>
                  <a:cubicBezTo>
                    <a:pt x="8387" y="51022"/>
                    <a:pt x="10593" y="51332"/>
                    <a:pt x="12870" y="51332"/>
                  </a:cubicBezTo>
                  <a:cubicBezTo>
                    <a:pt x="22419" y="51332"/>
                    <a:pt x="33207" y="45873"/>
                    <a:pt x="41449" y="43364"/>
                  </a:cubicBezTo>
                  <a:cubicBezTo>
                    <a:pt x="47805" y="41485"/>
                    <a:pt x="54288" y="41065"/>
                    <a:pt x="60815" y="41065"/>
                  </a:cubicBezTo>
                  <a:cubicBezTo>
                    <a:pt x="66101" y="41065"/>
                    <a:pt x="71417" y="41341"/>
                    <a:pt x="76719" y="41341"/>
                  </a:cubicBezTo>
                  <a:cubicBezTo>
                    <a:pt x="79405" y="41341"/>
                    <a:pt x="82088" y="41270"/>
                    <a:pt x="84761" y="41057"/>
                  </a:cubicBezTo>
                  <a:cubicBezTo>
                    <a:pt x="94347" y="40258"/>
                    <a:pt x="103932" y="38217"/>
                    <a:pt x="111831" y="32270"/>
                  </a:cubicBezTo>
                  <a:cubicBezTo>
                    <a:pt x="117423" y="28010"/>
                    <a:pt x="122304" y="22773"/>
                    <a:pt x="128162" y="18779"/>
                  </a:cubicBezTo>
                  <a:cubicBezTo>
                    <a:pt x="131624" y="16205"/>
                    <a:pt x="135618" y="14519"/>
                    <a:pt x="139878" y="13898"/>
                  </a:cubicBezTo>
                  <a:cubicBezTo>
                    <a:pt x="140588" y="9371"/>
                    <a:pt x="140943" y="4934"/>
                    <a:pt x="141032" y="407"/>
                  </a:cubicBezTo>
                  <a:cubicBezTo>
                    <a:pt x="140223" y="128"/>
                    <a:pt x="139371" y="0"/>
                    <a:pt x="138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8"/>
            <p:cNvSpPr/>
            <p:nvPr/>
          </p:nvSpPr>
          <p:spPr>
            <a:xfrm>
              <a:off x="4949500" y="854950"/>
              <a:ext cx="663350" cy="351775"/>
            </a:xfrm>
            <a:custGeom>
              <a:avLst/>
              <a:gdLst/>
              <a:ahLst/>
              <a:cxnLst/>
              <a:rect l="l" t="t" r="r" b="b"/>
              <a:pathLst>
                <a:path w="26534" h="14071" extrusionOk="0">
                  <a:moveTo>
                    <a:pt x="19610" y="1"/>
                  </a:moveTo>
                  <a:cubicBezTo>
                    <a:pt x="14108" y="3374"/>
                    <a:pt x="6741" y="4971"/>
                    <a:pt x="2836" y="9231"/>
                  </a:cubicBezTo>
                  <a:cubicBezTo>
                    <a:pt x="1" y="12390"/>
                    <a:pt x="3892" y="14071"/>
                    <a:pt x="6887" y="14071"/>
                  </a:cubicBezTo>
                  <a:cubicBezTo>
                    <a:pt x="7174" y="14071"/>
                    <a:pt x="7453" y="14055"/>
                    <a:pt x="7717" y="14024"/>
                  </a:cubicBezTo>
                  <a:cubicBezTo>
                    <a:pt x="11267" y="13403"/>
                    <a:pt x="14640" y="12338"/>
                    <a:pt x="17924" y="10829"/>
                  </a:cubicBezTo>
                  <a:cubicBezTo>
                    <a:pt x="20853" y="9498"/>
                    <a:pt x="23693" y="7989"/>
                    <a:pt x="26533" y="6480"/>
                  </a:cubicBezTo>
                  <a:cubicBezTo>
                    <a:pt x="24314" y="4172"/>
                    <a:pt x="22007" y="2042"/>
                    <a:pt x="196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8"/>
            <p:cNvSpPr/>
            <p:nvPr/>
          </p:nvSpPr>
          <p:spPr>
            <a:xfrm>
              <a:off x="2865850" y="4484525"/>
              <a:ext cx="1870550" cy="834825"/>
            </a:xfrm>
            <a:custGeom>
              <a:avLst/>
              <a:gdLst/>
              <a:ahLst/>
              <a:cxnLst/>
              <a:rect l="l" t="t" r="r" b="b"/>
              <a:pathLst>
                <a:path w="74822" h="33393" extrusionOk="0">
                  <a:moveTo>
                    <a:pt x="71622" y="1"/>
                  </a:moveTo>
                  <a:cubicBezTo>
                    <a:pt x="70804" y="1"/>
                    <a:pt x="69829" y="214"/>
                    <a:pt x="68697" y="642"/>
                  </a:cubicBezTo>
                  <a:cubicBezTo>
                    <a:pt x="65324" y="1086"/>
                    <a:pt x="62040" y="1884"/>
                    <a:pt x="58934" y="3038"/>
                  </a:cubicBezTo>
                  <a:cubicBezTo>
                    <a:pt x="51745" y="5612"/>
                    <a:pt x="44733" y="8630"/>
                    <a:pt x="37367" y="10494"/>
                  </a:cubicBezTo>
                  <a:cubicBezTo>
                    <a:pt x="31331" y="12003"/>
                    <a:pt x="24852" y="11115"/>
                    <a:pt x="19083" y="13955"/>
                  </a:cubicBezTo>
                  <a:cubicBezTo>
                    <a:pt x="10829" y="18038"/>
                    <a:pt x="7012" y="25848"/>
                    <a:pt x="1" y="29665"/>
                  </a:cubicBezTo>
                  <a:cubicBezTo>
                    <a:pt x="3906" y="31174"/>
                    <a:pt x="7900" y="32416"/>
                    <a:pt x="11983" y="33392"/>
                  </a:cubicBezTo>
                  <a:cubicBezTo>
                    <a:pt x="17486" y="30286"/>
                    <a:pt x="20947" y="25671"/>
                    <a:pt x="26450" y="22387"/>
                  </a:cubicBezTo>
                  <a:cubicBezTo>
                    <a:pt x="32219" y="18925"/>
                    <a:pt x="38432" y="17683"/>
                    <a:pt x="44733" y="15641"/>
                  </a:cubicBezTo>
                  <a:cubicBezTo>
                    <a:pt x="53076" y="12979"/>
                    <a:pt x="62129" y="10405"/>
                    <a:pt x="70206" y="6677"/>
                  </a:cubicBezTo>
                  <a:cubicBezTo>
                    <a:pt x="71803" y="5967"/>
                    <a:pt x="73401" y="5080"/>
                    <a:pt x="74821" y="4103"/>
                  </a:cubicBezTo>
                  <a:cubicBezTo>
                    <a:pt x="74758" y="1368"/>
                    <a:pt x="73691" y="1"/>
                    <a:pt x="716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8"/>
            <p:cNvSpPr/>
            <p:nvPr/>
          </p:nvSpPr>
          <p:spPr>
            <a:xfrm>
              <a:off x="5444175" y="4141100"/>
              <a:ext cx="530350" cy="356275"/>
            </a:xfrm>
            <a:custGeom>
              <a:avLst/>
              <a:gdLst/>
              <a:ahLst/>
              <a:cxnLst/>
              <a:rect l="l" t="t" r="r" b="b"/>
              <a:pathLst>
                <a:path w="21214" h="14251" extrusionOk="0">
                  <a:moveTo>
                    <a:pt x="21213" y="1"/>
                  </a:moveTo>
                  <a:lnTo>
                    <a:pt x="21213" y="1"/>
                  </a:lnTo>
                  <a:cubicBezTo>
                    <a:pt x="17841" y="1066"/>
                    <a:pt x="14379" y="1687"/>
                    <a:pt x="11184" y="2663"/>
                  </a:cubicBezTo>
                  <a:cubicBezTo>
                    <a:pt x="7900" y="3640"/>
                    <a:pt x="1" y="5592"/>
                    <a:pt x="622" y="10474"/>
                  </a:cubicBezTo>
                  <a:cubicBezTo>
                    <a:pt x="929" y="13294"/>
                    <a:pt x="2549" y="14251"/>
                    <a:pt x="4633" y="14251"/>
                  </a:cubicBezTo>
                  <a:cubicBezTo>
                    <a:pt x="5566" y="14251"/>
                    <a:pt x="6591" y="14059"/>
                    <a:pt x="7634" y="13758"/>
                  </a:cubicBezTo>
                  <a:cubicBezTo>
                    <a:pt x="9498" y="13136"/>
                    <a:pt x="11184" y="12515"/>
                    <a:pt x="12959" y="11716"/>
                  </a:cubicBezTo>
                  <a:cubicBezTo>
                    <a:pt x="15977" y="7989"/>
                    <a:pt x="18728" y="4083"/>
                    <a:pt x="21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8"/>
            <p:cNvSpPr/>
            <p:nvPr/>
          </p:nvSpPr>
          <p:spPr>
            <a:xfrm>
              <a:off x="2808425" y="1358650"/>
              <a:ext cx="1648400" cy="714225"/>
            </a:xfrm>
            <a:custGeom>
              <a:avLst/>
              <a:gdLst/>
              <a:ahLst/>
              <a:cxnLst/>
              <a:rect l="l" t="t" r="r" b="b"/>
              <a:pathLst>
                <a:path w="65936" h="28569" extrusionOk="0">
                  <a:moveTo>
                    <a:pt x="57148" y="0"/>
                  </a:moveTo>
                  <a:cubicBezTo>
                    <a:pt x="38865" y="6302"/>
                    <a:pt x="14191" y="5414"/>
                    <a:pt x="2475" y="23076"/>
                  </a:cubicBezTo>
                  <a:cubicBezTo>
                    <a:pt x="0" y="26814"/>
                    <a:pt x="2354" y="28568"/>
                    <a:pt x="5481" y="28568"/>
                  </a:cubicBezTo>
                  <a:cubicBezTo>
                    <a:pt x="7848" y="28568"/>
                    <a:pt x="10658" y="27563"/>
                    <a:pt x="12150" y="25650"/>
                  </a:cubicBezTo>
                  <a:cubicBezTo>
                    <a:pt x="13570" y="23786"/>
                    <a:pt x="14990" y="22011"/>
                    <a:pt x="16410" y="20236"/>
                  </a:cubicBezTo>
                  <a:cubicBezTo>
                    <a:pt x="20049" y="16420"/>
                    <a:pt x="24487" y="13580"/>
                    <a:pt x="29368" y="11805"/>
                  </a:cubicBezTo>
                  <a:cubicBezTo>
                    <a:pt x="35048" y="9763"/>
                    <a:pt x="40462" y="9408"/>
                    <a:pt x="46409" y="9231"/>
                  </a:cubicBezTo>
                  <a:cubicBezTo>
                    <a:pt x="49870" y="9142"/>
                    <a:pt x="54219" y="9231"/>
                    <a:pt x="57237" y="7189"/>
                  </a:cubicBezTo>
                  <a:cubicBezTo>
                    <a:pt x="59456" y="5592"/>
                    <a:pt x="65935" y="533"/>
                    <a:pt x="57681" y="89"/>
                  </a:cubicBezTo>
                  <a:cubicBezTo>
                    <a:pt x="57503" y="89"/>
                    <a:pt x="57326" y="89"/>
                    <a:pt x="57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8"/>
            <p:cNvSpPr/>
            <p:nvPr/>
          </p:nvSpPr>
          <p:spPr>
            <a:xfrm>
              <a:off x="1230550" y="2827075"/>
              <a:ext cx="1435475" cy="635075"/>
            </a:xfrm>
            <a:custGeom>
              <a:avLst/>
              <a:gdLst/>
              <a:ahLst/>
              <a:cxnLst/>
              <a:rect l="l" t="t" r="r" b="b"/>
              <a:pathLst>
                <a:path w="57419" h="25403" extrusionOk="0">
                  <a:moveTo>
                    <a:pt x="51047" y="1"/>
                  </a:moveTo>
                  <a:cubicBezTo>
                    <a:pt x="50824" y="1"/>
                    <a:pt x="50583" y="7"/>
                    <a:pt x="50325" y="19"/>
                  </a:cubicBezTo>
                  <a:cubicBezTo>
                    <a:pt x="42159" y="463"/>
                    <a:pt x="34615" y="4989"/>
                    <a:pt x="27071" y="7918"/>
                  </a:cubicBezTo>
                  <a:cubicBezTo>
                    <a:pt x="25675" y="8464"/>
                    <a:pt x="24217" y="8595"/>
                    <a:pt x="22746" y="8595"/>
                  </a:cubicBezTo>
                  <a:cubicBezTo>
                    <a:pt x="21386" y="8595"/>
                    <a:pt x="20015" y="8483"/>
                    <a:pt x="18672" y="8483"/>
                  </a:cubicBezTo>
                  <a:cubicBezTo>
                    <a:pt x="17221" y="8483"/>
                    <a:pt x="15803" y="8614"/>
                    <a:pt x="14468" y="9161"/>
                  </a:cubicBezTo>
                  <a:cubicBezTo>
                    <a:pt x="9054" y="11379"/>
                    <a:pt x="5060" y="15196"/>
                    <a:pt x="1" y="17504"/>
                  </a:cubicBezTo>
                  <a:cubicBezTo>
                    <a:pt x="444" y="20166"/>
                    <a:pt x="977" y="22740"/>
                    <a:pt x="1687" y="25403"/>
                  </a:cubicBezTo>
                  <a:cubicBezTo>
                    <a:pt x="5858" y="22563"/>
                    <a:pt x="9054" y="17947"/>
                    <a:pt x="13491" y="15285"/>
                  </a:cubicBezTo>
                  <a:cubicBezTo>
                    <a:pt x="17929" y="12711"/>
                    <a:pt x="24142" y="13421"/>
                    <a:pt x="28935" y="12089"/>
                  </a:cubicBezTo>
                  <a:cubicBezTo>
                    <a:pt x="33550" y="10758"/>
                    <a:pt x="38076" y="9338"/>
                    <a:pt x="42603" y="7740"/>
                  </a:cubicBezTo>
                  <a:cubicBezTo>
                    <a:pt x="44822" y="6853"/>
                    <a:pt x="47129" y="6054"/>
                    <a:pt x="49259" y="4989"/>
                  </a:cubicBezTo>
                  <a:cubicBezTo>
                    <a:pt x="49860" y="4732"/>
                    <a:pt x="57419" y="1"/>
                    <a:pt x="510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8"/>
            <p:cNvSpPr/>
            <p:nvPr/>
          </p:nvSpPr>
          <p:spPr>
            <a:xfrm>
              <a:off x="2186875" y="4236800"/>
              <a:ext cx="1848350" cy="720875"/>
            </a:xfrm>
            <a:custGeom>
              <a:avLst/>
              <a:gdLst/>
              <a:ahLst/>
              <a:cxnLst/>
              <a:rect l="l" t="t" r="r" b="b"/>
              <a:pathLst>
                <a:path w="73934" h="28835" extrusionOk="0">
                  <a:moveTo>
                    <a:pt x="66505" y="0"/>
                  </a:moveTo>
                  <a:cubicBezTo>
                    <a:pt x="56892" y="0"/>
                    <a:pt x="45666" y="6159"/>
                    <a:pt x="37722" y="8598"/>
                  </a:cubicBezTo>
                  <a:cubicBezTo>
                    <a:pt x="23698" y="12859"/>
                    <a:pt x="11273" y="15699"/>
                    <a:pt x="1" y="24397"/>
                  </a:cubicBezTo>
                  <a:cubicBezTo>
                    <a:pt x="1953" y="25994"/>
                    <a:pt x="4084" y="27414"/>
                    <a:pt x="6214" y="28834"/>
                  </a:cubicBezTo>
                  <a:cubicBezTo>
                    <a:pt x="20947" y="7711"/>
                    <a:pt x="53698" y="16054"/>
                    <a:pt x="73934" y="1587"/>
                  </a:cubicBezTo>
                  <a:cubicBezTo>
                    <a:pt x="71645" y="461"/>
                    <a:pt x="69135" y="0"/>
                    <a:pt x="66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8"/>
            <p:cNvSpPr/>
            <p:nvPr/>
          </p:nvSpPr>
          <p:spPr>
            <a:xfrm>
              <a:off x="2359950" y="253650"/>
              <a:ext cx="1118350" cy="409925"/>
            </a:xfrm>
            <a:custGeom>
              <a:avLst/>
              <a:gdLst/>
              <a:ahLst/>
              <a:cxnLst/>
              <a:rect l="l" t="t" r="r" b="b"/>
              <a:pathLst>
                <a:path w="44734" h="16397" extrusionOk="0">
                  <a:moveTo>
                    <a:pt x="44733" y="0"/>
                  </a:moveTo>
                  <a:cubicBezTo>
                    <a:pt x="28757" y="1864"/>
                    <a:pt x="13491" y="7367"/>
                    <a:pt x="1" y="16154"/>
                  </a:cubicBezTo>
                  <a:cubicBezTo>
                    <a:pt x="2340" y="16303"/>
                    <a:pt x="4713" y="16396"/>
                    <a:pt x="7088" y="16396"/>
                  </a:cubicBezTo>
                  <a:cubicBezTo>
                    <a:pt x="17419" y="16396"/>
                    <a:pt x="27781" y="14627"/>
                    <a:pt x="35503" y="7988"/>
                  </a:cubicBezTo>
                  <a:cubicBezTo>
                    <a:pt x="38698" y="5326"/>
                    <a:pt x="41538" y="2485"/>
                    <a:pt x="44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8"/>
            <p:cNvSpPr/>
            <p:nvPr/>
          </p:nvSpPr>
          <p:spPr>
            <a:xfrm>
              <a:off x="4388000" y="2330500"/>
              <a:ext cx="1939325" cy="891725"/>
            </a:xfrm>
            <a:custGeom>
              <a:avLst/>
              <a:gdLst/>
              <a:ahLst/>
              <a:cxnLst/>
              <a:rect l="l" t="t" r="r" b="b"/>
              <a:pathLst>
                <a:path w="77573" h="35669" extrusionOk="0">
                  <a:moveTo>
                    <a:pt x="76330" y="1"/>
                  </a:moveTo>
                  <a:cubicBezTo>
                    <a:pt x="60620" y="1953"/>
                    <a:pt x="51656" y="19704"/>
                    <a:pt x="36213" y="23698"/>
                  </a:cubicBezTo>
                  <a:cubicBezTo>
                    <a:pt x="29822" y="25296"/>
                    <a:pt x="23343" y="26716"/>
                    <a:pt x="17042" y="28491"/>
                  </a:cubicBezTo>
                  <a:cubicBezTo>
                    <a:pt x="15355" y="28935"/>
                    <a:pt x="1" y="34349"/>
                    <a:pt x="7012" y="35325"/>
                  </a:cubicBezTo>
                  <a:cubicBezTo>
                    <a:pt x="8525" y="35559"/>
                    <a:pt x="10133" y="35668"/>
                    <a:pt x="11806" y="35668"/>
                  </a:cubicBezTo>
                  <a:cubicBezTo>
                    <a:pt x="22209" y="35668"/>
                    <a:pt x="35132" y="31444"/>
                    <a:pt x="43313" y="26627"/>
                  </a:cubicBezTo>
                  <a:cubicBezTo>
                    <a:pt x="55029" y="19616"/>
                    <a:pt x="64880" y="9853"/>
                    <a:pt x="77572" y="7811"/>
                  </a:cubicBezTo>
                  <a:cubicBezTo>
                    <a:pt x="77217" y="5237"/>
                    <a:pt x="76862" y="2575"/>
                    <a:pt x="76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8"/>
            <p:cNvSpPr/>
            <p:nvPr/>
          </p:nvSpPr>
          <p:spPr>
            <a:xfrm>
              <a:off x="1818550" y="2156225"/>
              <a:ext cx="767025" cy="373600"/>
            </a:xfrm>
            <a:custGeom>
              <a:avLst/>
              <a:gdLst/>
              <a:ahLst/>
              <a:cxnLst/>
              <a:rect l="l" t="t" r="r" b="b"/>
              <a:pathLst>
                <a:path w="30681" h="14944" extrusionOk="0">
                  <a:moveTo>
                    <a:pt x="24993" y="0"/>
                  </a:moveTo>
                  <a:cubicBezTo>
                    <a:pt x="23701" y="0"/>
                    <a:pt x="22358" y="854"/>
                    <a:pt x="21391" y="2978"/>
                  </a:cubicBezTo>
                  <a:cubicBezTo>
                    <a:pt x="21164" y="3582"/>
                    <a:pt x="20552" y="3993"/>
                    <a:pt x="19882" y="3993"/>
                  </a:cubicBezTo>
                  <a:cubicBezTo>
                    <a:pt x="19765" y="3993"/>
                    <a:pt x="19646" y="3981"/>
                    <a:pt x="19527" y="3954"/>
                  </a:cubicBezTo>
                  <a:cubicBezTo>
                    <a:pt x="17882" y="5300"/>
                    <a:pt x="15796" y="6079"/>
                    <a:pt x="13641" y="6079"/>
                  </a:cubicBezTo>
                  <a:cubicBezTo>
                    <a:pt x="13238" y="6079"/>
                    <a:pt x="12832" y="6051"/>
                    <a:pt x="12426" y="5995"/>
                  </a:cubicBezTo>
                  <a:cubicBezTo>
                    <a:pt x="11051" y="5907"/>
                    <a:pt x="9298" y="5574"/>
                    <a:pt x="7622" y="5574"/>
                  </a:cubicBezTo>
                  <a:cubicBezTo>
                    <a:pt x="5947" y="5574"/>
                    <a:pt x="4350" y="5907"/>
                    <a:pt x="3285" y="7149"/>
                  </a:cubicBezTo>
                  <a:cubicBezTo>
                    <a:pt x="1" y="11054"/>
                    <a:pt x="2486" y="13806"/>
                    <a:pt x="6657" y="14605"/>
                  </a:cubicBezTo>
                  <a:cubicBezTo>
                    <a:pt x="8042" y="14831"/>
                    <a:pt x="9449" y="14944"/>
                    <a:pt x="10859" y="14944"/>
                  </a:cubicBezTo>
                  <a:cubicBezTo>
                    <a:pt x="14417" y="14944"/>
                    <a:pt x="17996" y="14228"/>
                    <a:pt x="21302" y="12830"/>
                  </a:cubicBezTo>
                  <a:cubicBezTo>
                    <a:pt x="23609" y="11853"/>
                    <a:pt x="26361" y="10611"/>
                    <a:pt x="27958" y="8481"/>
                  </a:cubicBezTo>
                  <a:cubicBezTo>
                    <a:pt x="30681" y="4521"/>
                    <a:pt x="27969" y="0"/>
                    <a:pt x="249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8"/>
            <p:cNvSpPr/>
            <p:nvPr/>
          </p:nvSpPr>
          <p:spPr>
            <a:xfrm>
              <a:off x="1408050" y="3387075"/>
              <a:ext cx="1486675" cy="687475"/>
            </a:xfrm>
            <a:custGeom>
              <a:avLst/>
              <a:gdLst/>
              <a:ahLst/>
              <a:cxnLst/>
              <a:rect l="l" t="t" r="r" b="b"/>
              <a:pathLst>
                <a:path w="59467" h="27499" extrusionOk="0">
                  <a:moveTo>
                    <a:pt x="45615" y="0"/>
                  </a:moveTo>
                  <a:cubicBezTo>
                    <a:pt x="38219" y="0"/>
                    <a:pt x="29380" y="1253"/>
                    <a:pt x="23610" y="4068"/>
                  </a:cubicBezTo>
                  <a:cubicBezTo>
                    <a:pt x="14646" y="8417"/>
                    <a:pt x="9320" y="16493"/>
                    <a:pt x="1" y="18269"/>
                  </a:cubicBezTo>
                  <a:cubicBezTo>
                    <a:pt x="1332" y="21464"/>
                    <a:pt x="2841" y="24481"/>
                    <a:pt x="4527" y="27499"/>
                  </a:cubicBezTo>
                  <a:cubicBezTo>
                    <a:pt x="11450" y="25458"/>
                    <a:pt x="18107" y="22351"/>
                    <a:pt x="24054" y="18269"/>
                  </a:cubicBezTo>
                  <a:cubicBezTo>
                    <a:pt x="26894" y="16405"/>
                    <a:pt x="29911" y="14896"/>
                    <a:pt x="33106" y="13920"/>
                  </a:cubicBezTo>
                  <a:cubicBezTo>
                    <a:pt x="37100" y="12588"/>
                    <a:pt x="41094" y="11346"/>
                    <a:pt x="44911" y="9659"/>
                  </a:cubicBezTo>
                  <a:cubicBezTo>
                    <a:pt x="46597" y="8860"/>
                    <a:pt x="59467" y="1139"/>
                    <a:pt x="51035" y="251"/>
                  </a:cubicBezTo>
                  <a:cubicBezTo>
                    <a:pt x="49380" y="86"/>
                    <a:pt x="47547" y="0"/>
                    <a:pt x="45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09"/>
        <p:cNvGrpSpPr/>
        <p:nvPr/>
      </p:nvGrpSpPr>
      <p:grpSpPr>
        <a:xfrm>
          <a:off x="0" y="0"/>
          <a:ext cx="0" cy="0"/>
          <a:chOff x="0" y="0"/>
          <a:chExt cx="0" cy="0"/>
        </a:xfrm>
      </p:grpSpPr>
      <p:sp>
        <p:nvSpPr>
          <p:cNvPr id="5610" name="Google Shape;5610;p49"/>
          <p:cNvSpPr txBox="1">
            <a:spLocks noGrp="1"/>
          </p:cNvSpPr>
          <p:nvPr>
            <p:ph type="title"/>
          </p:nvPr>
        </p:nvSpPr>
        <p:spPr>
          <a:xfrm>
            <a:off x="713225" y="539500"/>
            <a:ext cx="7759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5611" name="Google Shape;5611;p49"/>
          <p:cNvSpPr txBox="1">
            <a:spLocks noGrp="1"/>
          </p:cNvSpPr>
          <p:nvPr>
            <p:ph type="body" idx="1"/>
          </p:nvPr>
        </p:nvSpPr>
        <p:spPr>
          <a:xfrm>
            <a:off x="811325" y="2100000"/>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5612" name="Google Shape;5612;p49"/>
          <p:cNvSpPr txBox="1">
            <a:spLocks noGrp="1"/>
          </p:cNvSpPr>
          <p:nvPr>
            <p:ph type="title" idx="2"/>
          </p:nvPr>
        </p:nvSpPr>
        <p:spPr>
          <a:xfrm>
            <a:off x="721663" y="1645450"/>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5613" name="Google Shape;5613;p49"/>
          <p:cNvSpPr txBox="1">
            <a:spLocks noGrp="1"/>
          </p:cNvSpPr>
          <p:nvPr>
            <p:ph type="body" idx="3"/>
          </p:nvPr>
        </p:nvSpPr>
        <p:spPr>
          <a:xfrm>
            <a:off x="6145325" y="2100000"/>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Pluto is now considered a dwarf planet</a:t>
            </a:r>
            <a:endParaRPr/>
          </a:p>
        </p:txBody>
      </p:sp>
      <p:sp>
        <p:nvSpPr>
          <p:cNvPr id="5614" name="Google Shape;5614;p49"/>
          <p:cNvSpPr txBox="1">
            <a:spLocks noGrp="1"/>
          </p:cNvSpPr>
          <p:nvPr>
            <p:ph type="title" idx="4"/>
          </p:nvPr>
        </p:nvSpPr>
        <p:spPr>
          <a:xfrm>
            <a:off x="6055663" y="1645450"/>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PLUTO</a:t>
            </a:r>
            <a:endParaRPr/>
          </a:p>
        </p:txBody>
      </p:sp>
      <p:sp>
        <p:nvSpPr>
          <p:cNvPr id="5615" name="Google Shape;5615;p49"/>
          <p:cNvSpPr txBox="1">
            <a:spLocks noGrp="1"/>
          </p:cNvSpPr>
          <p:nvPr>
            <p:ph type="body" idx="5"/>
          </p:nvPr>
        </p:nvSpPr>
        <p:spPr>
          <a:xfrm>
            <a:off x="3478325" y="2100000"/>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t>
            </a:r>
            <a:endParaRPr/>
          </a:p>
        </p:txBody>
      </p:sp>
      <p:sp>
        <p:nvSpPr>
          <p:cNvPr id="5616" name="Google Shape;5616;p49"/>
          <p:cNvSpPr txBox="1">
            <a:spLocks noGrp="1"/>
          </p:cNvSpPr>
          <p:nvPr>
            <p:ph type="title" idx="6"/>
          </p:nvPr>
        </p:nvSpPr>
        <p:spPr>
          <a:xfrm>
            <a:off x="3388663" y="1645450"/>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5617" name="Google Shape;5617;p49"/>
          <p:cNvSpPr txBox="1">
            <a:spLocks noGrp="1"/>
          </p:cNvSpPr>
          <p:nvPr>
            <p:ph type="body" idx="13"/>
          </p:nvPr>
        </p:nvSpPr>
        <p:spPr>
          <a:xfrm>
            <a:off x="811325" y="3576375"/>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Saturn is composed of hydrogen and helium</a:t>
            </a:r>
            <a:endParaRPr/>
          </a:p>
        </p:txBody>
      </p:sp>
      <p:sp>
        <p:nvSpPr>
          <p:cNvPr id="5618" name="Google Shape;5618;p49"/>
          <p:cNvSpPr txBox="1">
            <a:spLocks noGrp="1"/>
          </p:cNvSpPr>
          <p:nvPr>
            <p:ph type="title" idx="7"/>
          </p:nvPr>
        </p:nvSpPr>
        <p:spPr>
          <a:xfrm>
            <a:off x="721663" y="3121825"/>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5619" name="Google Shape;5619;p49"/>
          <p:cNvSpPr txBox="1">
            <a:spLocks noGrp="1"/>
          </p:cNvSpPr>
          <p:nvPr>
            <p:ph type="body" idx="14"/>
          </p:nvPr>
        </p:nvSpPr>
        <p:spPr>
          <a:xfrm>
            <a:off x="6145325" y="3576375"/>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
        <p:nvSpPr>
          <p:cNvPr id="5620" name="Google Shape;5620;p49"/>
          <p:cNvSpPr txBox="1">
            <a:spLocks noGrp="1"/>
          </p:cNvSpPr>
          <p:nvPr>
            <p:ph type="title" idx="8"/>
          </p:nvPr>
        </p:nvSpPr>
        <p:spPr>
          <a:xfrm>
            <a:off x="6055663" y="3121825"/>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5621" name="Google Shape;5621;p49"/>
          <p:cNvSpPr txBox="1">
            <a:spLocks noGrp="1"/>
          </p:cNvSpPr>
          <p:nvPr>
            <p:ph type="body" idx="15"/>
          </p:nvPr>
        </p:nvSpPr>
        <p:spPr>
          <a:xfrm>
            <a:off x="3478350" y="3576375"/>
            <a:ext cx="21852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of them all</a:t>
            </a:r>
            <a:endParaRPr/>
          </a:p>
        </p:txBody>
      </p:sp>
      <p:sp>
        <p:nvSpPr>
          <p:cNvPr id="5622" name="Google Shape;5622;p49"/>
          <p:cNvSpPr txBox="1">
            <a:spLocks noGrp="1"/>
          </p:cNvSpPr>
          <p:nvPr>
            <p:ph type="title" idx="9"/>
          </p:nvPr>
        </p:nvSpPr>
        <p:spPr>
          <a:xfrm>
            <a:off x="3388663" y="3121825"/>
            <a:ext cx="2362500" cy="4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626"/>
        <p:cNvGrpSpPr/>
        <p:nvPr/>
      </p:nvGrpSpPr>
      <p:grpSpPr>
        <a:xfrm>
          <a:off x="0" y="0"/>
          <a:ext cx="0" cy="0"/>
          <a:chOff x="0" y="0"/>
          <a:chExt cx="0" cy="0"/>
        </a:xfrm>
      </p:grpSpPr>
      <p:sp>
        <p:nvSpPr>
          <p:cNvPr id="5627" name="Google Shape;5627;p50"/>
          <p:cNvSpPr txBox="1">
            <a:spLocks noGrp="1"/>
          </p:cNvSpPr>
          <p:nvPr>
            <p:ph type="title"/>
          </p:nvPr>
        </p:nvSpPr>
        <p:spPr>
          <a:xfrm>
            <a:off x="692700" y="1362500"/>
            <a:ext cx="4336500" cy="73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SNEAK PEAK</a:t>
            </a:r>
            <a:endParaRPr/>
          </a:p>
        </p:txBody>
      </p:sp>
      <p:sp>
        <p:nvSpPr>
          <p:cNvPr id="5628" name="Google Shape;5628;p50"/>
          <p:cNvSpPr txBox="1">
            <a:spLocks noGrp="1"/>
          </p:cNvSpPr>
          <p:nvPr>
            <p:ph type="body" idx="1"/>
          </p:nvPr>
        </p:nvSpPr>
        <p:spPr>
          <a:xfrm>
            <a:off x="717350" y="2120750"/>
            <a:ext cx="2737500" cy="24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items</a:t>
            </a:r>
            <a:endParaRPr/>
          </a:p>
          <a:p>
            <a:pPr marL="457200" lvl="0" indent="-317500" algn="l" rtl="0">
              <a:spcBef>
                <a:spcPts val="0"/>
              </a:spcBef>
              <a:spcAft>
                <a:spcPts val="0"/>
              </a:spcAft>
              <a:buSzPts val="1400"/>
              <a:buChar char="●"/>
            </a:pPr>
            <a:r>
              <a:rPr lang="en"/>
              <a:t>They’re easy to read</a:t>
            </a:r>
            <a:endParaRPr/>
          </a:p>
          <a:p>
            <a:pPr marL="0" lvl="0" indent="0" algn="l" rtl="0">
              <a:spcBef>
                <a:spcPts val="1000"/>
              </a:spcBef>
              <a:spcAft>
                <a:spcPts val="1600"/>
              </a:spcAft>
              <a:buNone/>
            </a:pPr>
            <a:endParaRPr/>
          </a:p>
        </p:txBody>
      </p:sp>
      <p:sp>
        <p:nvSpPr>
          <p:cNvPr id="5629" name="Google Shape;5629;p50"/>
          <p:cNvSpPr/>
          <p:nvPr/>
        </p:nvSpPr>
        <p:spPr>
          <a:xfrm>
            <a:off x="7280436" y="2393886"/>
            <a:ext cx="39972" cy="45420"/>
          </a:xfrm>
          <a:custGeom>
            <a:avLst/>
            <a:gdLst/>
            <a:ahLst/>
            <a:cxnLst/>
            <a:rect l="l" t="t" r="r" b="b"/>
            <a:pathLst>
              <a:path w="2663" h="3026" extrusionOk="0">
                <a:moveTo>
                  <a:pt x="1150" y="1"/>
                </a:moveTo>
                <a:cubicBezTo>
                  <a:pt x="394" y="1"/>
                  <a:pt x="1" y="757"/>
                  <a:pt x="1" y="1513"/>
                </a:cubicBezTo>
                <a:cubicBezTo>
                  <a:pt x="1" y="2269"/>
                  <a:pt x="394" y="3025"/>
                  <a:pt x="1150" y="3025"/>
                </a:cubicBezTo>
                <a:cubicBezTo>
                  <a:pt x="1906" y="3025"/>
                  <a:pt x="2662" y="2269"/>
                  <a:pt x="2662" y="1513"/>
                </a:cubicBezTo>
                <a:cubicBezTo>
                  <a:pt x="2662" y="757"/>
                  <a:pt x="1906" y="1"/>
                  <a:pt x="1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0"/>
          <p:cNvSpPr/>
          <p:nvPr/>
        </p:nvSpPr>
        <p:spPr>
          <a:xfrm>
            <a:off x="5232126" y="3176988"/>
            <a:ext cx="28159" cy="28159"/>
          </a:xfrm>
          <a:custGeom>
            <a:avLst/>
            <a:gdLst/>
            <a:ahLst/>
            <a:cxnLst/>
            <a:rect l="l" t="t" r="r" b="b"/>
            <a:pathLst>
              <a:path w="1876" h="1876" extrusionOk="0">
                <a:moveTo>
                  <a:pt x="1119" y="0"/>
                </a:moveTo>
                <a:cubicBezTo>
                  <a:pt x="363" y="0"/>
                  <a:pt x="0" y="363"/>
                  <a:pt x="0" y="756"/>
                </a:cubicBezTo>
                <a:cubicBezTo>
                  <a:pt x="0" y="1512"/>
                  <a:pt x="363" y="1875"/>
                  <a:pt x="1119" y="1875"/>
                </a:cubicBezTo>
                <a:cubicBezTo>
                  <a:pt x="1513" y="1875"/>
                  <a:pt x="1876" y="1512"/>
                  <a:pt x="1876" y="756"/>
                </a:cubicBezTo>
                <a:cubicBezTo>
                  <a:pt x="1876" y="363"/>
                  <a:pt x="1513" y="0"/>
                  <a:pt x="1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0"/>
          <p:cNvSpPr txBox="1"/>
          <p:nvPr/>
        </p:nvSpPr>
        <p:spPr>
          <a:xfrm>
            <a:off x="5003125" y="988825"/>
            <a:ext cx="3469200" cy="266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800">
                <a:solidFill>
                  <a:srgbClr val="FFFFFF"/>
                </a:solidFill>
                <a:latin typeface="Rubik Light"/>
                <a:ea typeface="Rubik Light"/>
                <a:cs typeface="Rubik Light"/>
                <a:sym typeface="Rubik Light"/>
              </a:rPr>
              <a:t>You can insert your multimedia content here</a:t>
            </a:r>
            <a:endParaRPr sz="800">
              <a:solidFill>
                <a:srgbClr val="FFFFFF"/>
              </a:solidFill>
              <a:latin typeface="Rubik Light"/>
              <a:ea typeface="Rubik Light"/>
              <a:cs typeface="Rubik Light"/>
              <a:sym typeface="Rubik Light"/>
            </a:endParaRPr>
          </a:p>
          <a:p>
            <a:pPr marL="0" lvl="0" indent="0" algn="r" rtl="0">
              <a:lnSpc>
                <a:spcPct val="115000"/>
              </a:lnSpc>
              <a:spcBef>
                <a:spcPts val="1600"/>
              </a:spcBef>
              <a:spcAft>
                <a:spcPts val="1600"/>
              </a:spcAft>
              <a:buNone/>
            </a:pPr>
            <a:endParaRPr sz="800">
              <a:solidFill>
                <a:srgbClr val="FFFFFF"/>
              </a:solidFill>
              <a:latin typeface="Rubik Light"/>
              <a:ea typeface="Rubik Light"/>
              <a:cs typeface="Rubik Light"/>
              <a:sym typeface="Rubik Light"/>
            </a:endParaRPr>
          </a:p>
        </p:txBody>
      </p:sp>
      <p:sp>
        <p:nvSpPr>
          <p:cNvPr id="5632" name="Google Shape;5632;p50"/>
          <p:cNvSpPr/>
          <p:nvPr/>
        </p:nvSpPr>
        <p:spPr>
          <a:xfrm>
            <a:off x="5556675" y="1643075"/>
            <a:ext cx="2812866" cy="1493385"/>
          </a:xfrm>
          <a:custGeom>
            <a:avLst/>
            <a:gdLst/>
            <a:ahLst/>
            <a:cxnLst/>
            <a:rect l="l" t="t" r="r" b="b"/>
            <a:pathLst>
              <a:path w="145537" h="76761" extrusionOk="0">
                <a:moveTo>
                  <a:pt x="0" y="0"/>
                </a:moveTo>
                <a:lnTo>
                  <a:pt x="0" y="76761"/>
                </a:lnTo>
                <a:lnTo>
                  <a:pt x="145537" y="76761"/>
                </a:lnTo>
                <a:lnTo>
                  <a:pt x="1455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3" name="Google Shape;5633;p50"/>
          <p:cNvGrpSpPr/>
          <p:nvPr/>
        </p:nvGrpSpPr>
        <p:grpSpPr>
          <a:xfrm>
            <a:off x="5446775" y="1463000"/>
            <a:ext cx="3025063" cy="2572265"/>
            <a:chOff x="5446775" y="1463000"/>
            <a:chExt cx="3025063" cy="2572265"/>
          </a:xfrm>
        </p:grpSpPr>
        <p:sp>
          <p:nvSpPr>
            <p:cNvPr id="5634" name="Google Shape;5634;p50"/>
            <p:cNvSpPr/>
            <p:nvPr/>
          </p:nvSpPr>
          <p:spPr>
            <a:xfrm>
              <a:off x="5446775" y="1463000"/>
              <a:ext cx="3025063" cy="2009693"/>
            </a:xfrm>
            <a:custGeom>
              <a:avLst/>
              <a:gdLst/>
              <a:ahLst/>
              <a:cxnLst/>
              <a:rect l="l" t="t" r="r" b="b"/>
              <a:pathLst>
                <a:path w="156516" h="103981" extrusionOk="0">
                  <a:moveTo>
                    <a:pt x="4930" y="0"/>
                  </a:moveTo>
                  <a:cubicBezTo>
                    <a:pt x="2268" y="0"/>
                    <a:pt x="0" y="2268"/>
                    <a:pt x="0" y="4930"/>
                  </a:cubicBezTo>
                  <a:lnTo>
                    <a:pt x="0" y="98687"/>
                  </a:lnTo>
                  <a:cubicBezTo>
                    <a:pt x="0" y="101712"/>
                    <a:pt x="2268" y="103980"/>
                    <a:pt x="4930" y="103980"/>
                  </a:cubicBezTo>
                  <a:lnTo>
                    <a:pt x="151616" y="103980"/>
                  </a:lnTo>
                  <a:cubicBezTo>
                    <a:pt x="154247" y="103980"/>
                    <a:pt x="156515" y="101712"/>
                    <a:pt x="156515" y="98687"/>
                  </a:cubicBezTo>
                  <a:lnTo>
                    <a:pt x="156515" y="4930"/>
                  </a:lnTo>
                  <a:cubicBezTo>
                    <a:pt x="156515" y="2268"/>
                    <a:pt x="154247" y="0"/>
                    <a:pt x="15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0"/>
            <p:cNvSpPr/>
            <p:nvPr/>
          </p:nvSpPr>
          <p:spPr>
            <a:xfrm>
              <a:off x="6608965" y="3341338"/>
              <a:ext cx="708488" cy="584560"/>
            </a:xfrm>
            <a:custGeom>
              <a:avLst/>
              <a:gdLst/>
              <a:ahLst/>
              <a:cxnLst/>
              <a:rect l="l" t="t" r="r" b="b"/>
              <a:pathLst>
                <a:path w="36657" h="30245" extrusionOk="0">
                  <a:moveTo>
                    <a:pt x="4900" y="0"/>
                  </a:moveTo>
                  <a:cubicBezTo>
                    <a:pt x="2269" y="0"/>
                    <a:pt x="0" y="2268"/>
                    <a:pt x="0" y="5293"/>
                  </a:cubicBezTo>
                  <a:lnTo>
                    <a:pt x="0" y="25315"/>
                  </a:lnTo>
                  <a:cubicBezTo>
                    <a:pt x="0" y="27976"/>
                    <a:pt x="2269" y="30245"/>
                    <a:pt x="4900" y="30245"/>
                  </a:cubicBezTo>
                  <a:lnTo>
                    <a:pt x="31364" y="30245"/>
                  </a:lnTo>
                  <a:cubicBezTo>
                    <a:pt x="34388" y="30245"/>
                    <a:pt x="36657" y="27976"/>
                    <a:pt x="36657" y="25315"/>
                  </a:cubicBezTo>
                  <a:lnTo>
                    <a:pt x="36657" y="5293"/>
                  </a:lnTo>
                  <a:cubicBezTo>
                    <a:pt x="36657" y="2268"/>
                    <a:pt x="34388" y="0"/>
                    <a:pt x="313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0"/>
            <p:cNvSpPr/>
            <p:nvPr/>
          </p:nvSpPr>
          <p:spPr>
            <a:xfrm>
              <a:off x="6287423" y="3838240"/>
              <a:ext cx="1344498" cy="197025"/>
            </a:xfrm>
            <a:custGeom>
              <a:avLst/>
              <a:gdLst/>
              <a:ahLst/>
              <a:cxnLst/>
              <a:rect l="l" t="t" r="r" b="b"/>
              <a:pathLst>
                <a:path w="69564" h="10194" extrusionOk="0">
                  <a:moveTo>
                    <a:pt x="4537" y="1"/>
                  </a:moveTo>
                  <a:lnTo>
                    <a:pt x="1" y="10193"/>
                  </a:lnTo>
                  <a:lnTo>
                    <a:pt x="69563" y="10193"/>
                  </a:lnTo>
                  <a:lnTo>
                    <a:pt x="638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637" name="Google Shape;5637;p50"/>
          <p:cNvPicPr preferRelativeResize="0"/>
          <p:nvPr/>
        </p:nvPicPr>
        <p:blipFill>
          <a:blip r:embed="rId3">
            <a:alphaModFix/>
          </a:blip>
          <a:stretch>
            <a:fillRect/>
          </a:stretch>
        </p:blipFill>
        <p:spPr>
          <a:xfrm>
            <a:off x="5590550" y="1664886"/>
            <a:ext cx="2737525" cy="1503414"/>
          </a:xfrm>
          <a:prstGeom prst="rect">
            <a:avLst/>
          </a:prstGeom>
          <a:noFill/>
          <a:ln>
            <a:noFill/>
          </a:ln>
        </p:spPr>
      </p:pic>
      <p:grpSp>
        <p:nvGrpSpPr>
          <p:cNvPr id="5638" name="Google Shape;5638;p50"/>
          <p:cNvGrpSpPr/>
          <p:nvPr/>
        </p:nvGrpSpPr>
        <p:grpSpPr>
          <a:xfrm>
            <a:off x="3875269" y="3008587"/>
            <a:ext cx="2737543" cy="1562813"/>
            <a:chOff x="4193449" y="3131583"/>
            <a:chExt cx="2116875" cy="1208485"/>
          </a:xfrm>
        </p:grpSpPr>
        <p:sp>
          <p:nvSpPr>
            <p:cNvPr id="5639" name="Google Shape;5639;p50"/>
            <p:cNvSpPr/>
            <p:nvPr/>
          </p:nvSpPr>
          <p:spPr>
            <a:xfrm>
              <a:off x="4340982" y="3131583"/>
              <a:ext cx="1821794" cy="1083647"/>
            </a:xfrm>
            <a:custGeom>
              <a:avLst/>
              <a:gdLst/>
              <a:ahLst/>
              <a:cxnLst/>
              <a:rect l="l" t="t" r="r" b="b"/>
              <a:pathLst>
                <a:path w="121372" h="72195" extrusionOk="0">
                  <a:moveTo>
                    <a:pt x="4174" y="1"/>
                  </a:moveTo>
                  <a:cubicBezTo>
                    <a:pt x="1906" y="1"/>
                    <a:pt x="0" y="1513"/>
                    <a:pt x="0" y="3388"/>
                  </a:cubicBezTo>
                  <a:lnTo>
                    <a:pt x="0" y="68807"/>
                  </a:lnTo>
                  <a:cubicBezTo>
                    <a:pt x="0" y="70682"/>
                    <a:pt x="1906" y="72194"/>
                    <a:pt x="4174" y="72194"/>
                  </a:cubicBezTo>
                  <a:lnTo>
                    <a:pt x="117198" y="72194"/>
                  </a:lnTo>
                  <a:cubicBezTo>
                    <a:pt x="119466" y="72194"/>
                    <a:pt x="121372" y="70682"/>
                    <a:pt x="121372" y="68807"/>
                  </a:cubicBezTo>
                  <a:lnTo>
                    <a:pt x="121372" y="3388"/>
                  </a:lnTo>
                  <a:cubicBezTo>
                    <a:pt x="121372" y="1513"/>
                    <a:pt x="119466" y="1"/>
                    <a:pt x="1171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0"/>
            <p:cNvSpPr/>
            <p:nvPr/>
          </p:nvSpPr>
          <p:spPr>
            <a:xfrm>
              <a:off x="4409083" y="3239174"/>
              <a:ext cx="1685593" cy="891159"/>
            </a:xfrm>
            <a:custGeom>
              <a:avLst/>
              <a:gdLst/>
              <a:ahLst/>
              <a:cxnLst/>
              <a:rect l="l" t="t" r="r" b="b"/>
              <a:pathLst>
                <a:path w="112298" h="59371" extrusionOk="0">
                  <a:moveTo>
                    <a:pt x="0" y="1"/>
                  </a:moveTo>
                  <a:lnTo>
                    <a:pt x="0" y="59370"/>
                  </a:lnTo>
                  <a:lnTo>
                    <a:pt x="112298" y="59370"/>
                  </a:lnTo>
                  <a:lnTo>
                    <a:pt x="1122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0"/>
            <p:cNvSpPr/>
            <p:nvPr/>
          </p:nvSpPr>
          <p:spPr>
            <a:xfrm>
              <a:off x="4193449" y="4232461"/>
              <a:ext cx="2116875" cy="107607"/>
            </a:xfrm>
            <a:custGeom>
              <a:avLst/>
              <a:gdLst/>
              <a:ahLst/>
              <a:cxnLst/>
              <a:rect l="l" t="t" r="r" b="b"/>
              <a:pathLst>
                <a:path w="141031" h="7169" extrusionOk="0">
                  <a:moveTo>
                    <a:pt x="1512" y="0"/>
                  </a:moveTo>
                  <a:cubicBezTo>
                    <a:pt x="393" y="0"/>
                    <a:pt x="0" y="756"/>
                    <a:pt x="0" y="1513"/>
                  </a:cubicBezTo>
                  <a:lnTo>
                    <a:pt x="0" y="5656"/>
                  </a:lnTo>
                  <a:cubicBezTo>
                    <a:pt x="0" y="6412"/>
                    <a:pt x="393" y="7168"/>
                    <a:pt x="1512" y="7168"/>
                  </a:cubicBezTo>
                  <a:lnTo>
                    <a:pt x="139518" y="7168"/>
                  </a:lnTo>
                  <a:cubicBezTo>
                    <a:pt x="140637" y="7168"/>
                    <a:pt x="141030" y="6412"/>
                    <a:pt x="141030" y="5656"/>
                  </a:cubicBezTo>
                  <a:lnTo>
                    <a:pt x="141030" y="1513"/>
                  </a:lnTo>
                  <a:cubicBezTo>
                    <a:pt x="141030" y="756"/>
                    <a:pt x="140637" y="0"/>
                    <a:pt x="13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642" name="Google Shape;5642;p50"/>
          <p:cNvPicPr preferRelativeResize="0"/>
          <p:nvPr/>
        </p:nvPicPr>
        <p:blipFill>
          <a:blip r:embed="rId3">
            <a:alphaModFix/>
          </a:blip>
          <a:stretch>
            <a:fillRect/>
          </a:stretch>
        </p:blipFill>
        <p:spPr>
          <a:xfrm>
            <a:off x="4152838" y="3114504"/>
            <a:ext cx="2182401" cy="11985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46"/>
        <p:cNvGrpSpPr/>
        <p:nvPr/>
      </p:nvGrpSpPr>
      <p:grpSpPr>
        <a:xfrm>
          <a:off x="0" y="0"/>
          <a:ext cx="0" cy="0"/>
          <a:chOff x="0" y="0"/>
          <a:chExt cx="0" cy="0"/>
        </a:xfrm>
      </p:grpSpPr>
      <p:sp>
        <p:nvSpPr>
          <p:cNvPr id="5647" name="Google Shape;5647;p51"/>
          <p:cNvSpPr txBox="1">
            <a:spLocks noGrp="1"/>
          </p:cNvSpPr>
          <p:nvPr>
            <p:ph type="title"/>
          </p:nvPr>
        </p:nvSpPr>
        <p:spPr>
          <a:xfrm>
            <a:off x="5862250" y="2977900"/>
            <a:ext cx="2610300" cy="677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IS WORTH A THOUSAND WORDS</a:t>
            </a:r>
            <a:endParaRPr/>
          </a:p>
        </p:txBody>
      </p:sp>
      <p:grpSp>
        <p:nvGrpSpPr>
          <p:cNvPr id="5648" name="Google Shape;5648;p51"/>
          <p:cNvGrpSpPr/>
          <p:nvPr/>
        </p:nvGrpSpPr>
        <p:grpSpPr>
          <a:xfrm>
            <a:off x="873039" y="1561341"/>
            <a:ext cx="1257815" cy="1541802"/>
            <a:chOff x="7142353" y="1328210"/>
            <a:chExt cx="1413434" cy="1732557"/>
          </a:xfrm>
        </p:grpSpPr>
        <p:sp>
          <p:nvSpPr>
            <p:cNvPr id="5649" name="Google Shape;5649;p51"/>
            <p:cNvSpPr/>
            <p:nvPr/>
          </p:nvSpPr>
          <p:spPr>
            <a:xfrm>
              <a:off x="7279265" y="1788659"/>
              <a:ext cx="885787" cy="742961"/>
            </a:xfrm>
            <a:custGeom>
              <a:avLst/>
              <a:gdLst/>
              <a:ahLst/>
              <a:cxnLst/>
              <a:rect l="l" t="t" r="r" b="b"/>
              <a:pathLst>
                <a:path w="106337" h="89191" extrusionOk="0">
                  <a:moveTo>
                    <a:pt x="27736" y="0"/>
                  </a:moveTo>
                  <a:cubicBezTo>
                    <a:pt x="23288" y="0"/>
                    <a:pt x="18943" y="2219"/>
                    <a:pt x="16435" y="6275"/>
                  </a:cubicBezTo>
                  <a:lnTo>
                    <a:pt x="3862" y="26490"/>
                  </a:lnTo>
                  <a:cubicBezTo>
                    <a:pt x="0" y="32654"/>
                    <a:pt x="1972" y="40871"/>
                    <a:pt x="8136" y="44733"/>
                  </a:cubicBezTo>
                  <a:lnTo>
                    <a:pt x="79793" y="89191"/>
                  </a:lnTo>
                  <a:lnTo>
                    <a:pt x="106336" y="46377"/>
                  </a:lnTo>
                  <a:lnTo>
                    <a:pt x="34761" y="2002"/>
                  </a:lnTo>
                  <a:cubicBezTo>
                    <a:pt x="32571" y="647"/>
                    <a:pt x="30138" y="0"/>
                    <a:pt x="27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1"/>
            <p:cNvSpPr/>
            <p:nvPr/>
          </p:nvSpPr>
          <p:spPr>
            <a:xfrm>
              <a:off x="7303222" y="1788659"/>
              <a:ext cx="861830" cy="442456"/>
            </a:xfrm>
            <a:custGeom>
              <a:avLst/>
              <a:gdLst/>
              <a:ahLst/>
              <a:cxnLst/>
              <a:rect l="l" t="t" r="r" b="b"/>
              <a:pathLst>
                <a:path w="103461" h="53116" extrusionOk="0">
                  <a:moveTo>
                    <a:pt x="24801" y="0"/>
                  </a:moveTo>
                  <a:cubicBezTo>
                    <a:pt x="20377" y="0"/>
                    <a:pt x="16067" y="2219"/>
                    <a:pt x="13559" y="6275"/>
                  </a:cubicBezTo>
                  <a:lnTo>
                    <a:pt x="986" y="26490"/>
                  </a:lnTo>
                  <a:cubicBezTo>
                    <a:pt x="576" y="27148"/>
                    <a:pt x="247" y="27887"/>
                    <a:pt x="0" y="28627"/>
                  </a:cubicBezTo>
                  <a:lnTo>
                    <a:pt x="9615" y="13096"/>
                  </a:lnTo>
                  <a:cubicBezTo>
                    <a:pt x="12124" y="9038"/>
                    <a:pt x="16471" y="6785"/>
                    <a:pt x="20921" y="6785"/>
                  </a:cubicBezTo>
                  <a:cubicBezTo>
                    <a:pt x="23321" y="6785"/>
                    <a:pt x="25752" y="7440"/>
                    <a:pt x="27940" y="8822"/>
                  </a:cubicBezTo>
                  <a:lnTo>
                    <a:pt x="99351" y="53115"/>
                  </a:lnTo>
                  <a:lnTo>
                    <a:pt x="103460" y="46459"/>
                  </a:lnTo>
                  <a:lnTo>
                    <a:pt x="31802" y="2002"/>
                  </a:lnTo>
                  <a:cubicBezTo>
                    <a:pt x="29613" y="647"/>
                    <a:pt x="27190" y="0"/>
                    <a:pt x="24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1"/>
            <p:cNvSpPr/>
            <p:nvPr/>
          </p:nvSpPr>
          <p:spPr>
            <a:xfrm>
              <a:off x="7943941" y="2175662"/>
              <a:ext cx="345004" cy="395667"/>
            </a:xfrm>
            <a:custGeom>
              <a:avLst/>
              <a:gdLst/>
              <a:ahLst/>
              <a:cxnLst/>
              <a:rect l="l" t="t" r="r" b="b"/>
              <a:pathLst>
                <a:path w="41417" h="47499" extrusionOk="0">
                  <a:moveTo>
                    <a:pt x="26543" y="0"/>
                  </a:moveTo>
                  <a:lnTo>
                    <a:pt x="12902" y="21941"/>
                  </a:lnTo>
                  <a:lnTo>
                    <a:pt x="0" y="42732"/>
                  </a:lnTo>
                  <a:lnTo>
                    <a:pt x="25393" y="47498"/>
                  </a:lnTo>
                  <a:lnTo>
                    <a:pt x="33364" y="34679"/>
                  </a:lnTo>
                  <a:lnTo>
                    <a:pt x="41417" y="21777"/>
                  </a:lnTo>
                  <a:lnTo>
                    <a:pt x="265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1"/>
            <p:cNvSpPr/>
            <p:nvPr/>
          </p:nvSpPr>
          <p:spPr>
            <a:xfrm>
              <a:off x="8155456" y="2357057"/>
              <a:ext cx="187567" cy="248492"/>
            </a:xfrm>
            <a:custGeom>
              <a:avLst/>
              <a:gdLst/>
              <a:ahLst/>
              <a:cxnLst/>
              <a:rect l="l" t="t" r="r" b="b"/>
              <a:pathLst>
                <a:path w="22517" h="29831" extrusionOk="0">
                  <a:moveTo>
                    <a:pt x="15943" y="1"/>
                  </a:moveTo>
                  <a:lnTo>
                    <a:pt x="1" y="25722"/>
                  </a:lnTo>
                  <a:lnTo>
                    <a:pt x="6575" y="29831"/>
                  </a:lnTo>
                  <a:lnTo>
                    <a:pt x="22517" y="4110"/>
                  </a:lnTo>
                  <a:lnTo>
                    <a:pt x="159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1"/>
            <p:cNvSpPr/>
            <p:nvPr/>
          </p:nvSpPr>
          <p:spPr>
            <a:xfrm>
              <a:off x="8210217" y="2391285"/>
              <a:ext cx="284086" cy="335432"/>
            </a:xfrm>
            <a:custGeom>
              <a:avLst/>
              <a:gdLst/>
              <a:ahLst/>
              <a:cxnLst/>
              <a:rect l="l" t="t" r="r" b="b"/>
              <a:pathLst>
                <a:path w="34104" h="40268" extrusionOk="0">
                  <a:moveTo>
                    <a:pt x="16025" y="1"/>
                  </a:moveTo>
                  <a:lnTo>
                    <a:pt x="8383" y="12245"/>
                  </a:lnTo>
                  <a:lnTo>
                    <a:pt x="7972" y="12902"/>
                  </a:lnTo>
                  <a:lnTo>
                    <a:pt x="1" y="25722"/>
                  </a:lnTo>
                  <a:lnTo>
                    <a:pt x="11341" y="40267"/>
                  </a:lnTo>
                  <a:lnTo>
                    <a:pt x="22681" y="22024"/>
                  </a:lnTo>
                  <a:lnTo>
                    <a:pt x="22353" y="21778"/>
                  </a:lnTo>
                  <a:lnTo>
                    <a:pt x="22353" y="21778"/>
                  </a:lnTo>
                  <a:lnTo>
                    <a:pt x="22763" y="22024"/>
                  </a:lnTo>
                  <a:lnTo>
                    <a:pt x="34104" y="3699"/>
                  </a:lnTo>
                  <a:lnTo>
                    <a:pt x="160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1"/>
            <p:cNvSpPr/>
            <p:nvPr/>
          </p:nvSpPr>
          <p:spPr>
            <a:xfrm>
              <a:off x="7943941" y="2175662"/>
              <a:ext cx="550363" cy="355958"/>
            </a:xfrm>
            <a:custGeom>
              <a:avLst/>
              <a:gdLst/>
              <a:ahLst/>
              <a:cxnLst/>
              <a:rect l="l" t="t" r="r" b="b"/>
              <a:pathLst>
                <a:path w="66070" h="42732" extrusionOk="0">
                  <a:moveTo>
                    <a:pt x="26543" y="0"/>
                  </a:moveTo>
                  <a:lnTo>
                    <a:pt x="12902" y="21941"/>
                  </a:lnTo>
                  <a:lnTo>
                    <a:pt x="0" y="42732"/>
                  </a:lnTo>
                  <a:lnTo>
                    <a:pt x="8793" y="28598"/>
                  </a:lnTo>
                  <a:lnTo>
                    <a:pt x="22434" y="6656"/>
                  </a:lnTo>
                  <a:lnTo>
                    <a:pt x="37144" y="28269"/>
                  </a:lnTo>
                  <a:lnTo>
                    <a:pt x="43882" y="32542"/>
                  </a:lnTo>
                  <a:lnTo>
                    <a:pt x="61879" y="36240"/>
                  </a:lnTo>
                  <a:lnTo>
                    <a:pt x="66070" y="29584"/>
                  </a:lnTo>
                  <a:lnTo>
                    <a:pt x="47991" y="25886"/>
                  </a:lnTo>
                  <a:lnTo>
                    <a:pt x="47909" y="25886"/>
                  </a:lnTo>
                  <a:lnTo>
                    <a:pt x="41253" y="21613"/>
                  </a:lnTo>
                  <a:lnTo>
                    <a:pt x="265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1"/>
            <p:cNvSpPr/>
            <p:nvPr/>
          </p:nvSpPr>
          <p:spPr>
            <a:xfrm>
              <a:off x="8362182" y="2628131"/>
              <a:ext cx="2749" cy="2066"/>
            </a:xfrm>
            <a:custGeom>
              <a:avLst/>
              <a:gdLst/>
              <a:ahLst/>
              <a:cxnLst/>
              <a:rect l="l" t="t" r="r" b="b"/>
              <a:pathLst>
                <a:path w="330" h="248" extrusionOk="0">
                  <a:moveTo>
                    <a:pt x="1" y="1"/>
                  </a:moveTo>
                  <a:lnTo>
                    <a:pt x="329" y="247"/>
                  </a:lnTo>
                  <a:lnTo>
                    <a:pt x="329" y="247"/>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1"/>
            <p:cNvSpPr/>
            <p:nvPr/>
          </p:nvSpPr>
          <p:spPr>
            <a:xfrm>
              <a:off x="7382624" y="1813407"/>
              <a:ext cx="298464" cy="433785"/>
            </a:xfrm>
            <a:custGeom>
              <a:avLst/>
              <a:gdLst/>
              <a:ahLst/>
              <a:cxnLst/>
              <a:rect l="l" t="t" r="r" b="b"/>
              <a:pathLst>
                <a:path w="35830" h="52075" extrusionOk="0">
                  <a:moveTo>
                    <a:pt x="32019" y="0"/>
                  </a:moveTo>
                  <a:cubicBezTo>
                    <a:pt x="30905" y="0"/>
                    <a:pt x="29814" y="564"/>
                    <a:pt x="29173" y="1578"/>
                  </a:cubicBezTo>
                  <a:lnTo>
                    <a:pt x="987" y="46940"/>
                  </a:lnTo>
                  <a:cubicBezTo>
                    <a:pt x="1" y="48501"/>
                    <a:pt x="494" y="50638"/>
                    <a:pt x="2055" y="51624"/>
                  </a:cubicBezTo>
                  <a:cubicBezTo>
                    <a:pt x="2609" y="51928"/>
                    <a:pt x="3209" y="52074"/>
                    <a:pt x="3799" y="52074"/>
                  </a:cubicBezTo>
                  <a:cubicBezTo>
                    <a:pt x="4962" y="52074"/>
                    <a:pt x="6085" y="51509"/>
                    <a:pt x="6739" y="50473"/>
                  </a:cubicBezTo>
                  <a:lnTo>
                    <a:pt x="34926" y="5112"/>
                  </a:lnTo>
                  <a:cubicBezTo>
                    <a:pt x="35830" y="3550"/>
                    <a:pt x="35419" y="1496"/>
                    <a:pt x="33775" y="510"/>
                  </a:cubicBezTo>
                  <a:cubicBezTo>
                    <a:pt x="33228" y="164"/>
                    <a:pt x="32620" y="0"/>
                    <a:pt x="32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1"/>
            <p:cNvSpPr/>
            <p:nvPr/>
          </p:nvSpPr>
          <p:spPr>
            <a:xfrm>
              <a:off x="7407272" y="1813541"/>
              <a:ext cx="274498" cy="433726"/>
            </a:xfrm>
            <a:custGeom>
              <a:avLst/>
              <a:gdLst/>
              <a:ahLst/>
              <a:cxnLst/>
              <a:rect l="l" t="t" r="r" b="b"/>
              <a:pathLst>
                <a:path w="32953" h="52068" extrusionOk="0">
                  <a:moveTo>
                    <a:pt x="29101" y="1"/>
                  </a:moveTo>
                  <a:cubicBezTo>
                    <a:pt x="28515" y="1"/>
                    <a:pt x="27940" y="165"/>
                    <a:pt x="27447" y="494"/>
                  </a:cubicBezTo>
                  <a:cubicBezTo>
                    <a:pt x="27693" y="494"/>
                    <a:pt x="28022" y="658"/>
                    <a:pt x="28351" y="823"/>
                  </a:cubicBezTo>
                  <a:cubicBezTo>
                    <a:pt x="29912" y="1809"/>
                    <a:pt x="30405" y="3863"/>
                    <a:pt x="29419" y="5424"/>
                  </a:cubicBezTo>
                  <a:lnTo>
                    <a:pt x="1233" y="50786"/>
                  </a:lnTo>
                  <a:cubicBezTo>
                    <a:pt x="904" y="51279"/>
                    <a:pt x="493" y="51690"/>
                    <a:pt x="0" y="51936"/>
                  </a:cubicBezTo>
                  <a:cubicBezTo>
                    <a:pt x="320" y="52025"/>
                    <a:pt x="639" y="52068"/>
                    <a:pt x="952" y="52068"/>
                  </a:cubicBezTo>
                  <a:cubicBezTo>
                    <a:pt x="2088" y="52068"/>
                    <a:pt x="3136" y="51506"/>
                    <a:pt x="3780" y="50539"/>
                  </a:cubicBezTo>
                  <a:lnTo>
                    <a:pt x="31967" y="5096"/>
                  </a:lnTo>
                  <a:cubicBezTo>
                    <a:pt x="32953" y="3534"/>
                    <a:pt x="32460" y="1480"/>
                    <a:pt x="30816" y="494"/>
                  </a:cubicBezTo>
                  <a:cubicBezTo>
                    <a:pt x="30282" y="165"/>
                    <a:pt x="29686" y="1"/>
                    <a:pt x="29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1"/>
            <p:cNvSpPr/>
            <p:nvPr/>
          </p:nvSpPr>
          <p:spPr>
            <a:xfrm>
              <a:off x="7142353" y="2334474"/>
              <a:ext cx="688649" cy="726293"/>
            </a:xfrm>
            <a:custGeom>
              <a:avLst/>
              <a:gdLst/>
              <a:ahLst/>
              <a:cxnLst/>
              <a:rect l="l" t="t" r="r" b="b"/>
              <a:pathLst>
                <a:path w="82671" h="87190" fill="none" extrusionOk="0">
                  <a:moveTo>
                    <a:pt x="81848" y="28022"/>
                  </a:moveTo>
                  <a:cubicBezTo>
                    <a:pt x="82424" y="28351"/>
                    <a:pt x="82670" y="29008"/>
                    <a:pt x="82341" y="29584"/>
                  </a:cubicBezTo>
                  <a:lnTo>
                    <a:pt x="46923" y="86614"/>
                  </a:lnTo>
                  <a:cubicBezTo>
                    <a:pt x="46595" y="87107"/>
                    <a:pt x="45855" y="87189"/>
                    <a:pt x="45362" y="86861"/>
                  </a:cubicBezTo>
                  <a:lnTo>
                    <a:pt x="740" y="59167"/>
                  </a:lnTo>
                  <a:cubicBezTo>
                    <a:pt x="165" y="58921"/>
                    <a:pt x="1" y="58181"/>
                    <a:pt x="247" y="57606"/>
                  </a:cubicBezTo>
                  <a:lnTo>
                    <a:pt x="35665" y="575"/>
                  </a:lnTo>
                  <a:cubicBezTo>
                    <a:pt x="35994" y="82"/>
                    <a:pt x="36734" y="0"/>
                    <a:pt x="37227" y="411"/>
                  </a:cubicBezTo>
                  <a:close/>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1"/>
            <p:cNvSpPr/>
            <p:nvPr/>
          </p:nvSpPr>
          <p:spPr>
            <a:xfrm>
              <a:off x="7209443" y="2375541"/>
              <a:ext cx="303937" cy="489446"/>
            </a:xfrm>
            <a:custGeom>
              <a:avLst/>
              <a:gdLst/>
              <a:ahLst/>
              <a:cxnLst/>
              <a:rect l="l" t="t" r="r" b="b"/>
              <a:pathLst>
                <a:path w="36487" h="58757" fill="none" extrusionOk="0">
                  <a:moveTo>
                    <a:pt x="0" y="58757"/>
                  </a:moveTo>
                  <a:lnTo>
                    <a:pt x="36486"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1"/>
            <p:cNvSpPr/>
            <p:nvPr/>
          </p:nvSpPr>
          <p:spPr>
            <a:xfrm>
              <a:off x="7286795" y="2423463"/>
              <a:ext cx="303937" cy="489446"/>
            </a:xfrm>
            <a:custGeom>
              <a:avLst/>
              <a:gdLst/>
              <a:ahLst/>
              <a:cxnLst/>
              <a:rect l="l" t="t" r="r" b="b"/>
              <a:pathLst>
                <a:path w="36487" h="58757" fill="none" extrusionOk="0">
                  <a:moveTo>
                    <a:pt x="0" y="58756"/>
                  </a:moveTo>
                  <a:lnTo>
                    <a:pt x="36486"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1"/>
            <p:cNvSpPr/>
            <p:nvPr/>
          </p:nvSpPr>
          <p:spPr>
            <a:xfrm>
              <a:off x="7364139" y="2471377"/>
              <a:ext cx="303945" cy="489446"/>
            </a:xfrm>
            <a:custGeom>
              <a:avLst/>
              <a:gdLst/>
              <a:ahLst/>
              <a:cxnLst/>
              <a:rect l="l" t="t" r="r" b="b"/>
              <a:pathLst>
                <a:path w="36488" h="58757" fill="none" extrusionOk="0">
                  <a:moveTo>
                    <a:pt x="1" y="58757"/>
                  </a:moveTo>
                  <a:lnTo>
                    <a:pt x="3648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1"/>
            <p:cNvSpPr/>
            <p:nvPr/>
          </p:nvSpPr>
          <p:spPr>
            <a:xfrm>
              <a:off x="7440809" y="2519292"/>
              <a:ext cx="304628" cy="489446"/>
            </a:xfrm>
            <a:custGeom>
              <a:avLst/>
              <a:gdLst/>
              <a:ahLst/>
              <a:cxnLst/>
              <a:rect l="l" t="t" r="r" b="b"/>
              <a:pathLst>
                <a:path w="36570" h="58757" fill="none" extrusionOk="0">
                  <a:moveTo>
                    <a:pt x="1" y="58757"/>
                  </a:moveTo>
                  <a:lnTo>
                    <a:pt x="36569" y="1"/>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1"/>
            <p:cNvSpPr/>
            <p:nvPr/>
          </p:nvSpPr>
          <p:spPr>
            <a:xfrm>
              <a:off x="7191642" y="2738346"/>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1"/>
            <p:cNvSpPr/>
            <p:nvPr/>
          </p:nvSpPr>
          <p:spPr>
            <a:xfrm>
              <a:off x="7242296" y="2656887"/>
              <a:ext cx="388819" cy="241645"/>
            </a:xfrm>
            <a:custGeom>
              <a:avLst/>
              <a:gdLst/>
              <a:ahLst/>
              <a:cxnLst/>
              <a:rect l="l" t="t" r="r" b="b"/>
              <a:pathLst>
                <a:path w="46677" h="29009" fill="none" extrusionOk="0">
                  <a:moveTo>
                    <a:pt x="1" y="0"/>
                  </a:moveTo>
                  <a:lnTo>
                    <a:pt x="46677"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1"/>
            <p:cNvSpPr/>
            <p:nvPr/>
          </p:nvSpPr>
          <p:spPr>
            <a:xfrm>
              <a:off x="7292268" y="2575427"/>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1"/>
            <p:cNvSpPr/>
            <p:nvPr/>
          </p:nvSpPr>
          <p:spPr>
            <a:xfrm>
              <a:off x="7342923" y="2493968"/>
              <a:ext cx="389502" cy="241645"/>
            </a:xfrm>
            <a:custGeom>
              <a:avLst/>
              <a:gdLst/>
              <a:ahLst/>
              <a:cxnLst/>
              <a:rect l="l" t="t" r="r" b="b"/>
              <a:pathLst>
                <a:path w="46759" h="29009" fill="none" extrusionOk="0">
                  <a:moveTo>
                    <a:pt x="0"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1"/>
            <p:cNvSpPr/>
            <p:nvPr/>
          </p:nvSpPr>
          <p:spPr>
            <a:xfrm>
              <a:off x="7393578" y="2412509"/>
              <a:ext cx="389502" cy="241645"/>
            </a:xfrm>
            <a:custGeom>
              <a:avLst/>
              <a:gdLst/>
              <a:ahLst/>
              <a:cxnLst/>
              <a:rect l="l" t="t" r="r" b="b"/>
              <a:pathLst>
                <a:path w="46759" h="29009" fill="none" extrusionOk="0">
                  <a:moveTo>
                    <a:pt x="1" y="0"/>
                  </a:moveTo>
                  <a:lnTo>
                    <a:pt x="46759" y="29009"/>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1"/>
            <p:cNvSpPr/>
            <p:nvPr/>
          </p:nvSpPr>
          <p:spPr>
            <a:xfrm>
              <a:off x="7620845" y="2361855"/>
              <a:ext cx="49289" cy="80093"/>
            </a:xfrm>
            <a:custGeom>
              <a:avLst/>
              <a:gdLst/>
              <a:ahLst/>
              <a:cxnLst/>
              <a:rect l="l" t="t" r="r" b="b"/>
              <a:pathLst>
                <a:path w="5917" h="9615" fill="none" extrusionOk="0">
                  <a:moveTo>
                    <a:pt x="0" y="9615"/>
                  </a:moveTo>
                  <a:lnTo>
                    <a:pt x="5917" y="0"/>
                  </a:lnTo>
                </a:path>
              </a:pathLst>
            </a:custGeom>
            <a:solidFill>
              <a:schemeClr val="accent6"/>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1"/>
            <p:cNvSpPr/>
            <p:nvPr/>
          </p:nvSpPr>
          <p:spPr>
            <a:xfrm>
              <a:off x="7766645" y="1328210"/>
              <a:ext cx="688641" cy="726984"/>
            </a:xfrm>
            <a:custGeom>
              <a:avLst/>
              <a:gdLst/>
              <a:ahLst/>
              <a:cxnLst/>
              <a:rect l="l" t="t" r="r" b="b"/>
              <a:pathLst>
                <a:path w="82670" h="87273" fill="none" extrusionOk="0">
                  <a:moveTo>
                    <a:pt x="45362" y="86861"/>
                  </a:moveTo>
                  <a:cubicBezTo>
                    <a:pt x="45855" y="87272"/>
                    <a:pt x="46594" y="87190"/>
                    <a:pt x="47005" y="86697"/>
                  </a:cubicBezTo>
                  <a:lnTo>
                    <a:pt x="82341" y="29584"/>
                  </a:lnTo>
                  <a:cubicBezTo>
                    <a:pt x="82670" y="29091"/>
                    <a:pt x="82423" y="28352"/>
                    <a:pt x="81848" y="28105"/>
                  </a:cubicBezTo>
                  <a:lnTo>
                    <a:pt x="37308" y="412"/>
                  </a:lnTo>
                  <a:cubicBezTo>
                    <a:pt x="36733" y="1"/>
                    <a:pt x="35994" y="165"/>
                    <a:pt x="35665" y="658"/>
                  </a:cubicBezTo>
                  <a:lnTo>
                    <a:pt x="247" y="57689"/>
                  </a:lnTo>
                  <a:cubicBezTo>
                    <a:pt x="1" y="58264"/>
                    <a:pt x="165" y="58921"/>
                    <a:pt x="740" y="59250"/>
                  </a:cubicBezTo>
                  <a:close/>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1"/>
            <p:cNvSpPr/>
            <p:nvPr/>
          </p:nvSpPr>
          <p:spPr>
            <a:xfrm>
              <a:off x="7833726" y="1369285"/>
              <a:ext cx="304628" cy="490129"/>
            </a:xfrm>
            <a:custGeom>
              <a:avLst/>
              <a:gdLst/>
              <a:ahLst/>
              <a:cxnLst/>
              <a:rect l="l" t="t" r="r" b="b"/>
              <a:pathLst>
                <a:path w="36570" h="58839" fill="none" extrusionOk="0">
                  <a:moveTo>
                    <a:pt x="36569" y="0"/>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1"/>
            <p:cNvSpPr/>
            <p:nvPr/>
          </p:nvSpPr>
          <p:spPr>
            <a:xfrm>
              <a:off x="7911079" y="1417199"/>
              <a:ext cx="303937" cy="490129"/>
            </a:xfrm>
            <a:custGeom>
              <a:avLst/>
              <a:gdLst/>
              <a:ahLst/>
              <a:cxnLst/>
              <a:rect l="l" t="t" r="r" b="b"/>
              <a:pathLst>
                <a:path w="36487" h="58839" fill="none" extrusionOk="0">
                  <a:moveTo>
                    <a:pt x="36487" y="1"/>
                  </a:moveTo>
                  <a:lnTo>
                    <a:pt x="1"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1"/>
            <p:cNvSpPr/>
            <p:nvPr/>
          </p:nvSpPr>
          <p:spPr>
            <a:xfrm>
              <a:off x="7988431" y="1465122"/>
              <a:ext cx="303937" cy="490129"/>
            </a:xfrm>
            <a:custGeom>
              <a:avLst/>
              <a:gdLst/>
              <a:ahLst/>
              <a:cxnLst/>
              <a:rect l="l" t="t" r="r" b="b"/>
              <a:pathLst>
                <a:path w="36487" h="58839" fill="none" extrusionOk="0">
                  <a:moveTo>
                    <a:pt x="36487" y="0"/>
                  </a:moveTo>
                  <a:lnTo>
                    <a:pt x="1" y="58838"/>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1"/>
            <p:cNvSpPr/>
            <p:nvPr/>
          </p:nvSpPr>
          <p:spPr>
            <a:xfrm>
              <a:off x="8065100" y="1513036"/>
              <a:ext cx="304620" cy="490129"/>
            </a:xfrm>
            <a:custGeom>
              <a:avLst/>
              <a:gdLst/>
              <a:ahLst/>
              <a:cxnLst/>
              <a:rect l="l" t="t" r="r" b="b"/>
              <a:pathLst>
                <a:path w="36569" h="58839" fill="none" extrusionOk="0">
                  <a:moveTo>
                    <a:pt x="36569" y="0"/>
                  </a:moveTo>
                  <a:lnTo>
                    <a:pt x="0" y="5883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1"/>
            <p:cNvSpPr/>
            <p:nvPr/>
          </p:nvSpPr>
          <p:spPr>
            <a:xfrm>
              <a:off x="8016495" y="1408986"/>
              <a:ext cx="388819" cy="241645"/>
            </a:xfrm>
            <a:custGeom>
              <a:avLst/>
              <a:gdLst/>
              <a:ahLst/>
              <a:cxnLst/>
              <a:rect l="l" t="t" r="r" b="b"/>
              <a:pathLst>
                <a:path w="46677" h="29009" fill="none" extrusionOk="0">
                  <a:moveTo>
                    <a:pt x="1" y="1"/>
                  </a:moveTo>
                  <a:lnTo>
                    <a:pt x="46677"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1"/>
            <p:cNvSpPr/>
            <p:nvPr/>
          </p:nvSpPr>
          <p:spPr>
            <a:xfrm>
              <a:off x="7965840" y="149044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1"/>
            <p:cNvSpPr/>
            <p:nvPr/>
          </p:nvSpPr>
          <p:spPr>
            <a:xfrm>
              <a:off x="7915185" y="1572587"/>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1"/>
            <p:cNvSpPr/>
            <p:nvPr/>
          </p:nvSpPr>
          <p:spPr>
            <a:xfrm>
              <a:off x="7864531" y="1654046"/>
              <a:ext cx="389502" cy="240962"/>
            </a:xfrm>
            <a:custGeom>
              <a:avLst/>
              <a:gdLst/>
              <a:ahLst/>
              <a:cxnLst/>
              <a:rect l="l" t="t" r="r" b="b"/>
              <a:pathLst>
                <a:path w="46759" h="28927" fill="none" extrusionOk="0">
                  <a:moveTo>
                    <a:pt x="1" y="1"/>
                  </a:moveTo>
                  <a:lnTo>
                    <a:pt x="46759" y="28927"/>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1"/>
            <p:cNvSpPr/>
            <p:nvPr/>
          </p:nvSpPr>
          <p:spPr>
            <a:xfrm>
              <a:off x="7813876" y="1735505"/>
              <a:ext cx="389502" cy="241645"/>
            </a:xfrm>
            <a:custGeom>
              <a:avLst/>
              <a:gdLst/>
              <a:ahLst/>
              <a:cxnLst/>
              <a:rect l="l" t="t" r="r" b="b"/>
              <a:pathLst>
                <a:path w="46759" h="29009" fill="none" extrusionOk="0">
                  <a:moveTo>
                    <a:pt x="1" y="1"/>
                  </a:moveTo>
                  <a:lnTo>
                    <a:pt x="46759" y="29009"/>
                  </a:lnTo>
                </a:path>
              </a:pathLst>
            </a:custGeom>
            <a:no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1"/>
            <p:cNvSpPr/>
            <p:nvPr/>
          </p:nvSpPr>
          <p:spPr>
            <a:xfrm>
              <a:off x="7891911" y="1925804"/>
              <a:ext cx="49297" cy="80101"/>
            </a:xfrm>
            <a:custGeom>
              <a:avLst/>
              <a:gdLst/>
              <a:ahLst/>
              <a:cxnLst/>
              <a:rect l="l" t="t" r="r" b="b"/>
              <a:pathLst>
                <a:path w="5918" h="9616" fill="none" extrusionOk="0">
                  <a:moveTo>
                    <a:pt x="5917" y="1"/>
                  </a:moveTo>
                  <a:lnTo>
                    <a:pt x="1" y="9615"/>
                  </a:lnTo>
                </a:path>
              </a:pathLst>
            </a:custGeom>
            <a:solidFill>
              <a:schemeClr val="accent3"/>
            </a:solidFill>
            <a:ln w="26700" cap="flat" cmpd="sng">
              <a:solidFill>
                <a:schemeClr val="accent6"/>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1"/>
            <p:cNvSpPr/>
            <p:nvPr/>
          </p:nvSpPr>
          <p:spPr>
            <a:xfrm>
              <a:off x="8399833" y="2574744"/>
              <a:ext cx="115695" cy="71880"/>
            </a:xfrm>
            <a:custGeom>
              <a:avLst/>
              <a:gdLst/>
              <a:ahLst/>
              <a:cxnLst/>
              <a:rect l="l" t="t" r="r" b="b"/>
              <a:pathLst>
                <a:path w="13889" h="8629" fill="none" extrusionOk="0">
                  <a:moveTo>
                    <a:pt x="0" y="0"/>
                  </a:moveTo>
                  <a:lnTo>
                    <a:pt x="13888" y="8629"/>
                  </a:lnTo>
                </a:path>
              </a:pathLst>
            </a:custGeom>
            <a:solidFill>
              <a:schemeClr val="lt2"/>
            </a:solidFill>
            <a:ln w="26700" cap="flat" cmpd="sng">
              <a:solidFill>
                <a:schemeClr val="lt2"/>
              </a:solidFill>
              <a:prstDash val="solid"/>
              <a:miter lim="821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1"/>
            <p:cNvSpPr/>
            <p:nvPr/>
          </p:nvSpPr>
          <p:spPr>
            <a:xfrm>
              <a:off x="8459584" y="2603766"/>
              <a:ext cx="90855" cy="71296"/>
            </a:xfrm>
            <a:custGeom>
              <a:avLst/>
              <a:gdLst/>
              <a:ahLst/>
              <a:cxnLst/>
              <a:rect l="l" t="t" r="r" b="b"/>
              <a:pathLst>
                <a:path w="10907" h="8559" extrusionOk="0">
                  <a:moveTo>
                    <a:pt x="5493" y="0"/>
                  </a:moveTo>
                  <a:cubicBezTo>
                    <a:pt x="4038" y="0"/>
                    <a:pt x="2593" y="728"/>
                    <a:pt x="1785" y="2022"/>
                  </a:cubicBezTo>
                  <a:cubicBezTo>
                    <a:pt x="1" y="4921"/>
                    <a:pt x="2183" y="8559"/>
                    <a:pt x="5352" y="8559"/>
                  </a:cubicBezTo>
                  <a:cubicBezTo>
                    <a:pt x="5687" y="8559"/>
                    <a:pt x="6033" y="8518"/>
                    <a:pt x="6387" y="8432"/>
                  </a:cubicBezTo>
                  <a:cubicBezTo>
                    <a:pt x="10167" y="7610"/>
                    <a:pt x="10906" y="2679"/>
                    <a:pt x="7701" y="625"/>
                  </a:cubicBezTo>
                  <a:cubicBezTo>
                    <a:pt x="7023" y="201"/>
                    <a:pt x="6256" y="0"/>
                    <a:pt x="5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1"/>
            <p:cNvSpPr/>
            <p:nvPr/>
          </p:nvSpPr>
          <p:spPr>
            <a:xfrm>
              <a:off x="8492246" y="2604149"/>
              <a:ext cx="63541" cy="71038"/>
            </a:xfrm>
            <a:custGeom>
              <a:avLst/>
              <a:gdLst/>
              <a:ahLst/>
              <a:cxnLst/>
              <a:rect l="l" t="t" r="r" b="b"/>
              <a:pathLst>
                <a:path w="7628" h="8528" extrusionOk="0">
                  <a:moveTo>
                    <a:pt x="1611" y="0"/>
                  </a:moveTo>
                  <a:cubicBezTo>
                    <a:pt x="1210" y="0"/>
                    <a:pt x="806" y="55"/>
                    <a:pt x="411" y="168"/>
                  </a:cubicBezTo>
                  <a:cubicBezTo>
                    <a:pt x="658" y="250"/>
                    <a:pt x="904" y="332"/>
                    <a:pt x="1069" y="497"/>
                  </a:cubicBezTo>
                  <a:cubicBezTo>
                    <a:pt x="4273" y="2387"/>
                    <a:pt x="3616" y="7235"/>
                    <a:pt x="0" y="8221"/>
                  </a:cubicBezTo>
                  <a:cubicBezTo>
                    <a:pt x="557" y="8432"/>
                    <a:pt x="1094" y="8528"/>
                    <a:pt x="1602" y="8528"/>
                  </a:cubicBezTo>
                  <a:cubicBezTo>
                    <a:pt x="5448" y="8528"/>
                    <a:pt x="7627" y="3047"/>
                    <a:pt x="3780" y="579"/>
                  </a:cubicBezTo>
                  <a:cubicBezTo>
                    <a:pt x="3133" y="201"/>
                    <a:pt x="2378" y="0"/>
                    <a:pt x="1611" y="0"/>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1"/>
            <p:cNvSpPr/>
            <p:nvPr/>
          </p:nvSpPr>
          <p:spPr>
            <a:xfrm>
              <a:off x="7520219" y="2197454"/>
              <a:ext cx="231374" cy="150531"/>
            </a:xfrm>
            <a:custGeom>
              <a:avLst/>
              <a:gdLst/>
              <a:ahLst/>
              <a:cxnLst/>
              <a:rect l="l" t="t" r="r" b="b"/>
              <a:pathLst>
                <a:path w="27776" h="18071" extrusionOk="0">
                  <a:moveTo>
                    <a:pt x="1628" y="0"/>
                  </a:moveTo>
                  <a:cubicBezTo>
                    <a:pt x="1135" y="0"/>
                    <a:pt x="673" y="252"/>
                    <a:pt x="411" y="671"/>
                  </a:cubicBezTo>
                  <a:cubicBezTo>
                    <a:pt x="0" y="1329"/>
                    <a:pt x="247" y="2233"/>
                    <a:pt x="904" y="2643"/>
                  </a:cubicBezTo>
                  <a:lnTo>
                    <a:pt x="25393" y="17846"/>
                  </a:lnTo>
                  <a:cubicBezTo>
                    <a:pt x="25634" y="17997"/>
                    <a:pt x="25908" y="18070"/>
                    <a:pt x="26179" y="18070"/>
                  </a:cubicBezTo>
                  <a:cubicBezTo>
                    <a:pt x="26647" y="18070"/>
                    <a:pt x="27105" y="17852"/>
                    <a:pt x="27365" y="17435"/>
                  </a:cubicBezTo>
                  <a:cubicBezTo>
                    <a:pt x="27776" y="16696"/>
                    <a:pt x="27529" y="15792"/>
                    <a:pt x="26872" y="15381"/>
                  </a:cubicBezTo>
                  <a:lnTo>
                    <a:pt x="2465" y="260"/>
                  </a:lnTo>
                  <a:cubicBezTo>
                    <a:pt x="2197" y="82"/>
                    <a:pt x="1908" y="0"/>
                    <a:pt x="1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964"/>
        <p:cNvGrpSpPr/>
        <p:nvPr/>
      </p:nvGrpSpPr>
      <p:grpSpPr>
        <a:xfrm>
          <a:off x="0" y="0"/>
          <a:ext cx="0" cy="0"/>
          <a:chOff x="0" y="0"/>
          <a:chExt cx="0" cy="0"/>
        </a:xfrm>
      </p:grpSpPr>
      <p:sp>
        <p:nvSpPr>
          <p:cNvPr id="4965" name="Google Shape;4965;p34"/>
          <p:cNvSpPr/>
          <p:nvPr/>
        </p:nvSpPr>
        <p:spPr>
          <a:xfrm>
            <a:off x="771759" y="1620141"/>
            <a:ext cx="653400" cy="693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4"/>
          <p:cNvSpPr/>
          <p:nvPr/>
        </p:nvSpPr>
        <p:spPr>
          <a:xfrm>
            <a:off x="776809" y="3128516"/>
            <a:ext cx="653400" cy="693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4"/>
          <p:cNvSpPr/>
          <p:nvPr/>
        </p:nvSpPr>
        <p:spPr>
          <a:xfrm>
            <a:off x="4886559" y="1632866"/>
            <a:ext cx="653400" cy="693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4"/>
          <p:cNvSpPr/>
          <p:nvPr/>
        </p:nvSpPr>
        <p:spPr>
          <a:xfrm>
            <a:off x="4886559" y="3128441"/>
            <a:ext cx="653400" cy="693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4"/>
          <p:cNvSpPr txBox="1">
            <a:spLocks noGrp="1"/>
          </p:cNvSpPr>
          <p:nvPr>
            <p:ph type="title"/>
          </p:nvPr>
        </p:nvSpPr>
        <p:spPr>
          <a:xfrm>
            <a:off x="715600" y="539511"/>
            <a:ext cx="7759200" cy="62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4970" name="Google Shape;4970;p34"/>
          <p:cNvSpPr txBox="1">
            <a:spLocks noGrp="1"/>
          </p:cNvSpPr>
          <p:nvPr>
            <p:ph type="title" idx="2"/>
          </p:nvPr>
        </p:nvSpPr>
        <p:spPr>
          <a:xfrm>
            <a:off x="1582925" y="1729600"/>
            <a:ext cx="2815200" cy="5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OBJECTIVES</a:t>
            </a:r>
            <a:endParaRPr/>
          </a:p>
        </p:txBody>
      </p:sp>
      <p:sp>
        <p:nvSpPr>
          <p:cNvPr id="4971" name="Google Shape;4971;p34"/>
          <p:cNvSpPr txBox="1">
            <a:spLocks noGrp="1"/>
          </p:cNvSpPr>
          <p:nvPr>
            <p:ph type="subTitle" idx="1"/>
          </p:nvPr>
        </p:nvSpPr>
        <p:spPr>
          <a:xfrm>
            <a:off x="1582925" y="2145275"/>
            <a:ext cx="2671200" cy="585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could describe the topic of the section here</a:t>
            </a:r>
            <a:endParaRPr/>
          </a:p>
        </p:txBody>
      </p:sp>
      <p:sp>
        <p:nvSpPr>
          <p:cNvPr id="4972" name="Google Shape;4972;p34"/>
          <p:cNvSpPr txBox="1">
            <a:spLocks noGrp="1"/>
          </p:cNvSpPr>
          <p:nvPr>
            <p:ph type="title" idx="3"/>
          </p:nvPr>
        </p:nvSpPr>
        <p:spPr>
          <a:xfrm>
            <a:off x="777125" y="1645450"/>
            <a:ext cx="653400" cy="69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4973" name="Google Shape;4973;p34"/>
          <p:cNvSpPr txBox="1">
            <a:spLocks noGrp="1"/>
          </p:cNvSpPr>
          <p:nvPr>
            <p:ph type="title" idx="4"/>
          </p:nvPr>
        </p:nvSpPr>
        <p:spPr>
          <a:xfrm>
            <a:off x="1582925" y="3225025"/>
            <a:ext cx="2815200" cy="5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RESULTS ANALYSIS</a:t>
            </a:r>
            <a:endParaRPr/>
          </a:p>
        </p:txBody>
      </p:sp>
      <p:sp>
        <p:nvSpPr>
          <p:cNvPr id="4974" name="Google Shape;4974;p34"/>
          <p:cNvSpPr txBox="1">
            <a:spLocks noGrp="1"/>
          </p:cNvSpPr>
          <p:nvPr>
            <p:ph type="subTitle" idx="5"/>
          </p:nvPr>
        </p:nvSpPr>
        <p:spPr>
          <a:xfrm>
            <a:off x="1582925" y="3640700"/>
            <a:ext cx="2671200" cy="58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describe the topic of the section here</a:t>
            </a:r>
            <a:endParaRPr/>
          </a:p>
          <a:p>
            <a:pPr marL="0" lvl="0" indent="0" algn="l" rtl="0">
              <a:spcBef>
                <a:spcPts val="1600"/>
              </a:spcBef>
              <a:spcAft>
                <a:spcPts val="1600"/>
              </a:spcAft>
              <a:buNone/>
            </a:pPr>
            <a:endParaRPr/>
          </a:p>
        </p:txBody>
      </p:sp>
      <p:sp>
        <p:nvSpPr>
          <p:cNvPr id="4975" name="Google Shape;4975;p34"/>
          <p:cNvSpPr txBox="1">
            <a:spLocks noGrp="1"/>
          </p:cNvSpPr>
          <p:nvPr>
            <p:ph type="title" idx="6"/>
          </p:nvPr>
        </p:nvSpPr>
        <p:spPr>
          <a:xfrm>
            <a:off x="777075" y="3128525"/>
            <a:ext cx="653400" cy="69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976" name="Google Shape;4976;p34"/>
          <p:cNvSpPr txBox="1">
            <a:spLocks noGrp="1"/>
          </p:cNvSpPr>
          <p:nvPr>
            <p:ph type="title" idx="7"/>
          </p:nvPr>
        </p:nvSpPr>
        <p:spPr>
          <a:xfrm>
            <a:off x="5697725" y="1729600"/>
            <a:ext cx="2815200" cy="5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METHODOLOGY</a:t>
            </a:r>
            <a:endParaRPr/>
          </a:p>
        </p:txBody>
      </p:sp>
      <p:sp>
        <p:nvSpPr>
          <p:cNvPr id="4977" name="Google Shape;4977;p34"/>
          <p:cNvSpPr txBox="1">
            <a:spLocks noGrp="1"/>
          </p:cNvSpPr>
          <p:nvPr>
            <p:ph type="subTitle" idx="8"/>
          </p:nvPr>
        </p:nvSpPr>
        <p:spPr>
          <a:xfrm>
            <a:off x="5697725" y="2145275"/>
            <a:ext cx="2671200" cy="58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describe the topic of the section here</a:t>
            </a:r>
            <a:endParaRPr/>
          </a:p>
          <a:p>
            <a:pPr marL="0" lvl="0" indent="0" algn="l" rtl="0">
              <a:spcBef>
                <a:spcPts val="1600"/>
              </a:spcBef>
              <a:spcAft>
                <a:spcPts val="1600"/>
              </a:spcAft>
              <a:buNone/>
            </a:pPr>
            <a:endParaRPr/>
          </a:p>
        </p:txBody>
      </p:sp>
      <p:sp>
        <p:nvSpPr>
          <p:cNvPr id="4978" name="Google Shape;4978;p34"/>
          <p:cNvSpPr txBox="1">
            <a:spLocks noGrp="1"/>
          </p:cNvSpPr>
          <p:nvPr>
            <p:ph type="title" idx="9"/>
          </p:nvPr>
        </p:nvSpPr>
        <p:spPr>
          <a:xfrm>
            <a:off x="4886525" y="1632975"/>
            <a:ext cx="653400" cy="69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979" name="Google Shape;4979;p34"/>
          <p:cNvSpPr txBox="1">
            <a:spLocks noGrp="1"/>
          </p:cNvSpPr>
          <p:nvPr>
            <p:ph type="title" idx="13"/>
          </p:nvPr>
        </p:nvSpPr>
        <p:spPr>
          <a:xfrm>
            <a:off x="5697725" y="3225025"/>
            <a:ext cx="2815200" cy="5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CONCLUSIONS</a:t>
            </a:r>
            <a:endParaRPr/>
          </a:p>
        </p:txBody>
      </p:sp>
      <p:sp>
        <p:nvSpPr>
          <p:cNvPr id="4980" name="Google Shape;4980;p34"/>
          <p:cNvSpPr txBox="1">
            <a:spLocks noGrp="1"/>
          </p:cNvSpPr>
          <p:nvPr>
            <p:ph type="subTitle" idx="14"/>
          </p:nvPr>
        </p:nvSpPr>
        <p:spPr>
          <a:xfrm>
            <a:off x="5697725" y="3640700"/>
            <a:ext cx="2671200" cy="58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describe the topic of the section here</a:t>
            </a:r>
            <a:endParaRPr/>
          </a:p>
          <a:p>
            <a:pPr marL="0" lvl="0" indent="0" algn="l" rtl="0">
              <a:spcBef>
                <a:spcPts val="1600"/>
              </a:spcBef>
              <a:spcAft>
                <a:spcPts val="1600"/>
              </a:spcAft>
              <a:buNone/>
            </a:pPr>
            <a:endParaRPr/>
          </a:p>
        </p:txBody>
      </p:sp>
      <p:sp>
        <p:nvSpPr>
          <p:cNvPr id="4981" name="Google Shape;4981;p34"/>
          <p:cNvSpPr txBox="1">
            <a:spLocks noGrp="1"/>
          </p:cNvSpPr>
          <p:nvPr>
            <p:ph type="title" idx="15"/>
          </p:nvPr>
        </p:nvSpPr>
        <p:spPr>
          <a:xfrm>
            <a:off x="4891925" y="3128450"/>
            <a:ext cx="653400" cy="69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687"/>
        <p:cNvGrpSpPr/>
        <p:nvPr/>
      </p:nvGrpSpPr>
      <p:grpSpPr>
        <a:xfrm>
          <a:off x="0" y="0"/>
          <a:ext cx="0" cy="0"/>
          <a:chOff x="0" y="0"/>
          <a:chExt cx="0" cy="0"/>
        </a:xfrm>
      </p:grpSpPr>
      <p:pic>
        <p:nvPicPr>
          <p:cNvPr id="5688" name="Google Shape;5688;p52"/>
          <p:cNvPicPr preferRelativeResize="0"/>
          <p:nvPr/>
        </p:nvPicPr>
        <p:blipFill rotWithShape="1">
          <a:blip r:embed="rId3">
            <a:alphaModFix/>
          </a:blip>
          <a:srcRect l="14382" t="10610" r="33239"/>
          <a:stretch/>
        </p:blipFill>
        <p:spPr>
          <a:xfrm>
            <a:off x="898025" y="525300"/>
            <a:ext cx="3995700" cy="4092900"/>
          </a:xfrm>
          <a:prstGeom prst="ellipse">
            <a:avLst/>
          </a:prstGeom>
          <a:noFill/>
          <a:ln>
            <a:noFill/>
          </a:ln>
        </p:spPr>
      </p:pic>
      <p:sp>
        <p:nvSpPr>
          <p:cNvPr id="5689" name="Google Shape;5689;p52"/>
          <p:cNvSpPr txBox="1">
            <a:spLocks noGrp="1"/>
          </p:cNvSpPr>
          <p:nvPr>
            <p:ph type="title"/>
          </p:nvPr>
        </p:nvSpPr>
        <p:spPr>
          <a:xfrm>
            <a:off x="4581525" y="1134420"/>
            <a:ext cx="3891000" cy="84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PICTURE ALWAYS</a:t>
            </a:r>
            <a:endParaRPr/>
          </a:p>
          <a:p>
            <a:pPr marL="0" lvl="0" indent="0" algn="r" rtl="0">
              <a:spcBef>
                <a:spcPts val="0"/>
              </a:spcBef>
              <a:spcAft>
                <a:spcPts val="0"/>
              </a:spcAft>
              <a:buNone/>
            </a:pPr>
            <a:r>
              <a:rPr lang="en"/>
              <a:t>REINFORCES CONCEPT</a:t>
            </a:r>
            <a:endParaRPr/>
          </a:p>
        </p:txBody>
      </p:sp>
      <p:sp>
        <p:nvSpPr>
          <p:cNvPr id="5690" name="Google Shape;5690;p52"/>
          <p:cNvSpPr txBox="1">
            <a:spLocks noGrp="1"/>
          </p:cNvSpPr>
          <p:nvPr>
            <p:ph type="subTitle" idx="1"/>
          </p:nvPr>
        </p:nvSpPr>
        <p:spPr>
          <a:xfrm>
            <a:off x="5926125" y="2987675"/>
            <a:ext cx="2546400" cy="1235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600"/>
              <a:t>Images reveal large amounts of data and meanings</a:t>
            </a:r>
            <a:endParaRPr sz="2300"/>
          </a:p>
        </p:txBody>
      </p:sp>
      <p:grpSp>
        <p:nvGrpSpPr>
          <p:cNvPr id="5691" name="Google Shape;5691;p52"/>
          <p:cNvGrpSpPr/>
          <p:nvPr/>
        </p:nvGrpSpPr>
        <p:grpSpPr>
          <a:xfrm>
            <a:off x="394213" y="2395889"/>
            <a:ext cx="1784271" cy="1902927"/>
            <a:chOff x="1358725" y="238575"/>
            <a:chExt cx="4784850" cy="5103050"/>
          </a:xfrm>
        </p:grpSpPr>
        <p:sp>
          <p:nvSpPr>
            <p:cNvPr id="5692" name="Google Shape;5692;p52"/>
            <p:cNvSpPr/>
            <p:nvPr/>
          </p:nvSpPr>
          <p:spPr>
            <a:xfrm>
              <a:off x="1452875" y="1942900"/>
              <a:ext cx="564925" cy="918200"/>
            </a:xfrm>
            <a:custGeom>
              <a:avLst/>
              <a:gdLst/>
              <a:ahLst/>
              <a:cxnLst/>
              <a:rect l="l" t="t" r="r" b="b"/>
              <a:pathLst>
                <a:path w="22597" h="36728" extrusionOk="0">
                  <a:moveTo>
                    <a:pt x="10222" y="0"/>
                  </a:moveTo>
                  <a:cubicBezTo>
                    <a:pt x="10222" y="0"/>
                    <a:pt x="0" y="9953"/>
                    <a:pt x="5784" y="23672"/>
                  </a:cubicBezTo>
                  <a:cubicBezTo>
                    <a:pt x="10843" y="36080"/>
                    <a:pt x="20327" y="36727"/>
                    <a:pt x="22251" y="36727"/>
                  </a:cubicBezTo>
                  <a:cubicBezTo>
                    <a:pt x="22475" y="36727"/>
                    <a:pt x="22596" y="36719"/>
                    <a:pt x="22596" y="36719"/>
                  </a:cubicBezTo>
                  <a:lnTo>
                    <a:pt x="20848" y="28649"/>
                  </a:lnTo>
                  <a:cubicBezTo>
                    <a:pt x="20848" y="28649"/>
                    <a:pt x="7398" y="22462"/>
                    <a:pt x="14123" y="7129"/>
                  </a:cubicBezTo>
                  <a:lnTo>
                    <a:pt x="102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2"/>
            <p:cNvSpPr/>
            <p:nvPr/>
          </p:nvSpPr>
          <p:spPr>
            <a:xfrm>
              <a:off x="1452875" y="1942900"/>
              <a:ext cx="561550" cy="918200"/>
            </a:xfrm>
            <a:custGeom>
              <a:avLst/>
              <a:gdLst/>
              <a:ahLst/>
              <a:cxnLst/>
              <a:rect l="l" t="t" r="r" b="b"/>
              <a:pathLst>
                <a:path w="22462" h="36728" extrusionOk="0">
                  <a:moveTo>
                    <a:pt x="10222" y="0"/>
                  </a:moveTo>
                  <a:cubicBezTo>
                    <a:pt x="10222" y="0"/>
                    <a:pt x="0" y="9953"/>
                    <a:pt x="5649" y="23672"/>
                  </a:cubicBezTo>
                  <a:cubicBezTo>
                    <a:pt x="10709" y="36080"/>
                    <a:pt x="20192" y="36727"/>
                    <a:pt x="22116" y="36727"/>
                  </a:cubicBezTo>
                  <a:cubicBezTo>
                    <a:pt x="22340" y="36727"/>
                    <a:pt x="22462" y="36719"/>
                    <a:pt x="22462" y="36719"/>
                  </a:cubicBezTo>
                  <a:lnTo>
                    <a:pt x="22193" y="35239"/>
                  </a:lnTo>
                  <a:cubicBezTo>
                    <a:pt x="18427" y="34567"/>
                    <a:pt x="12105" y="31877"/>
                    <a:pt x="8339" y="22596"/>
                  </a:cubicBezTo>
                  <a:cubicBezTo>
                    <a:pt x="5515" y="15468"/>
                    <a:pt x="6456" y="7398"/>
                    <a:pt x="10895" y="1211"/>
                  </a:cubicBezTo>
                  <a:lnTo>
                    <a:pt x="102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2"/>
            <p:cNvSpPr/>
            <p:nvPr/>
          </p:nvSpPr>
          <p:spPr>
            <a:xfrm>
              <a:off x="1853000" y="2076525"/>
              <a:ext cx="2017525" cy="2340050"/>
            </a:xfrm>
            <a:custGeom>
              <a:avLst/>
              <a:gdLst/>
              <a:ahLst/>
              <a:cxnLst/>
              <a:rect l="l" t="t" r="r" b="b"/>
              <a:pathLst>
                <a:path w="80701" h="93602" extrusionOk="0">
                  <a:moveTo>
                    <a:pt x="40553" y="1"/>
                  </a:moveTo>
                  <a:cubicBezTo>
                    <a:pt x="38336" y="1"/>
                    <a:pt x="36083" y="402"/>
                    <a:pt x="33895" y="1246"/>
                  </a:cubicBezTo>
                  <a:lnTo>
                    <a:pt x="13989" y="9181"/>
                  </a:lnTo>
                  <a:cubicBezTo>
                    <a:pt x="4574" y="12947"/>
                    <a:pt x="1" y="23573"/>
                    <a:pt x="3767" y="32987"/>
                  </a:cubicBezTo>
                  <a:lnTo>
                    <a:pt x="23135" y="81945"/>
                  </a:lnTo>
                  <a:cubicBezTo>
                    <a:pt x="25915" y="89153"/>
                    <a:pt x="32873" y="93602"/>
                    <a:pt x="40207" y="93602"/>
                  </a:cubicBezTo>
                  <a:cubicBezTo>
                    <a:pt x="42453" y="93602"/>
                    <a:pt x="44734" y="93185"/>
                    <a:pt x="46941" y="92302"/>
                  </a:cubicBezTo>
                  <a:lnTo>
                    <a:pt x="66713" y="84366"/>
                  </a:lnTo>
                  <a:cubicBezTo>
                    <a:pt x="76128" y="80735"/>
                    <a:pt x="80700" y="70109"/>
                    <a:pt x="77069" y="60694"/>
                  </a:cubicBezTo>
                  <a:lnTo>
                    <a:pt x="57701" y="11602"/>
                  </a:lnTo>
                  <a:cubicBezTo>
                    <a:pt x="54810" y="4375"/>
                    <a:pt x="47877" y="1"/>
                    <a:pt x="405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2"/>
            <p:cNvSpPr/>
            <p:nvPr/>
          </p:nvSpPr>
          <p:spPr>
            <a:xfrm>
              <a:off x="1879900" y="2417000"/>
              <a:ext cx="1876300" cy="1996700"/>
            </a:xfrm>
            <a:custGeom>
              <a:avLst/>
              <a:gdLst/>
              <a:ahLst/>
              <a:cxnLst/>
              <a:rect l="l" t="t" r="r" b="b"/>
              <a:pathLst>
                <a:path w="75052" h="79868" extrusionOk="0">
                  <a:moveTo>
                    <a:pt x="6322" y="1"/>
                  </a:moveTo>
                  <a:lnTo>
                    <a:pt x="6322" y="1"/>
                  </a:lnTo>
                  <a:cubicBezTo>
                    <a:pt x="1480" y="5112"/>
                    <a:pt x="1" y="12644"/>
                    <a:pt x="2691" y="19368"/>
                  </a:cubicBezTo>
                  <a:lnTo>
                    <a:pt x="22059" y="68326"/>
                  </a:lnTo>
                  <a:cubicBezTo>
                    <a:pt x="24930" y="75504"/>
                    <a:pt x="31787" y="79867"/>
                    <a:pt x="39056" y="79867"/>
                  </a:cubicBezTo>
                  <a:cubicBezTo>
                    <a:pt x="41322" y="79867"/>
                    <a:pt x="43628" y="79443"/>
                    <a:pt x="45865" y="78548"/>
                  </a:cubicBezTo>
                  <a:lnTo>
                    <a:pt x="65771" y="70747"/>
                  </a:lnTo>
                  <a:cubicBezTo>
                    <a:pt x="69672" y="69133"/>
                    <a:pt x="73034" y="66174"/>
                    <a:pt x="75052" y="62408"/>
                  </a:cubicBezTo>
                  <a:lnTo>
                    <a:pt x="75052" y="62408"/>
                  </a:lnTo>
                  <a:cubicBezTo>
                    <a:pt x="73303" y="64426"/>
                    <a:pt x="71017" y="65905"/>
                    <a:pt x="68596" y="66847"/>
                  </a:cubicBezTo>
                  <a:lnTo>
                    <a:pt x="48555" y="74782"/>
                  </a:lnTo>
                  <a:cubicBezTo>
                    <a:pt x="46367" y="75626"/>
                    <a:pt x="44114" y="76027"/>
                    <a:pt x="41899" y="76027"/>
                  </a:cubicBezTo>
                  <a:cubicBezTo>
                    <a:pt x="34580" y="76027"/>
                    <a:pt x="27671" y="71653"/>
                    <a:pt x="24883" y="64426"/>
                  </a:cubicBezTo>
                  <a:lnTo>
                    <a:pt x="5381" y="15468"/>
                  </a:lnTo>
                  <a:cubicBezTo>
                    <a:pt x="3363" y="10357"/>
                    <a:pt x="3767" y="4708"/>
                    <a:pt x="6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2"/>
            <p:cNvSpPr/>
            <p:nvPr/>
          </p:nvSpPr>
          <p:spPr>
            <a:xfrm>
              <a:off x="1442775" y="238575"/>
              <a:ext cx="2653025" cy="2189600"/>
            </a:xfrm>
            <a:custGeom>
              <a:avLst/>
              <a:gdLst/>
              <a:ahLst/>
              <a:cxnLst/>
              <a:rect l="l" t="t" r="r" b="b"/>
              <a:pathLst>
                <a:path w="106121" h="87584" extrusionOk="0">
                  <a:moveTo>
                    <a:pt x="49781" y="0"/>
                  </a:moveTo>
                  <a:cubicBezTo>
                    <a:pt x="32247" y="0"/>
                    <a:pt x="16103" y="9248"/>
                    <a:pt x="9281" y="25133"/>
                  </a:cubicBezTo>
                  <a:cubicBezTo>
                    <a:pt x="1" y="47057"/>
                    <a:pt x="11971" y="73150"/>
                    <a:pt x="36047" y="83372"/>
                  </a:cubicBezTo>
                  <a:cubicBezTo>
                    <a:pt x="42733" y="86232"/>
                    <a:pt x="49634" y="87584"/>
                    <a:pt x="56321" y="87584"/>
                  </a:cubicBezTo>
                  <a:cubicBezTo>
                    <a:pt x="73845" y="87584"/>
                    <a:pt x="89891" y="78296"/>
                    <a:pt x="96706" y="62524"/>
                  </a:cubicBezTo>
                  <a:cubicBezTo>
                    <a:pt x="106121" y="40601"/>
                    <a:pt x="94151" y="14508"/>
                    <a:pt x="69941" y="4151"/>
                  </a:cubicBezTo>
                  <a:cubicBezTo>
                    <a:pt x="63310" y="1336"/>
                    <a:pt x="56445" y="0"/>
                    <a:pt x="497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2"/>
            <p:cNvSpPr/>
            <p:nvPr/>
          </p:nvSpPr>
          <p:spPr>
            <a:xfrm>
              <a:off x="1610900" y="480950"/>
              <a:ext cx="2350400" cy="2025550"/>
            </a:xfrm>
            <a:custGeom>
              <a:avLst/>
              <a:gdLst/>
              <a:ahLst/>
              <a:cxnLst/>
              <a:rect l="l" t="t" r="r" b="b"/>
              <a:pathLst>
                <a:path w="94016" h="81022" extrusionOk="0">
                  <a:moveTo>
                    <a:pt x="45954" y="1"/>
                  </a:moveTo>
                  <a:cubicBezTo>
                    <a:pt x="30059" y="1"/>
                    <a:pt x="15105" y="8939"/>
                    <a:pt x="8743" y="24046"/>
                  </a:cubicBezTo>
                  <a:cubicBezTo>
                    <a:pt x="1" y="44625"/>
                    <a:pt x="9954" y="68431"/>
                    <a:pt x="31205" y="77577"/>
                  </a:cubicBezTo>
                  <a:cubicBezTo>
                    <a:pt x="36683" y="79915"/>
                    <a:pt x="42370" y="81022"/>
                    <a:pt x="47941" y="81022"/>
                  </a:cubicBezTo>
                  <a:cubicBezTo>
                    <a:pt x="63842" y="81022"/>
                    <a:pt x="78799" y="72004"/>
                    <a:pt x="85274" y="56864"/>
                  </a:cubicBezTo>
                  <a:cubicBezTo>
                    <a:pt x="94016" y="36420"/>
                    <a:pt x="83929" y="12479"/>
                    <a:pt x="62812" y="3468"/>
                  </a:cubicBezTo>
                  <a:cubicBezTo>
                    <a:pt x="57300" y="1116"/>
                    <a:pt x="51569" y="1"/>
                    <a:pt x="45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2"/>
            <p:cNvSpPr/>
            <p:nvPr/>
          </p:nvSpPr>
          <p:spPr>
            <a:xfrm>
              <a:off x="1358725" y="490300"/>
              <a:ext cx="2094850" cy="2085250"/>
            </a:xfrm>
            <a:custGeom>
              <a:avLst/>
              <a:gdLst/>
              <a:ahLst/>
              <a:cxnLst/>
              <a:rect l="l" t="t" r="r" b="b"/>
              <a:pathLst>
                <a:path w="83794" h="83410" extrusionOk="0">
                  <a:moveTo>
                    <a:pt x="24210" y="0"/>
                  </a:moveTo>
                  <a:lnTo>
                    <a:pt x="24210" y="0"/>
                  </a:lnTo>
                  <a:cubicBezTo>
                    <a:pt x="18561" y="4708"/>
                    <a:pt x="14123" y="10760"/>
                    <a:pt x="11164" y="17620"/>
                  </a:cubicBezTo>
                  <a:cubicBezTo>
                    <a:pt x="1077" y="41157"/>
                    <a:pt x="6456" y="62274"/>
                    <a:pt x="28111" y="75320"/>
                  </a:cubicBezTo>
                  <a:cubicBezTo>
                    <a:pt x="37668" y="80998"/>
                    <a:pt x="46732" y="83410"/>
                    <a:pt x="54978" y="83410"/>
                  </a:cubicBezTo>
                  <a:cubicBezTo>
                    <a:pt x="66460" y="83410"/>
                    <a:pt x="76357" y="78734"/>
                    <a:pt x="83794" y="71689"/>
                  </a:cubicBezTo>
                  <a:lnTo>
                    <a:pt x="83794" y="71689"/>
                  </a:lnTo>
                  <a:cubicBezTo>
                    <a:pt x="83793" y="71689"/>
                    <a:pt x="77805" y="75767"/>
                    <a:pt x="66940" y="75767"/>
                  </a:cubicBezTo>
                  <a:cubicBezTo>
                    <a:pt x="58674" y="75767"/>
                    <a:pt x="47586" y="73407"/>
                    <a:pt x="34163" y="65098"/>
                  </a:cubicBezTo>
                  <a:cubicBezTo>
                    <a:pt x="1" y="44116"/>
                    <a:pt x="24210" y="1"/>
                    <a:pt x="2421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2"/>
            <p:cNvSpPr/>
            <p:nvPr/>
          </p:nvSpPr>
          <p:spPr>
            <a:xfrm>
              <a:off x="1462950" y="1624800"/>
              <a:ext cx="406900" cy="449250"/>
            </a:xfrm>
            <a:custGeom>
              <a:avLst/>
              <a:gdLst/>
              <a:ahLst/>
              <a:cxnLst/>
              <a:rect l="l" t="t" r="r" b="b"/>
              <a:pathLst>
                <a:path w="16276" h="17970" extrusionOk="0">
                  <a:moveTo>
                    <a:pt x="5059" y="0"/>
                  </a:moveTo>
                  <a:cubicBezTo>
                    <a:pt x="4418" y="0"/>
                    <a:pt x="3841" y="156"/>
                    <a:pt x="3363" y="485"/>
                  </a:cubicBezTo>
                  <a:lnTo>
                    <a:pt x="1" y="2906"/>
                  </a:lnTo>
                  <a:lnTo>
                    <a:pt x="10357" y="17970"/>
                  </a:lnTo>
                  <a:lnTo>
                    <a:pt x="13989" y="15414"/>
                  </a:lnTo>
                  <a:cubicBezTo>
                    <a:pt x="16275" y="13800"/>
                    <a:pt x="15603" y="9227"/>
                    <a:pt x="12644" y="5058"/>
                  </a:cubicBezTo>
                  <a:cubicBezTo>
                    <a:pt x="10342" y="1918"/>
                    <a:pt x="7307" y="0"/>
                    <a:pt x="50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2"/>
            <p:cNvSpPr/>
            <p:nvPr/>
          </p:nvSpPr>
          <p:spPr>
            <a:xfrm>
              <a:off x="1405800" y="1684925"/>
              <a:ext cx="376625" cy="396300"/>
            </a:xfrm>
            <a:custGeom>
              <a:avLst/>
              <a:gdLst/>
              <a:ahLst/>
              <a:cxnLst/>
              <a:rect l="l" t="t" r="r" b="b"/>
              <a:pathLst>
                <a:path w="15065" h="15852" extrusionOk="0">
                  <a:moveTo>
                    <a:pt x="4038" y="0"/>
                  </a:moveTo>
                  <a:cubicBezTo>
                    <a:pt x="3375" y="0"/>
                    <a:pt x="2778" y="163"/>
                    <a:pt x="2287" y="501"/>
                  </a:cubicBezTo>
                  <a:cubicBezTo>
                    <a:pt x="1" y="2115"/>
                    <a:pt x="673" y="6688"/>
                    <a:pt x="3632" y="10723"/>
                  </a:cubicBezTo>
                  <a:cubicBezTo>
                    <a:pt x="5901" y="13919"/>
                    <a:pt x="8881" y="15851"/>
                    <a:pt x="11118" y="15851"/>
                  </a:cubicBezTo>
                  <a:cubicBezTo>
                    <a:pt x="11798" y="15851"/>
                    <a:pt x="12410" y="15672"/>
                    <a:pt x="12912" y="15296"/>
                  </a:cubicBezTo>
                  <a:cubicBezTo>
                    <a:pt x="15064" y="13547"/>
                    <a:pt x="14526" y="9109"/>
                    <a:pt x="11567" y="5074"/>
                  </a:cubicBezTo>
                  <a:cubicBezTo>
                    <a:pt x="9284" y="1856"/>
                    <a:pt x="6280" y="0"/>
                    <a:pt x="403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2"/>
            <p:cNvSpPr/>
            <p:nvPr/>
          </p:nvSpPr>
          <p:spPr>
            <a:xfrm>
              <a:off x="4808625" y="2134400"/>
              <a:ext cx="575025" cy="649275"/>
            </a:xfrm>
            <a:custGeom>
              <a:avLst/>
              <a:gdLst/>
              <a:ahLst/>
              <a:cxnLst/>
              <a:rect l="l" t="t" r="r" b="b"/>
              <a:pathLst>
                <a:path w="23001" h="25971" extrusionOk="0">
                  <a:moveTo>
                    <a:pt x="11102" y="1"/>
                  </a:moveTo>
                  <a:cubicBezTo>
                    <a:pt x="10547" y="1"/>
                    <a:pt x="9983" y="47"/>
                    <a:pt x="9416" y="141"/>
                  </a:cubicBezTo>
                  <a:lnTo>
                    <a:pt x="9281" y="7"/>
                  </a:lnTo>
                  <a:cubicBezTo>
                    <a:pt x="3767" y="948"/>
                    <a:pt x="1" y="6328"/>
                    <a:pt x="942" y="11977"/>
                  </a:cubicBezTo>
                  <a:lnTo>
                    <a:pt x="1884" y="17223"/>
                  </a:lnTo>
                  <a:cubicBezTo>
                    <a:pt x="2610" y="22304"/>
                    <a:pt x="6927" y="25971"/>
                    <a:pt x="11899" y="25971"/>
                  </a:cubicBezTo>
                  <a:cubicBezTo>
                    <a:pt x="12454" y="25971"/>
                    <a:pt x="13018" y="25925"/>
                    <a:pt x="13585" y="25831"/>
                  </a:cubicBezTo>
                  <a:cubicBezTo>
                    <a:pt x="19234" y="24889"/>
                    <a:pt x="23000" y="19509"/>
                    <a:pt x="22059" y="13860"/>
                  </a:cubicBezTo>
                  <a:lnTo>
                    <a:pt x="21117" y="8749"/>
                  </a:lnTo>
                  <a:cubicBezTo>
                    <a:pt x="20391" y="3668"/>
                    <a:pt x="16074" y="1"/>
                    <a:pt x="111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2"/>
            <p:cNvSpPr/>
            <p:nvPr/>
          </p:nvSpPr>
          <p:spPr>
            <a:xfrm>
              <a:off x="5208775" y="2406700"/>
              <a:ext cx="433775" cy="188750"/>
            </a:xfrm>
            <a:custGeom>
              <a:avLst/>
              <a:gdLst/>
              <a:ahLst/>
              <a:cxnLst/>
              <a:rect l="l" t="t" r="r" b="b"/>
              <a:pathLst>
                <a:path w="17351" h="7550" extrusionOk="0">
                  <a:moveTo>
                    <a:pt x="13822" y="1"/>
                  </a:moveTo>
                  <a:cubicBezTo>
                    <a:pt x="13744" y="1"/>
                    <a:pt x="13664" y="3"/>
                    <a:pt x="13585" y="9"/>
                  </a:cubicBezTo>
                  <a:lnTo>
                    <a:pt x="3363" y="682"/>
                  </a:lnTo>
                  <a:cubicBezTo>
                    <a:pt x="1480" y="816"/>
                    <a:pt x="0" y="2430"/>
                    <a:pt x="135" y="4313"/>
                  </a:cubicBezTo>
                  <a:cubicBezTo>
                    <a:pt x="264" y="6116"/>
                    <a:pt x="1749" y="7550"/>
                    <a:pt x="3529" y="7550"/>
                  </a:cubicBezTo>
                  <a:cubicBezTo>
                    <a:pt x="3607" y="7550"/>
                    <a:pt x="3686" y="7547"/>
                    <a:pt x="3766" y="7541"/>
                  </a:cubicBezTo>
                  <a:lnTo>
                    <a:pt x="13988" y="6869"/>
                  </a:lnTo>
                  <a:cubicBezTo>
                    <a:pt x="15871" y="6734"/>
                    <a:pt x="17351" y="5120"/>
                    <a:pt x="17216" y="3237"/>
                  </a:cubicBezTo>
                  <a:cubicBezTo>
                    <a:pt x="17087" y="1434"/>
                    <a:pt x="15602" y="1"/>
                    <a:pt x="1382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2"/>
            <p:cNvSpPr/>
            <p:nvPr/>
          </p:nvSpPr>
          <p:spPr>
            <a:xfrm>
              <a:off x="5215500" y="2183325"/>
              <a:ext cx="474125" cy="243900"/>
            </a:xfrm>
            <a:custGeom>
              <a:avLst/>
              <a:gdLst/>
              <a:ahLst/>
              <a:cxnLst/>
              <a:rect l="l" t="t" r="r" b="b"/>
              <a:pathLst>
                <a:path w="18965" h="9756" extrusionOk="0">
                  <a:moveTo>
                    <a:pt x="15275" y="0"/>
                  </a:moveTo>
                  <a:cubicBezTo>
                    <a:pt x="14894" y="0"/>
                    <a:pt x="14506" y="65"/>
                    <a:pt x="14123" y="202"/>
                  </a:cubicBezTo>
                  <a:lnTo>
                    <a:pt x="3228" y="3026"/>
                  </a:lnTo>
                  <a:cubicBezTo>
                    <a:pt x="1211" y="3430"/>
                    <a:pt x="0" y="5313"/>
                    <a:pt x="404" y="7196"/>
                  </a:cubicBezTo>
                  <a:cubicBezTo>
                    <a:pt x="959" y="8750"/>
                    <a:pt x="2340" y="9755"/>
                    <a:pt x="3940" y="9755"/>
                  </a:cubicBezTo>
                  <a:cubicBezTo>
                    <a:pt x="4278" y="9755"/>
                    <a:pt x="4625" y="9710"/>
                    <a:pt x="4977" y="9617"/>
                  </a:cubicBezTo>
                  <a:lnTo>
                    <a:pt x="15871" y="6792"/>
                  </a:lnTo>
                  <a:cubicBezTo>
                    <a:pt x="17754" y="6389"/>
                    <a:pt x="18965" y="4371"/>
                    <a:pt x="18561" y="2488"/>
                  </a:cubicBezTo>
                  <a:cubicBezTo>
                    <a:pt x="18133" y="988"/>
                    <a:pt x="16765" y="0"/>
                    <a:pt x="1527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2"/>
            <p:cNvSpPr/>
            <p:nvPr/>
          </p:nvSpPr>
          <p:spPr>
            <a:xfrm>
              <a:off x="5101175" y="1972150"/>
              <a:ext cx="437150" cy="338275"/>
            </a:xfrm>
            <a:custGeom>
              <a:avLst/>
              <a:gdLst/>
              <a:ahLst/>
              <a:cxnLst/>
              <a:rect l="l" t="t" r="r" b="b"/>
              <a:pathLst>
                <a:path w="17486" h="13531" extrusionOk="0">
                  <a:moveTo>
                    <a:pt x="13543" y="1"/>
                  </a:moveTo>
                  <a:cubicBezTo>
                    <a:pt x="12817" y="1"/>
                    <a:pt x="12081" y="227"/>
                    <a:pt x="11433" y="713"/>
                  </a:cubicBezTo>
                  <a:lnTo>
                    <a:pt x="2152" y="7169"/>
                  </a:lnTo>
                  <a:cubicBezTo>
                    <a:pt x="404" y="8245"/>
                    <a:pt x="0" y="10397"/>
                    <a:pt x="942" y="12146"/>
                  </a:cubicBezTo>
                  <a:cubicBezTo>
                    <a:pt x="1666" y="13030"/>
                    <a:pt x="2775" y="13530"/>
                    <a:pt x="3894" y="13530"/>
                  </a:cubicBezTo>
                  <a:cubicBezTo>
                    <a:pt x="4647" y="13530"/>
                    <a:pt x="5404" y="13305"/>
                    <a:pt x="6053" y="12818"/>
                  </a:cubicBezTo>
                  <a:lnTo>
                    <a:pt x="15333" y="6362"/>
                  </a:lnTo>
                  <a:cubicBezTo>
                    <a:pt x="16947" y="5286"/>
                    <a:pt x="17485" y="3134"/>
                    <a:pt x="16409" y="1386"/>
                  </a:cubicBezTo>
                  <a:cubicBezTo>
                    <a:pt x="15685" y="501"/>
                    <a:pt x="14624" y="1"/>
                    <a:pt x="1354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2"/>
            <p:cNvSpPr/>
            <p:nvPr/>
          </p:nvSpPr>
          <p:spPr>
            <a:xfrm>
              <a:off x="4929675" y="1957875"/>
              <a:ext cx="295925" cy="387000"/>
            </a:xfrm>
            <a:custGeom>
              <a:avLst/>
              <a:gdLst/>
              <a:ahLst/>
              <a:cxnLst/>
              <a:rect l="l" t="t" r="r" b="b"/>
              <a:pathLst>
                <a:path w="11837" h="15480" extrusionOk="0">
                  <a:moveTo>
                    <a:pt x="7875" y="1"/>
                  </a:moveTo>
                  <a:cubicBezTo>
                    <a:pt x="6606" y="1"/>
                    <a:pt x="5418" y="673"/>
                    <a:pt x="4843" y="1822"/>
                  </a:cubicBezTo>
                  <a:lnTo>
                    <a:pt x="673" y="10699"/>
                  </a:lnTo>
                  <a:cubicBezTo>
                    <a:pt x="1" y="12448"/>
                    <a:pt x="673" y="14331"/>
                    <a:pt x="2422" y="15138"/>
                  </a:cubicBezTo>
                  <a:cubicBezTo>
                    <a:pt x="2886" y="15370"/>
                    <a:pt x="3384" y="15480"/>
                    <a:pt x="3877" y="15480"/>
                  </a:cubicBezTo>
                  <a:cubicBezTo>
                    <a:pt x="5097" y="15480"/>
                    <a:pt x="6285" y="14808"/>
                    <a:pt x="6860" y="13658"/>
                  </a:cubicBezTo>
                  <a:lnTo>
                    <a:pt x="11030" y="4781"/>
                  </a:lnTo>
                  <a:cubicBezTo>
                    <a:pt x="11837" y="3167"/>
                    <a:pt x="11030" y="1150"/>
                    <a:pt x="9416" y="343"/>
                  </a:cubicBezTo>
                  <a:cubicBezTo>
                    <a:pt x="8913" y="110"/>
                    <a:pt x="8387" y="1"/>
                    <a:pt x="78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2"/>
            <p:cNvSpPr/>
            <p:nvPr/>
          </p:nvSpPr>
          <p:spPr>
            <a:xfrm>
              <a:off x="5087725" y="2527550"/>
              <a:ext cx="413600" cy="258075"/>
            </a:xfrm>
            <a:custGeom>
              <a:avLst/>
              <a:gdLst/>
              <a:ahLst/>
              <a:cxnLst/>
              <a:rect l="l" t="t" r="r" b="b"/>
              <a:pathLst>
                <a:path w="16544" h="10323" extrusionOk="0">
                  <a:moveTo>
                    <a:pt x="3975" y="1"/>
                  </a:moveTo>
                  <a:cubicBezTo>
                    <a:pt x="2556" y="1"/>
                    <a:pt x="1217" y="887"/>
                    <a:pt x="673" y="2304"/>
                  </a:cubicBezTo>
                  <a:cubicBezTo>
                    <a:pt x="0" y="3918"/>
                    <a:pt x="807" y="5801"/>
                    <a:pt x="2421" y="6608"/>
                  </a:cubicBezTo>
                  <a:lnTo>
                    <a:pt x="11702" y="10105"/>
                  </a:lnTo>
                  <a:cubicBezTo>
                    <a:pt x="12058" y="10253"/>
                    <a:pt x="12433" y="10323"/>
                    <a:pt x="12808" y="10323"/>
                  </a:cubicBezTo>
                  <a:cubicBezTo>
                    <a:pt x="14133" y="10323"/>
                    <a:pt x="15452" y="9450"/>
                    <a:pt x="15871" y="8087"/>
                  </a:cubicBezTo>
                  <a:cubicBezTo>
                    <a:pt x="16544" y="6473"/>
                    <a:pt x="15737" y="4456"/>
                    <a:pt x="14123" y="3783"/>
                  </a:cubicBezTo>
                  <a:lnTo>
                    <a:pt x="4977" y="152"/>
                  </a:lnTo>
                  <a:cubicBezTo>
                    <a:pt x="4644" y="49"/>
                    <a:pt x="4307" y="1"/>
                    <a:pt x="39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2"/>
            <p:cNvSpPr/>
            <p:nvPr/>
          </p:nvSpPr>
          <p:spPr>
            <a:xfrm>
              <a:off x="5306275" y="2013500"/>
              <a:ext cx="232050" cy="242125"/>
            </a:xfrm>
            <a:custGeom>
              <a:avLst/>
              <a:gdLst/>
              <a:ahLst/>
              <a:cxnLst/>
              <a:rect l="l" t="t" r="r" b="b"/>
              <a:pathLst>
                <a:path w="9282" h="9685" extrusionOk="0">
                  <a:moveTo>
                    <a:pt x="8340" y="1"/>
                  </a:moveTo>
                  <a:cubicBezTo>
                    <a:pt x="8340" y="1346"/>
                    <a:pt x="7667" y="2556"/>
                    <a:pt x="6591" y="3363"/>
                  </a:cubicBezTo>
                  <a:lnTo>
                    <a:pt x="1" y="9685"/>
                  </a:lnTo>
                  <a:lnTo>
                    <a:pt x="7129" y="4843"/>
                  </a:lnTo>
                  <a:cubicBezTo>
                    <a:pt x="8743" y="3767"/>
                    <a:pt x="9281" y="1615"/>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2"/>
            <p:cNvSpPr/>
            <p:nvPr/>
          </p:nvSpPr>
          <p:spPr>
            <a:xfrm>
              <a:off x="5178500" y="1979875"/>
              <a:ext cx="65375" cy="154700"/>
            </a:xfrm>
            <a:custGeom>
              <a:avLst/>
              <a:gdLst/>
              <a:ahLst/>
              <a:cxnLst/>
              <a:rect l="l" t="t" r="r" b="b"/>
              <a:pathLst>
                <a:path w="2615" h="6188" extrusionOk="0">
                  <a:moveTo>
                    <a:pt x="270" y="1"/>
                  </a:moveTo>
                  <a:lnTo>
                    <a:pt x="270" y="1"/>
                  </a:lnTo>
                  <a:cubicBezTo>
                    <a:pt x="383" y="102"/>
                    <a:pt x="487" y="205"/>
                    <a:pt x="581" y="309"/>
                  </a:cubicBezTo>
                  <a:lnTo>
                    <a:pt x="581" y="309"/>
                  </a:lnTo>
                  <a:cubicBezTo>
                    <a:pt x="502" y="192"/>
                    <a:pt x="400" y="87"/>
                    <a:pt x="270" y="1"/>
                  </a:cubicBezTo>
                  <a:close/>
                  <a:moveTo>
                    <a:pt x="581" y="309"/>
                  </a:moveTo>
                  <a:cubicBezTo>
                    <a:pt x="993" y="919"/>
                    <a:pt x="786" y="1879"/>
                    <a:pt x="673" y="2556"/>
                  </a:cubicBezTo>
                  <a:lnTo>
                    <a:pt x="1" y="6188"/>
                  </a:lnTo>
                  <a:cubicBezTo>
                    <a:pt x="386" y="5288"/>
                    <a:pt x="2614" y="2546"/>
                    <a:pt x="581" y="3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2"/>
            <p:cNvSpPr/>
            <p:nvPr/>
          </p:nvSpPr>
          <p:spPr>
            <a:xfrm>
              <a:off x="5350000" y="2225350"/>
              <a:ext cx="339625" cy="195050"/>
            </a:xfrm>
            <a:custGeom>
              <a:avLst/>
              <a:gdLst/>
              <a:ahLst/>
              <a:cxnLst/>
              <a:rect l="l" t="t" r="r" b="b"/>
              <a:pathLst>
                <a:path w="13585" h="7802" extrusionOk="0">
                  <a:moveTo>
                    <a:pt x="12778" y="0"/>
                  </a:moveTo>
                  <a:lnTo>
                    <a:pt x="12778" y="0"/>
                  </a:lnTo>
                  <a:cubicBezTo>
                    <a:pt x="12912" y="1614"/>
                    <a:pt x="11836" y="2690"/>
                    <a:pt x="9953" y="3766"/>
                  </a:cubicBezTo>
                  <a:lnTo>
                    <a:pt x="0" y="7801"/>
                  </a:lnTo>
                  <a:lnTo>
                    <a:pt x="10491" y="5111"/>
                  </a:lnTo>
                  <a:cubicBezTo>
                    <a:pt x="12374" y="4708"/>
                    <a:pt x="13585" y="2825"/>
                    <a:pt x="13181" y="807"/>
                  </a:cubicBezTo>
                  <a:cubicBezTo>
                    <a:pt x="13047" y="538"/>
                    <a:pt x="12912" y="269"/>
                    <a:pt x="127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2"/>
            <p:cNvSpPr/>
            <p:nvPr/>
          </p:nvSpPr>
          <p:spPr>
            <a:xfrm>
              <a:off x="3830150" y="2178275"/>
              <a:ext cx="968425" cy="679900"/>
            </a:xfrm>
            <a:custGeom>
              <a:avLst/>
              <a:gdLst/>
              <a:ahLst/>
              <a:cxnLst/>
              <a:rect l="l" t="t" r="r" b="b"/>
              <a:pathLst>
                <a:path w="38737" h="27196" extrusionOk="0">
                  <a:moveTo>
                    <a:pt x="8474" y="0"/>
                  </a:moveTo>
                  <a:lnTo>
                    <a:pt x="1" y="22058"/>
                  </a:lnTo>
                  <a:cubicBezTo>
                    <a:pt x="2352" y="25945"/>
                    <a:pt x="7958" y="27196"/>
                    <a:pt x="14195" y="27196"/>
                  </a:cubicBezTo>
                  <a:cubicBezTo>
                    <a:pt x="25439" y="27196"/>
                    <a:pt x="38736" y="23134"/>
                    <a:pt x="38736" y="23134"/>
                  </a:cubicBezTo>
                  <a:lnTo>
                    <a:pt x="36853" y="15737"/>
                  </a:lnTo>
                  <a:cubicBezTo>
                    <a:pt x="34432" y="4170"/>
                    <a:pt x="35643" y="3228"/>
                    <a:pt x="35643" y="3228"/>
                  </a:cubicBezTo>
                  <a:lnTo>
                    <a:pt x="35643" y="3228"/>
                  </a:lnTo>
                  <a:cubicBezTo>
                    <a:pt x="32364" y="3836"/>
                    <a:pt x="29325" y="4081"/>
                    <a:pt x="26557" y="4081"/>
                  </a:cubicBezTo>
                  <a:cubicBezTo>
                    <a:pt x="15246" y="4081"/>
                    <a:pt x="8474" y="0"/>
                    <a:pt x="847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2"/>
            <p:cNvSpPr/>
            <p:nvPr/>
          </p:nvSpPr>
          <p:spPr>
            <a:xfrm>
              <a:off x="3830150" y="2655750"/>
              <a:ext cx="965050" cy="202425"/>
            </a:xfrm>
            <a:custGeom>
              <a:avLst/>
              <a:gdLst/>
              <a:ahLst/>
              <a:cxnLst/>
              <a:rect l="l" t="t" r="r" b="b"/>
              <a:pathLst>
                <a:path w="38602" h="8097" extrusionOk="0">
                  <a:moveTo>
                    <a:pt x="1076" y="0"/>
                  </a:moveTo>
                  <a:lnTo>
                    <a:pt x="1" y="2959"/>
                  </a:lnTo>
                  <a:cubicBezTo>
                    <a:pt x="2352" y="6846"/>
                    <a:pt x="7941" y="8097"/>
                    <a:pt x="14156" y="8097"/>
                  </a:cubicBezTo>
                  <a:cubicBezTo>
                    <a:pt x="25360" y="8097"/>
                    <a:pt x="38602" y="4035"/>
                    <a:pt x="38602" y="4035"/>
                  </a:cubicBezTo>
                  <a:lnTo>
                    <a:pt x="37660" y="0"/>
                  </a:lnTo>
                  <a:cubicBezTo>
                    <a:pt x="34424" y="937"/>
                    <a:pt x="23694" y="3761"/>
                    <a:pt x="14311" y="3761"/>
                  </a:cubicBezTo>
                  <a:cubicBezTo>
                    <a:pt x="8874" y="3761"/>
                    <a:pt x="3889" y="2813"/>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2"/>
            <p:cNvSpPr/>
            <p:nvPr/>
          </p:nvSpPr>
          <p:spPr>
            <a:xfrm>
              <a:off x="4714475" y="2262325"/>
              <a:ext cx="6750" cy="10125"/>
            </a:xfrm>
            <a:custGeom>
              <a:avLst/>
              <a:gdLst/>
              <a:ahLst/>
              <a:cxnLst/>
              <a:rect l="l" t="t" r="r" b="b"/>
              <a:pathLst>
                <a:path w="270" h="405" extrusionOk="0">
                  <a:moveTo>
                    <a:pt x="1" y="1"/>
                  </a:moveTo>
                  <a:lnTo>
                    <a:pt x="135" y="404"/>
                  </a:lnTo>
                  <a:cubicBezTo>
                    <a:pt x="135" y="270"/>
                    <a:pt x="135" y="135"/>
                    <a:pt x="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2"/>
            <p:cNvSpPr/>
            <p:nvPr/>
          </p:nvSpPr>
          <p:spPr>
            <a:xfrm>
              <a:off x="4694300" y="2221200"/>
              <a:ext cx="275750" cy="573150"/>
            </a:xfrm>
            <a:custGeom>
              <a:avLst/>
              <a:gdLst/>
              <a:ahLst/>
              <a:cxnLst/>
              <a:rect l="l" t="t" r="r" b="b"/>
              <a:pathLst>
                <a:path w="11030" h="22926" extrusionOk="0">
                  <a:moveTo>
                    <a:pt x="3840" y="0"/>
                  </a:moveTo>
                  <a:cubicBezTo>
                    <a:pt x="3681" y="0"/>
                    <a:pt x="3522" y="10"/>
                    <a:pt x="3363" y="32"/>
                  </a:cubicBezTo>
                  <a:cubicBezTo>
                    <a:pt x="1211" y="570"/>
                    <a:pt x="1" y="2722"/>
                    <a:pt x="539" y="4739"/>
                  </a:cubicBezTo>
                  <a:lnTo>
                    <a:pt x="3229" y="19400"/>
                  </a:lnTo>
                  <a:cubicBezTo>
                    <a:pt x="3478" y="21394"/>
                    <a:pt x="5229" y="22926"/>
                    <a:pt x="7197" y="22926"/>
                  </a:cubicBezTo>
                  <a:cubicBezTo>
                    <a:pt x="7352" y="22926"/>
                    <a:pt x="7509" y="22916"/>
                    <a:pt x="7667" y="22897"/>
                  </a:cubicBezTo>
                  <a:cubicBezTo>
                    <a:pt x="9685" y="22359"/>
                    <a:pt x="11030" y="20207"/>
                    <a:pt x="10357" y="18055"/>
                  </a:cubicBezTo>
                  <a:lnTo>
                    <a:pt x="7667" y="3394"/>
                  </a:lnTo>
                  <a:cubicBezTo>
                    <a:pt x="7419" y="1412"/>
                    <a:pt x="5688" y="0"/>
                    <a:pt x="38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2"/>
            <p:cNvSpPr/>
            <p:nvPr/>
          </p:nvSpPr>
          <p:spPr>
            <a:xfrm>
              <a:off x="4785100" y="2221975"/>
              <a:ext cx="184950" cy="575025"/>
            </a:xfrm>
            <a:custGeom>
              <a:avLst/>
              <a:gdLst/>
              <a:ahLst/>
              <a:cxnLst/>
              <a:rect l="l" t="t" r="r" b="b"/>
              <a:pathLst>
                <a:path w="7398" h="23001" extrusionOk="0">
                  <a:moveTo>
                    <a:pt x="0" y="1"/>
                  </a:moveTo>
                  <a:cubicBezTo>
                    <a:pt x="1076" y="673"/>
                    <a:pt x="1749" y="1615"/>
                    <a:pt x="2018" y="2825"/>
                  </a:cubicBezTo>
                  <a:lnTo>
                    <a:pt x="4708" y="17620"/>
                  </a:lnTo>
                  <a:cubicBezTo>
                    <a:pt x="5246" y="19638"/>
                    <a:pt x="4035" y="21790"/>
                    <a:pt x="2018" y="22328"/>
                  </a:cubicBezTo>
                  <a:lnTo>
                    <a:pt x="1614" y="22328"/>
                  </a:lnTo>
                  <a:cubicBezTo>
                    <a:pt x="2287" y="22866"/>
                    <a:pt x="3094" y="23000"/>
                    <a:pt x="4035" y="23000"/>
                  </a:cubicBezTo>
                  <a:cubicBezTo>
                    <a:pt x="6053" y="22328"/>
                    <a:pt x="7398" y="20176"/>
                    <a:pt x="6725" y="18158"/>
                  </a:cubicBezTo>
                  <a:lnTo>
                    <a:pt x="4035" y="3363"/>
                  </a:lnTo>
                  <a:cubicBezTo>
                    <a:pt x="3766" y="1480"/>
                    <a:pt x="2018"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2"/>
            <p:cNvSpPr/>
            <p:nvPr/>
          </p:nvSpPr>
          <p:spPr>
            <a:xfrm>
              <a:off x="2125375" y="1915875"/>
              <a:ext cx="2444550" cy="2680450"/>
            </a:xfrm>
            <a:custGeom>
              <a:avLst/>
              <a:gdLst/>
              <a:ahLst/>
              <a:cxnLst/>
              <a:rect l="l" t="t" r="r" b="b"/>
              <a:pathLst>
                <a:path w="97782" h="107218" extrusionOk="0">
                  <a:moveTo>
                    <a:pt x="58387" y="0"/>
                  </a:moveTo>
                  <a:cubicBezTo>
                    <a:pt x="58250" y="0"/>
                    <a:pt x="58111" y="2"/>
                    <a:pt x="57970" y="5"/>
                  </a:cubicBezTo>
                  <a:lnTo>
                    <a:pt x="31070" y="812"/>
                  </a:lnTo>
                  <a:cubicBezTo>
                    <a:pt x="26497" y="1081"/>
                    <a:pt x="22193" y="2964"/>
                    <a:pt x="18965" y="6192"/>
                  </a:cubicBezTo>
                  <a:cubicBezTo>
                    <a:pt x="13181" y="11707"/>
                    <a:pt x="2421" y="20987"/>
                    <a:pt x="2421" y="20987"/>
                  </a:cubicBezTo>
                  <a:cubicBezTo>
                    <a:pt x="538" y="22870"/>
                    <a:pt x="0" y="25695"/>
                    <a:pt x="942" y="28250"/>
                  </a:cubicBezTo>
                  <a:cubicBezTo>
                    <a:pt x="2690" y="32689"/>
                    <a:pt x="18427" y="68869"/>
                    <a:pt x="18427" y="68869"/>
                  </a:cubicBezTo>
                  <a:cubicBezTo>
                    <a:pt x="18427" y="68869"/>
                    <a:pt x="21655" y="74114"/>
                    <a:pt x="19906" y="78149"/>
                  </a:cubicBezTo>
                  <a:cubicBezTo>
                    <a:pt x="18696" y="80032"/>
                    <a:pt x="19637" y="82588"/>
                    <a:pt x="21924" y="83126"/>
                  </a:cubicBezTo>
                  <a:cubicBezTo>
                    <a:pt x="21924" y="83126"/>
                    <a:pt x="25152" y="83395"/>
                    <a:pt x="24076" y="87161"/>
                  </a:cubicBezTo>
                  <a:cubicBezTo>
                    <a:pt x="23145" y="90301"/>
                    <a:pt x="28550" y="107217"/>
                    <a:pt x="37855" y="107217"/>
                  </a:cubicBezTo>
                  <a:cubicBezTo>
                    <a:pt x="39312" y="107217"/>
                    <a:pt x="40864" y="106803"/>
                    <a:pt x="42502" y="105856"/>
                  </a:cubicBezTo>
                  <a:cubicBezTo>
                    <a:pt x="54742" y="98862"/>
                    <a:pt x="90922" y="80032"/>
                    <a:pt x="90922" y="80032"/>
                  </a:cubicBezTo>
                  <a:cubicBezTo>
                    <a:pt x="90922" y="80032"/>
                    <a:pt x="97781" y="76670"/>
                    <a:pt x="93746" y="68869"/>
                  </a:cubicBezTo>
                  <a:cubicBezTo>
                    <a:pt x="89711" y="61202"/>
                    <a:pt x="87021" y="64968"/>
                    <a:pt x="88904" y="57974"/>
                  </a:cubicBezTo>
                  <a:cubicBezTo>
                    <a:pt x="88904" y="57974"/>
                    <a:pt x="89980" y="54208"/>
                    <a:pt x="87425" y="52863"/>
                  </a:cubicBezTo>
                  <a:cubicBezTo>
                    <a:pt x="85004" y="51384"/>
                    <a:pt x="86752" y="50039"/>
                    <a:pt x="86752" y="50039"/>
                  </a:cubicBezTo>
                  <a:cubicBezTo>
                    <a:pt x="87963" y="49097"/>
                    <a:pt x="88501" y="47483"/>
                    <a:pt x="88097" y="46004"/>
                  </a:cubicBezTo>
                  <a:cubicBezTo>
                    <a:pt x="87021" y="43583"/>
                    <a:pt x="91594" y="41027"/>
                    <a:pt x="85004" y="38069"/>
                  </a:cubicBezTo>
                  <a:lnTo>
                    <a:pt x="66309" y="2561"/>
                  </a:lnTo>
                  <a:cubicBezTo>
                    <a:pt x="66309" y="2561"/>
                    <a:pt x="63876" y="0"/>
                    <a:pt x="58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2"/>
            <p:cNvSpPr/>
            <p:nvPr/>
          </p:nvSpPr>
          <p:spPr>
            <a:xfrm>
              <a:off x="2132100" y="1915875"/>
              <a:ext cx="2283150" cy="1257700"/>
            </a:xfrm>
            <a:custGeom>
              <a:avLst/>
              <a:gdLst/>
              <a:ahLst/>
              <a:cxnLst/>
              <a:rect l="l" t="t" r="r" b="b"/>
              <a:pathLst>
                <a:path w="91326" h="50308" extrusionOk="0">
                  <a:moveTo>
                    <a:pt x="58118" y="0"/>
                  </a:moveTo>
                  <a:cubicBezTo>
                    <a:pt x="57981" y="0"/>
                    <a:pt x="57842" y="2"/>
                    <a:pt x="57701" y="5"/>
                  </a:cubicBezTo>
                  <a:lnTo>
                    <a:pt x="30801" y="812"/>
                  </a:lnTo>
                  <a:cubicBezTo>
                    <a:pt x="26228" y="1081"/>
                    <a:pt x="21924" y="2964"/>
                    <a:pt x="18696" y="6192"/>
                  </a:cubicBezTo>
                  <a:cubicBezTo>
                    <a:pt x="13047" y="11707"/>
                    <a:pt x="2287" y="20987"/>
                    <a:pt x="2287" y="20987"/>
                  </a:cubicBezTo>
                  <a:cubicBezTo>
                    <a:pt x="807" y="22467"/>
                    <a:pt x="0" y="24619"/>
                    <a:pt x="404" y="26636"/>
                  </a:cubicBezTo>
                  <a:cubicBezTo>
                    <a:pt x="538" y="26367"/>
                    <a:pt x="673" y="26233"/>
                    <a:pt x="942" y="26098"/>
                  </a:cubicBezTo>
                  <a:cubicBezTo>
                    <a:pt x="942" y="26098"/>
                    <a:pt x="11702" y="16818"/>
                    <a:pt x="17351" y="11303"/>
                  </a:cubicBezTo>
                  <a:cubicBezTo>
                    <a:pt x="20579" y="8075"/>
                    <a:pt x="24883" y="6192"/>
                    <a:pt x="29456" y="5923"/>
                  </a:cubicBezTo>
                  <a:cubicBezTo>
                    <a:pt x="29456" y="5923"/>
                    <a:pt x="50572" y="5251"/>
                    <a:pt x="56356" y="5116"/>
                  </a:cubicBezTo>
                  <a:cubicBezTo>
                    <a:pt x="56497" y="5113"/>
                    <a:pt x="56636" y="5111"/>
                    <a:pt x="56773" y="5111"/>
                  </a:cubicBezTo>
                  <a:cubicBezTo>
                    <a:pt x="62269" y="5111"/>
                    <a:pt x="64829" y="7672"/>
                    <a:pt x="64829" y="7672"/>
                  </a:cubicBezTo>
                  <a:lnTo>
                    <a:pt x="83255" y="43314"/>
                  </a:lnTo>
                  <a:cubicBezTo>
                    <a:pt x="89039" y="45735"/>
                    <a:pt x="86214" y="48156"/>
                    <a:pt x="86214" y="50308"/>
                  </a:cubicBezTo>
                  <a:cubicBezTo>
                    <a:pt x="86349" y="50173"/>
                    <a:pt x="86349" y="50173"/>
                    <a:pt x="86483" y="50039"/>
                  </a:cubicBezTo>
                  <a:cubicBezTo>
                    <a:pt x="87694" y="49232"/>
                    <a:pt x="88232" y="47618"/>
                    <a:pt x="87694" y="46138"/>
                  </a:cubicBezTo>
                  <a:cubicBezTo>
                    <a:pt x="86752" y="43583"/>
                    <a:pt x="91325" y="41027"/>
                    <a:pt x="84600" y="38203"/>
                  </a:cubicBezTo>
                  <a:lnTo>
                    <a:pt x="66174" y="2561"/>
                  </a:lnTo>
                  <a:cubicBezTo>
                    <a:pt x="66174" y="2561"/>
                    <a:pt x="63614" y="0"/>
                    <a:pt x="58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2"/>
            <p:cNvSpPr/>
            <p:nvPr/>
          </p:nvSpPr>
          <p:spPr>
            <a:xfrm>
              <a:off x="4213475" y="3227350"/>
              <a:ext cx="309375" cy="635550"/>
            </a:xfrm>
            <a:custGeom>
              <a:avLst/>
              <a:gdLst/>
              <a:ahLst/>
              <a:cxnLst/>
              <a:rect l="l" t="t" r="r" b="b"/>
              <a:pathLst>
                <a:path w="12375" h="25422" extrusionOk="0">
                  <a:moveTo>
                    <a:pt x="3363" y="1"/>
                  </a:moveTo>
                  <a:cubicBezTo>
                    <a:pt x="3228" y="1077"/>
                    <a:pt x="2690" y="2018"/>
                    <a:pt x="1749" y="2691"/>
                  </a:cubicBezTo>
                  <a:cubicBezTo>
                    <a:pt x="1749" y="2691"/>
                    <a:pt x="0" y="4036"/>
                    <a:pt x="2556" y="5515"/>
                  </a:cubicBezTo>
                  <a:cubicBezTo>
                    <a:pt x="5111" y="6860"/>
                    <a:pt x="3901" y="10626"/>
                    <a:pt x="3901" y="10626"/>
                  </a:cubicBezTo>
                  <a:cubicBezTo>
                    <a:pt x="2152" y="17755"/>
                    <a:pt x="4708" y="13854"/>
                    <a:pt x="8877" y="21655"/>
                  </a:cubicBezTo>
                  <a:cubicBezTo>
                    <a:pt x="9415" y="22731"/>
                    <a:pt x="9819" y="24076"/>
                    <a:pt x="10088" y="25421"/>
                  </a:cubicBezTo>
                  <a:cubicBezTo>
                    <a:pt x="11433" y="23538"/>
                    <a:pt x="12374" y="20714"/>
                    <a:pt x="10222" y="16544"/>
                  </a:cubicBezTo>
                  <a:cubicBezTo>
                    <a:pt x="6187" y="8743"/>
                    <a:pt x="3497" y="12644"/>
                    <a:pt x="5380" y="5515"/>
                  </a:cubicBezTo>
                  <a:cubicBezTo>
                    <a:pt x="5380" y="5515"/>
                    <a:pt x="6456" y="1749"/>
                    <a:pt x="3901" y="404"/>
                  </a:cubicBezTo>
                  <a:cubicBezTo>
                    <a:pt x="3766" y="270"/>
                    <a:pt x="3497" y="135"/>
                    <a:pt x="3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2"/>
            <p:cNvSpPr/>
            <p:nvPr/>
          </p:nvSpPr>
          <p:spPr>
            <a:xfrm>
              <a:off x="3164375" y="2161450"/>
              <a:ext cx="1139900" cy="1126450"/>
            </a:xfrm>
            <a:custGeom>
              <a:avLst/>
              <a:gdLst/>
              <a:ahLst/>
              <a:cxnLst/>
              <a:rect l="l" t="t" r="r" b="b"/>
              <a:pathLst>
                <a:path w="45596" h="45058" extrusionOk="0">
                  <a:moveTo>
                    <a:pt x="5515" y="1"/>
                  </a:moveTo>
                  <a:lnTo>
                    <a:pt x="808" y="8609"/>
                  </a:lnTo>
                  <a:cubicBezTo>
                    <a:pt x="135" y="9819"/>
                    <a:pt x="1" y="11164"/>
                    <a:pt x="539" y="12375"/>
                  </a:cubicBezTo>
                  <a:lnTo>
                    <a:pt x="9012" y="41964"/>
                  </a:lnTo>
                  <a:cubicBezTo>
                    <a:pt x="9954" y="44385"/>
                    <a:pt x="12106" y="45058"/>
                    <a:pt x="14796" y="45058"/>
                  </a:cubicBezTo>
                  <a:lnTo>
                    <a:pt x="39947" y="43175"/>
                  </a:lnTo>
                  <a:cubicBezTo>
                    <a:pt x="41292" y="42637"/>
                    <a:pt x="42368" y="41561"/>
                    <a:pt x="42637" y="40216"/>
                  </a:cubicBezTo>
                  <a:lnTo>
                    <a:pt x="45596" y="34163"/>
                  </a:lnTo>
                  <a:lnTo>
                    <a:pt x="55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2"/>
            <p:cNvSpPr/>
            <p:nvPr/>
          </p:nvSpPr>
          <p:spPr>
            <a:xfrm>
              <a:off x="3009700" y="3018100"/>
              <a:ext cx="225325" cy="242375"/>
            </a:xfrm>
            <a:custGeom>
              <a:avLst/>
              <a:gdLst/>
              <a:ahLst/>
              <a:cxnLst/>
              <a:rect l="l" t="t" r="r" b="b"/>
              <a:pathLst>
                <a:path w="9013" h="9695" extrusionOk="0">
                  <a:moveTo>
                    <a:pt x="3502" y="0"/>
                  </a:moveTo>
                  <a:cubicBezTo>
                    <a:pt x="3078" y="0"/>
                    <a:pt x="2667" y="97"/>
                    <a:pt x="2287" y="301"/>
                  </a:cubicBezTo>
                  <a:cubicBezTo>
                    <a:pt x="404" y="1108"/>
                    <a:pt x="1" y="3932"/>
                    <a:pt x="1211" y="6488"/>
                  </a:cubicBezTo>
                  <a:cubicBezTo>
                    <a:pt x="2171" y="8514"/>
                    <a:pt x="3976" y="9695"/>
                    <a:pt x="5554" y="9695"/>
                  </a:cubicBezTo>
                  <a:cubicBezTo>
                    <a:pt x="5967" y="9695"/>
                    <a:pt x="6363" y="9614"/>
                    <a:pt x="6726" y="9447"/>
                  </a:cubicBezTo>
                  <a:cubicBezTo>
                    <a:pt x="8609" y="8505"/>
                    <a:pt x="9012" y="5681"/>
                    <a:pt x="7802" y="3260"/>
                  </a:cubicBezTo>
                  <a:cubicBezTo>
                    <a:pt x="6748" y="1259"/>
                    <a:pt x="5036" y="0"/>
                    <a:pt x="3502" y="0"/>
                  </a:cubicBezTo>
                  <a:close/>
                </a:path>
              </a:pathLst>
            </a:custGeom>
            <a:solidFill>
              <a:srgbClr val="CE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2"/>
            <p:cNvSpPr/>
            <p:nvPr/>
          </p:nvSpPr>
          <p:spPr>
            <a:xfrm>
              <a:off x="2912200" y="2536400"/>
              <a:ext cx="188325" cy="201675"/>
            </a:xfrm>
            <a:custGeom>
              <a:avLst/>
              <a:gdLst/>
              <a:ahLst/>
              <a:cxnLst/>
              <a:rect l="l" t="t" r="r" b="b"/>
              <a:pathLst>
                <a:path w="7533" h="8067" extrusionOk="0">
                  <a:moveTo>
                    <a:pt x="2845" y="1"/>
                  </a:moveTo>
                  <a:cubicBezTo>
                    <a:pt x="2507" y="1"/>
                    <a:pt x="2182" y="65"/>
                    <a:pt x="1883" y="201"/>
                  </a:cubicBezTo>
                  <a:cubicBezTo>
                    <a:pt x="404" y="874"/>
                    <a:pt x="0" y="3295"/>
                    <a:pt x="1076" y="5312"/>
                  </a:cubicBezTo>
                  <a:cubicBezTo>
                    <a:pt x="1829" y="7034"/>
                    <a:pt x="3357" y="8067"/>
                    <a:pt x="4696" y="8067"/>
                  </a:cubicBezTo>
                  <a:cubicBezTo>
                    <a:pt x="5030" y="8067"/>
                    <a:pt x="5353" y="8002"/>
                    <a:pt x="5649" y="7868"/>
                  </a:cubicBezTo>
                  <a:cubicBezTo>
                    <a:pt x="7129" y="7061"/>
                    <a:pt x="7532" y="4774"/>
                    <a:pt x="6456" y="2622"/>
                  </a:cubicBezTo>
                  <a:cubicBezTo>
                    <a:pt x="5705" y="1011"/>
                    <a:pt x="4182" y="1"/>
                    <a:pt x="2845" y="1"/>
                  </a:cubicBezTo>
                  <a:close/>
                </a:path>
              </a:pathLst>
            </a:custGeom>
            <a:solidFill>
              <a:srgbClr val="CE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2"/>
            <p:cNvSpPr/>
            <p:nvPr/>
          </p:nvSpPr>
          <p:spPr>
            <a:xfrm>
              <a:off x="3033250" y="3018100"/>
              <a:ext cx="198400" cy="226100"/>
            </a:xfrm>
            <a:custGeom>
              <a:avLst/>
              <a:gdLst/>
              <a:ahLst/>
              <a:cxnLst/>
              <a:rect l="l" t="t" r="r" b="b"/>
              <a:pathLst>
                <a:path w="7936" h="9044" extrusionOk="0">
                  <a:moveTo>
                    <a:pt x="2560" y="0"/>
                  </a:moveTo>
                  <a:cubicBezTo>
                    <a:pt x="2136" y="0"/>
                    <a:pt x="1725" y="97"/>
                    <a:pt x="1345" y="301"/>
                  </a:cubicBezTo>
                  <a:cubicBezTo>
                    <a:pt x="673" y="570"/>
                    <a:pt x="269" y="973"/>
                    <a:pt x="0" y="1646"/>
                  </a:cubicBezTo>
                  <a:cubicBezTo>
                    <a:pt x="135" y="1377"/>
                    <a:pt x="404" y="1242"/>
                    <a:pt x="538" y="1242"/>
                  </a:cubicBezTo>
                  <a:cubicBezTo>
                    <a:pt x="947" y="1038"/>
                    <a:pt x="1381" y="942"/>
                    <a:pt x="1823" y="942"/>
                  </a:cubicBezTo>
                  <a:cubicBezTo>
                    <a:pt x="3421" y="942"/>
                    <a:pt x="5134" y="2200"/>
                    <a:pt x="6187" y="4201"/>
                  </a:cubicBezTo>
                  <a:cubicBezTo>
                    <a:pt x="6994" y="5681"/>
                    <a:pt x="6994" y="7429"/>
                    <a:pt x="6322" y="9043"/>
                  </a:cubicBezTo>
                  <a:cubicBezTo>
                    <a:pt x="7801" y="7429"/>
                    <a:pt x="7936" y="5008"/>
                    <a:pt x="6860" y="3260"/>
                  </a:cubicBezTo>
                  <a:cubicBezTo>
                    <a:pt x="5806" y="1259"/>
                    <a:pt x="4094" y="0"/>
                    <a:pt x="2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2"/>
            <p:cNvSpPr/>
            <p:nvPr/>
          </p:nvSpPr>
          <p:spPr>
            <a:xfrm>
              <a:off x="2932375" y="2536400"/>
              <a:ext cx="164775" cy="189975"/>
            </a:xfrm>
            <a:custGeom>
              <a:avLst/>
              <a:gdLst/>
              <a:ahLst/>
              <a:cxnLst/>
              <a:rect l="l" t="t" r="r" b="b"/>
              <a:pathLst>
                <a:path w="6591" h="7599" extrusionOk="0">
                  <a:moveTo>
                    <a:pt x="2038" y="1"/>
                  </a:moveTo>
                  <a:cubicBezTo>
                    <a:pt x="1700" y="1"/>
                    <a:pt x="1375" y="65"/>
                    <a:pt x="1076" y="201"/>
                  </a:cubicBezTo>
                  <a:cubicBezTo>
                    <a:pt x="538" y="470"/>
                    <a:pt x="135" y="874"/>
                    <a:pt x="0" y="1412"/>
                  </a:cubicBezTo>
                  <a:cubicBezTo>
                    <a:pt x="135" y="1277"/>
                    <a:pt x="269" y="1277"/>
                    <a:pt x="404" y="1143"/>
                  </a:cubicBezTo>
                  <a:cubicBezTo>
                    <a:pt x="720" y="970"/>
                    <a:pt x="1067" y="890"/>
                    <a:pt x="1426" y="890"/>
                  </a:cubicBezTo>
                  <a:cubicBezTo>
                    <a:pt x="2748" y="890"/>
                    <a:pt x="4236" y="1977"/>
                    <a:pt x="4977" y="3564"/>
                  </a:cubicBezTo>
                  <a:cubicBezTo>
                    <a:pt x="5649" y="4774"/>
                    <a:pt x="5784" y="6254"/>
                    <a:pt x="5246" y="7599"/>
                  </a:cubicBezTo>
                  <a:cubicBezTo>
                    <a:pt x="6456" y="6254"/>
                    <a:pt x="6591" y="4236"/>
                    <a:pt x="5649" y="2622"/>
                  </a:cubicBezTo>
                  <a:cubicBezTo>
                    <a:pt x="4898" y="1011"/>
                    <a:pt x="3375" y="1"/>
                    <a:pt x="2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2"/>
            <p:cNvSpPr/>
            <p:nvPr/>
          </p:nvSpPr>
          <p:spPr>
            <a:xfrm>
              <a:off x="3265250" y="2094600"/>
              <a:ext cx="1062575" cy="1002575"/>
            </a:xfrm>
            <a:custGeom>
              <a:avLst/>
              <a:gdLst/>
              <a:ahLst/>
              <a:cxnLst/>
              <a:rect l="l" t="t" r="r" b="b"/>
              <a:pathLst>
                <a:path w="42503" h="40103" extrusionOk="0">
                  <a:moveTo>
                    <a:pt x="27724" y="1"/>
                  </a:moveTo>
                  <a:cubicBezTo>
                    <a:pt x="27408" y="1"/>
                    <a:pt x="27087" y="39"/>
                    <a:pt x="26766" y="119"/>
                  </a:cubicBezTo>
                  <a:lnTo>
                    <a:pt x="3094" y="1464"/>
                  </a:lnTo>
                  <a:cubicBezTo>
                    <a:pt x="942" y="2271"/>
                    <a:pt x="1" y="4558"/>
                    <a:pt x="808" y="6710"/>
                  </a:cubicBezTo>
                  <a:lnTo>
                    <a:pt x="10895" y="37241"/>
                  </a:lnTo>
                  <a:cubicBezTo>
                    <a:pt x="11627" y="38948"/>
                    <a:pt x="13354" y="40103"/>
                    <a:pt x="15274" y="40103"/>
                  </a:cubicBezTo>
                  <a:cubicBezTo>
                    <a:pt x="15471" y="40103"/>
                    <a:pt x="15671" y="40091"/>
                    <a:pt x="15872" y="40065"/>
                  </a:cubicBezTo>
                  <a:lnTo>
                    <a:pt x="39543" y="38720"/>
                  </a:lnTo>
                  <a:cubicBezTo>
                    <a:pt x="41561" y="37913"/>
                    <a:pt x="42502" y="35627"/>
                    <a:pt x="41695" y="33609"/>
                  </a:cubicBezTo>
                  <a:lnTo>
                    <a:pt x="31608" y="3078"/>
                  </a:lnTo>
                  <a:cubicBezTo>
                    <a:pt x="31150" y="1247"/>
                    <a:pt x="29524" y="1"/>
                    <a:pt x="277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2"/>
            <p:cNvSpPr/>
            <p:nvPr/>
          </p:nvSpPr>
          <p:spPr>
            <a:xfrm>
              <a:off x="3083675" y="2945800"/>
              <a:ext cx="369900" cy="247075"/>
            </a:xfrm>
            <a:custGeom>
              <a:avLst/>
              <a:gdLst/>
              <a:ahLst/>
              <a:cxnLst/>
              <a:rect l="l" t="t" r="r" b="b"/>
              <a:pathLst>
                <a:path w="14796" h="9883" extrusionOk="0">
                  <a:moveTo>
                    <a:pt x="11969" y="0"/>
                  </a:moveTo>
                  <a:cubicBezTo>
                    <a:pt x="11613" y="0"/>
                    <a:pt x="11248" y="77"/>
                    <a:pt x="10895" y="234"/>
                  </a:cubicBezTo>
                  <a:lnTo>
                    <a:pt x="1615" y="5210"/>
                  </a:lnTo>
                  <a:cubicBezTo>
                    <a:pt x="404" y="5883"/>
                    <a:pt x="1" y="7362"/>
                    <a:pt x="808" y="8573"/>
                  </a:cubicBezTo>
                  <a:cubicBezTo>
                    <a:pt x="1189" y="9430"/>
                    <a:pt x="2042" y="9883"/>
                    <a:pt x="2890" y="9883"/>
                  </a:cubicBezTo>
                  <a:cubicBezTo>
                    <a:pt x="3239" y="9883"/>
                    <a:pt x="3587" y="9806"/>
                    <a:pt x="3901" y="9649"/>
                  </a:cubicBezTo>
                  <a:lnTo>
                    <a:pt x="13182" y="4672"/>
                  </a:lnTo>
                  <a:cubicBezTo>
                    <a:pt x="14392" y="4000"/>
                    <a:pt x="14796" y="2520"/>
                    <a:pt x="14123" y="1310"/>
                  </a:cubicBezTo>
                  <a:cubicBezTo>
                    <a:pt x="13647" y="453"/>
                    <a:pt x="12833" y="0"/>
                    <a:pt x="11969"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2"/>
            <p:cNvSpPr/>
            <p:nvPr/>
          </p:nvSpPr>
          <p:spPr>
            <a:xfrm>
              <a:off x="3087050" y="2947675"/>
              <a:ext cx="356450" cy="215825"/>
            </a:xfrm>
            <a:custGeom>
              <a:avLst/>
              <a:gdLst/>
              <a:ahLst/>
              <a:cxnLst/>
              <a:rect l="l" t="t" r="r" b="b"/>
              <a:pathLst>
                <a:path w="14258" h="8633" extrusionOk="0">
                  <a:moveTo>
                    <a:pt x="11855" y="1"/>
                  </a:moveTo>
                  <a:cubicBezTo>
                    <a:pt x="11492" y="1"/>
                    <a:pt x="11120" y="93"/>
                    <a:pt x="10760" y="293"/>
                  </a:cubicBezTo>
                  <a:lnTo>
                    <a:pt x="1480" y="5135"/>
                  </a:lnTo>
                  <a:cubicBezTo>
                    <a:pt x="404" y="5808"/>
                    <a:pt x="0" y="7287"/>
                    <a:pt x="673" y="8363"/>
                  </a:cubicBezTo>
                  <a:cubicBezTo>
                    <a:pt x="673" y="8498"/>
                    <a:pt x="673" y="8632"/>
                    <a:pt x="807" y="8632"/>
                  </a:cubicBezTo>
                  <a:cubicBezTo>
                    <a:pt x="673" y="7691"/>
                    <a:pt x="1076" y="6749"/>
                    <a:pt x="2018" y="6346"/>
                  </a:cubicBezTo>
                  <a:lnTo>
                    <a:pt x="11164" y="1504"/>
                  </a:lnTo>
                  <a:cubicBezTo>
                    <a:pt x="11522" y="1325"/>
                    <a:pt x="11911" y="1235"/>
                    <a:pt x="12294" y="1235"/>
                  </a:cubicBezTo>
                  <a:cubicBezTo>
                    <a:pt x="13062" y="1235"/>
                    <a:pt x="13809" y="1594"/>
                    <a:pt x="14257" y="2311"/>
                  </a:cubicBezTo>
                  <a:cubicBezTo>
                    <a:pt x="14257" y="1907"/>
                    <a:pt x="14123" y="1638"/>
                    <a:pt x="13988" y="1369"/>
                  </a:cubicBezTo>
                  <a:cubicBezTo>
                    <a:pt x="13516" y="519"/>
                    <a:pt x="12711" y="1"/>
                    <a:pt x="1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2"/>
            <p:cNvSpPr/>
            <p:nvPr/>
          </p:nvSpPr>
          <p:spPr>
            <a:xfrm>
              <a:off x="3460275" y="2206525"/>
              <a:ext cx="571650" cy="351650"/>
            </a:xfrm>
            <a:custGeom>
              <a:avLst/>
              <a:gdLst/>
              <a:ahLst/>
              <a:cxnLst/>
              <a:rect l="l" t="t" r="r" b="b"/>
              <a:pathLst>
                <a:path w="22866" h="14066" extrusionOk="0">
                  <a:moveTo>
                    <a:pt x="17681" y="1"/>
                  </a:moveTo>
                  <a:cubicBezTo>
                    <a:pt x="17381" y="1"/>
                    <a:pt x="17048" y="28"/>
                    <a:pt x="16678" y="81"/>
                  </a:cubicBezTo>
                  <a:lnTo>
                    <a:pt x="2153" y="1022"/>
                  </a:lnTo>
                  <a:cubicBezTo>
                    <a:pt x="808" y="1426"/>
                    <a:pt x="1" y="2636"/>
                    <a:pt x="270" y="3981"/>
                  </a:cubicBezTo>
                  <a:lnTo>
                    <a:pt x="3094" y="12455"/>
                  </a:lnTo>
                  <a:cubicBezTo>
                    <a:pt x="3410" y="13507"/>
                    <a:pt x="4384" y="14065"/>
                    <a:pt x="5437" y="14065"/>
                  </a:cubicBezTo>
                  <a:cubicBezTo>
                    <a:pt x="5730" y="14065"/>
                    <a:pt x="6029" y="14022"/>
                    <a:pt x="6322" y="13934"/>
                  </a:cubicBezTo>
                  <a:lnTo>
                    <a:pt x="20848" y="12858"/>
                  </a:lnTo>
                  <a:cubicBezTo>
                    <a:pt x="22058" y="12589"/>
                    <a:pt x="22865" y="11244"/>
                    <a:pt x="22596" y="9899"/>
                  </a:cubicBezTo>
                  <a:lnTo>
                    <a:pt x="19906" y="1426"/>
                  </a:lnTo>
                  <a:cubicBezTo>
                    <a:pt x="19582" y="453"/>
                    <a:pt x="18910" y="1"/>
                    <a:pt x="1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2"/>
            <p:cNvSpPr/>
            <p:nvPr/>
          </p:nvSpPr>
          <p:spPr>
            <a:xfrm>
              <a:off x="2710450" y="3653825"/>
              <a:ext cx="1116350" cy="1139350"/>
            </a:xfrm>
            <a:custGeom>
              <a:avLst/>
              <a:gdLst/>
              <a:ahLst/>
              <a:cxnLst/>
              <a:rect l="l" t="t" r="r" b="b"/>
              <a:pathLst>
                <a:path w="44654" h="45574" extrusionOk="0">
                  <a:moveTo>
                    <a:pt x="19229" y="1"/>
                  </a:moveTo>
                  <a:cubicBezTo>
                    <a:pt x="14164" y="1"/>
                    <a:pt x="7871" y="1605"/>
                    <a:pt x="0" y="5672"/>
                  </a:cubicBezTo>
                  <a:lnTo>
                    <a:pt x="23672" y="43870"/>
                  </a:lnTo>
                  <a:cubicBezTo>
                    <a:pt x="23672" y="43870"/>
                    <a:pt x="25452" y="45573"/>
                    <a:pt x="27662" y="45573"/>
                  </a:cubicBezTo>
                  <a:cubicBezTo>
                    <a:pt x="28366" y="45573"/>
                    <a:pt x="29112" y="45401"/>
                    <a:pt x="29859" y="44946"/>
                  </a:cubicBezTo>
                  <a:cubicBezTo>
                    <a:pt x="32818" y="42929"/>
                    <a:pt x="42368" y="29210"/>
                    <a:pt x="42368" y="29210"/>
                  </a:cubicBezTo>
                  <a:cubicBezTo>
                    <a:pt x="42368" y="29210"/>
                    <a:pt x="44654" y="27461"/>
                    <a:pt x="41292" y="20467"/>
                  </a:cubicBezTo>
                  <a:cubicBezTo>
                    <a:pt x="38756" y="15091"/>
                    <a:pt x="34767" y="1"/>
                    <a:pt x="1922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2"/>
            <p:cNvSpPr/>
            <p:nvPr/>
          </p:nvSpPr>
          <p:spPr>
            <a:xfrm>
              <a:off x="3302250" y="3718275"/>
              <a:ext cx="427050" cy="483275"/>
            </a:xfrm>
            <a:custGeom>
              <a:avLst/>
              <a:gdLst/>
              <a:ahLst/>
              <a:cxnLst/>
              <a:rect l="l" t="t" r="r" b="b"/>
              <a:pathLst>
                <a:path w="17082" h="19331" extrusionOk="0">
                  <a:moveTo>
                    <a:pt x="5380" y="1"/>
                  </a:moveTo>
                  <a:cubicBezTo>
                    <a:pt x="4708" y="135"/>
                    <a:pt x="4035" y="539"/>
                    <a:pt x="3497" y="942"/>
                  </a:cubicBezTo>
                  <a:cubicBezTo>
                    <a:pt x="807" y="2556"/>
                    <a:pt x="0" y="6188"/>
                    <a:pt x="1749" y="8743"/>
                  </a:cubicBezTo>
                  <a:lnTo>
                    <a:pt x="7667" y="17082"/>
                  </a:lnTo>
                  <a:cubicBezTo>
                    <a:pt x="8843" y="18572"/>
                    <a:pt x="10523" y="19331"/>
                    <a:pt x="12225" y="19331"/>
                  </a:cubicBezTo>
                  <a:cubicBezTo>
                    <a:pt x="13442" y="19331"/>
                    <a:pt x="14671" y="18943"/>
                    <a:pt x="15737" y="18158"/>
                  </a:cubicBezTo>
                  <a:cubicBezTo>
                    <a:pt x="16275" y="17755"/>
                    <a:pt x="16678" y="17351"/>
                    <a:pt x="17082" y="16813"/>
                  </a:cubicBezTo>
                  <a:cubicBezTo>
                    <a:pt x="15199" y="12375"/>
                    <a:pt x="12374" y="4170"/>
                    <a:pt x="5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2"/>
            <p:cNvSpPr/>
            <p:nvPr/>
          </p:nvSpPr>
          <p:spPr>
            <a:xfrm>
              <a:off x="2710450" y="3653825"/>
              <a:ext cx="1113000" cy="817675"/>
            </a:xfrm>
            <a:custGeom>
              <a:avLst/>
              <a:gdLst/>
              <a:ahLst/>
              <a:cxnLst/>
              <a:rect l="l" t="t" r="r" b="b"/>
              <a:pathLst>
                <a:path w="44520" h="32707" extrusionOk="0">
                  <a:moveTo>
                    <a:pt x="19229" y="1"/>
                  </a:moveTo>
                  <a:cubicBezTo>
                    <a:pt x="14164" y="1"/>
                    <a:pt x="7871" y="1605"/>
                    <a:pt x="0" y="5672"/>
                  </a:cubicBezTo>
                  <a:cubicBezTo>
                    <a:pt x="5670" y="3200"/>
                    <a:pt x="10470" y="2177"/>
                    <a:pt x="14547" y="2177"/>
                  </a:cubicBezTo>
                  <a:cubicBezTo>
                    <a:pt x="30873" y="2177"/>
                    <a:pt x="35588" y="18583"/>
                    <a:pt x="38064" y="23964"/>
                  </a:cubicBezTo>
                  <a:cubicBezTo>
                    <a:pt x="41171" y="30427"/>
                    <a:pt x="39454" y="32411"/>
                    <a:pt x="39176" y="32675"/>
                  </a:cubicBezTo>
                  <a:lnTo>
                    <a:pt x="39176" y="32675"/>
                  </a:lnTo>
                  <a:cubicBezTo>
                    <a:pt x="42500" y="29744"/>
                    <a:pt x="42233" y="29210"/>
                    <a:pt x="42233" y="29210"/>
                  </a:cubicBezTo>
                  <a:cubicBezTo>
                    <a:pt x="42233" y="29210"/>
                    <a:pt x="44520" y="27461"/>
                    <a:pt x="41292" y="20467"/>
                  </a:cubicBezTo>
                  <a:cubicBezTo>
                    <a:pt x="38756" y="15091"/>
                    <a:pt x="34767" y="1"/>
                    <a:pt x="19229" y="1"/>
                  </a:cubicBezTo>
                  <a:close/>
                  <a:moveTo>
                    <a:pt x="39176" y="32675"/>
                  </a:moveTo>
                  <a:cubicBezTo>
                    <a:pt x="39164" y="32685"/>
                    <a:pt x="39152" y="32696"/>
                    <a:pt x="39140" y="32707"/>
                  </a:cubicBezTo>
                  <a:cubicBezTo>
                    <a:pt x="39140" y="32707"/>
                    <a:pt x="39153" y="32697"/>
                    <a:pt x="39176" y="326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2"/>
            <p:cNvSpPr/>
            <p:nvPr/>
          </p:nvSpPr>
          <p:spPr>
            <a:xfrm>
              <a:off x="3359400" y="4338225"/>
              <a:ext cx="1257600" cy="1003400"/>
            </a:xfrm>
            <a:custGeom>
              <a:avLst/>
              <a:gdLst/>
              <a:ahLst/>
              <a:cxnLst/>
              <a:rect l="l" t="t" r="r" b="b"/>
              <a:pathLst>
                <a:path w="50304" h="40136" extrusionOk="0">
                  <a:moveTo>
                    <a:pt x="16612" y="1"/>
                  </a:moveTo>
                  <a:cubicBezTo>
                    <a:pt x="15921" y="1"/>
                    <a:pt x="15603" y="354"/>
                    <a:pt x="15603" y="354"/>
                  </a:cubicBezTo>
                  <a:cubicBezTo>
                    <a:pt x="15603" y="354"/>
                    <a:pt x="2691" y="10980"/>
                    <a:pt x="1346" y="14880"/>
                  </a:cubicBezTo>
                  <a:cubicBezTo>
                    <a:pt x="1" y="18781"/>
                    <a:pt x="3767" y="18781"/>
                    <a:pt x="3767" y="18781"/>
                  </a:cubicBezTo>
                  <a:cubicBezTo>
                    <a:pt x="11702" y="20529"/>
                    <a:pt x="17889" y="29675"/>
                    <a:pt x="17889" y="29675"/>
                  </a:cubicBezTo>
                  <a:cubicBezTo>
                    <a:pt x="24472" y="39035"/>
                    <a:pt x="29560" y="40136"/>
                    <a:pt x="31590" y="40136"/>
                  </a:cubicBezTo>
                  <a:cubicBezTo>
                    <a:pt x="32214" y="40136"/>
                    <a:pt x="32549" y="40032"/>
                    <a:pt x="32549" y="40032"/>
                  </a:cubicBezTo>
                  <a:lnTo>
                    <a:pt x="50303" y="7886"/>
                  </a:lnTo>
                  <a:cubicBezTo>
                    <a:pt x="50303" y="7886"/>
                    <a:pt x="48778" y="3510"/>
                    <a:pt x="45356" y="3510"/>
                  </a:cubicBezTo>
                  <a:cubicBezTo>
                    <a:pt x="43904" y="3510"/>
                    <a:pt x="42110" y="4298"/>
                    <a:pt x="39947" y="6541"/>
                  </a:cubicBezTo>
                  <a:cubicBezTo>
                    <a:pt x="32684" y="14073"/>
                    <a:pt x="30801" y="15553"/>
                    <a:pt x="30801" y="15553"/>
                  </a:cubicBezTo>
                  <a:cubicBezTo>
                    <a:pt x="28245" y="10038"/>
                    <a:pt x="24479" y="5196"/>
                    <a:pt x="19637" y="1565"/>
                  </a:cubicBezTo>
                  <a:cubicBezTo>
                    <a:pt x="18261" y="320"/>
                    <a:pt x="17269" y="1"/>
                    <a:pt x="16612" y="1"/>
                  </a:cubicBezTo>
                  <a:close/>
                </a:path>
              </a:pathLst>
            </a:custGeom>
            <a:solidFill>
              <a:srgbClr val="00B7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2"/>
            <p:cNvSpPr/>
            <p:nvPr/>
          </p:nvSpPr>
          <p:spPr>
            <a:xfrm>
              <a:off x="3359400" y="4338225"/>
              <a:ext cx="1257600" cy="1003400"/>
            </a:xfrm>
            <a:custGeom>
              <a:avLst/>
              <a:gdLst/>
              <a:ahLst/>
              <a:cxnLst/>
              <a:rect l="l" t="t" r="r" b="b"/>
              <a:pathLst>
                <a:path w="50304" h="40136" extrusionOk="0">
                  <a:moveTo>
                    <a:pt x="16612" y="1"/>
                  </a:moveTo>
                  <a:cubicBezTo>
                    <a:pt x="15921" y="1"/>
                    <a:pt x="15603" y="354"/>
                    <a:pt x="15603" y="354"/>
                  </a:cubicBezTo>
                  <a:cubicBezTo>
                    <a:pt x="15603" y="354"/>
                    <a:pt x="2691" y="10980"/>
                    <a:pt x="1346" y="14880"/>
                  </a:cubicBezTo>
                  <a:cubicBezTo>
                    <a:pt x="1" y="18781"/>
                    <a:pt x="3767" y="18781"/>
                    <a:pt x="3767" y="18781"/>
                  </a:cubicBezTo>
                  <a:cubicBezTo>
                    <a:pt x="11702" y="20529"/>
                    <a:pt x="17889" y="29675"/>
                    <a:pt x="17889" y="29675"/>
                  </a:cubicBezTo>
                  <a:cubicBezTo>
                    <a:pt x="24472" y="39035"/>
                    <a:pt x="29560" y="40136"/>
                    <a:pt x="31590" y="40136"/>
                  </a:cubicBezTo>
                  <a:cubicBezTo>
                    <a:pt x="32214" y="40136"/>
                    <a:pt x="32549" y="40032"/>
                    <a:pt x="32549" y="40032"/>
                  </a:cubicBezTo>
                  <a:lnTo>
                    <a:pt x="50303" y="7886"/>
                  </a:lnTo>
                  <a:cubicBezTo>
                    <a:pt x="50303" y="7886"/>
                    <a:pt x="48778" y="3510"/>
                    <a:pt x="45356" y="3510"/>
                  </a:cubicBezTo>
                  <a:cubicBezTo>
                    <a:pt x="43904" y="3510"/>
                    <a:pt x="42110" y="4298"/>
                    <a:pt x="39947" y="6541"/>
                  </a:cubicBezTo>
                  <a:cubicBezTo>
                    <a:pt x="32684" y="14073"/>
                    <a:pt x="30801" y="15553"/>
                    <a:pt x="30801" y="15553"/>
                  </a:cubicBezTo>
                  <a:cubicBezTo>
                    <a:pt x="28245" y="10038"/>
                    <a:pt x="24479" y="5196"/>
                    <a:pt x="19637" y="1565"/>
                  </a:cubicBezTo>
                  <a:cubicBezTo>
                    <a:pt x="18261" y="320"/>
                    <a:pt x="17269" y="1"/>
                    <a:pt x="16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2"/>
            <p:cNvSpPr/>
            <p:nvPr/>
          </p:nvSpPr>
          <p:spPr>
            <a:xfrm>
              <a:off x="4126050" y="4424075"/>
              <a:ext cx="490950" cy="917475"/>
            </a:xfrm>
            <a:custGeom>
              <a:avLst/>
              <a:gdLst/>
              <a:ahLst/>
              <a:cxnLst/>
              <a:rect l="l" t="t" r="r" b="b"/>
              <a:pathLst>
                <a:path w="19638" h="36699" extrusionOk="0">
                  <a:moveTo>
                    <a:pt x="14697" y="1"/>
                  </a:moveTo>
                  <a:cubicBezTo>
                    <a:pt x="13365" y="1"/>
                    <a:pt x="11746" y="680"/>
                    <a:pt x="9819" y="2569"/>
                  </a:cubicBezTo>
                  <a:cubicBezTo>
                    <a:pt x="10465" y="2311"/>
                    <a:pt x="11060" y="2199"/>
                    <a:pt x="11607" y="2199"/>
                  </a:cubicBezTo>
                  <a:cubicBezTo>
                    <a:pt x="15042" y="2199"/>
                    <a:pt x="16544" y="6604"/>
                    <a:pt x="16544" y="6604"/>
                  </a:cubicBezTo>
                  <a:lnTo>
                    <a:pt x="0" y="36598"/>
                  </a:lnTo>
                  <a:cubicBezTo>
                    <a:pt x="337" y="36665"/>
                    <a:pt x="673" y="36698"/>
                    <a:pt x="992" y="36698"/>
                  </a:cubicBezTo>
                  <a:cubicBezTo>
                    <a:pt x="1312" y="36698"/>
                    <a:pt x="1614" y="36665"/>
                    <a:pt x="1883" y="36598"/>
                  </a:cubicBezTo>
                  <a:lnTo>
                    <a:pt x="19637" y="4452"/>
                  </a:lnTo>
                  <a:cubicBezTo>
                    <a:pt x="19637" y="4452"/>
                    <a:pt x="18107" y="1"/>
                    <a:pt x="14697"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2"/>
            <p:cNvSpPr/>
            <p:nvPr/>
          </p:nvSpPr>
          <p:spPr>
            <a:xfrm>
              <a:off x="3699025" y="4338225"/>
              <a:ext cx="423675" cy="446000"/>
            </a:xfrm>
            <a:custGeom>
              <a:avLst/>
              <a:gdLst/>
              <a:ahLst/>
              <a:cxnLst/>
              <a:rect l="l" t="t" r="r" b="b"/>
              <a:pathLst>
                <a:path w="16947" h="17840" extrusionOk="0">
                  <a:moveTo>
                    <a:pt x="3027" y="1"/>
                  </a:moveTo>
                  <a:cubicBezTo>
                    <a:pt x="2336" y="1"/>
                    <a:pt x="2018" y="354"/>
                    <a:pt x="2018" y="354"/>
                  </a:cubicBezTo>
                  <a:cubicBezTo>
                    <a:pt x="2018" y="354"/>
                    <a:pt x="1211" y="1027"/>
                    <a:pt x="0" y="2237"/>
                  </a:cubicBezTo>
                  <a:cubicBezTo>
                    <a:pt x="1076" y="2237"/>
                    <a:pt x="2152" y="2775"/>
                    <a:pt x="2959" y="3717"/>
                  </a:cubicBezTo>
                  <a:cubicBezTo>
                    <a:pt x="7801" y="7348"/>
                    <a:pt x="11567" y="12190"/>
                    <a:pt x="14122" y="17839"/>
                  </a:cubicBezTo>
                  <a:cubicBezTo>
                    <a:pt x="14122" y="17839"/>
                    <a:pt x="14795" y="17167"/>
                    <a:pt x="16947" y="15015"/>
                  </a:cubicBezTo>
                  <a:cubicBezTo>
                    <a:pt x="14391" y="9769"/>
                    <a:pt x="10625" y="5062"/>
                    <a:pt x="6052" y="1565"/>
                  </a:cubicBezTo>
                  <a:cubicBezTo>
                    <a:pt x="4676" y="320"/>
                    <a:pt x="3684" y="1"/>
                    <a:pt x="3027"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2"/>
            <p:cNvSpPr/>
            <p:nvPr/>
          </p:nvSpPr>
          <p:spPr>
            <a:xfrm>
              <a:off x="4092425" y="4497025"/>
              <a:ext cx="554825" cy="843350"/>
            </a:xfrm>
            <a:custGeom>
              <a:avLst/>
              <a:gdLst/>
              <a:ahLst/>
              <a:cxnLst/>
              <a:rect l="l" t="t" r="r" b="b"/>
              <a:pathLst>
                <a:path w="22193" h="33734" extrusionOk="0">
                  <a:moveTo>
                    <a:pt x="18358" y="1"/>
                  </a:moveTo>
                  <a:cubicBezTo>
                    <a:pt x="16087" y="1"/>
                    <a:pt x="13331" y="2153"/>
                    <a:pt x="11567" y="5569"/>
                  </a:cubicBezTo>
                  <a:lnTo>
                    <a:pt x="2152" y="23727"/>
                  </a:lnTo>
                  <a:cubicBezTo>
                    <a:pt x="0" y="27896"/>
                    <a:pt x="135" y="32200"/>
                    <a:pt x="2556" y="33411"/>
                  </a:cubicBezTo>
                  <a:cubicBezTo>
                    <a:pt x="2969" y="33629"/>
                    <a:pt x="3426" y="33734"/>
                    <a:pt x="3910" y="33734"/>
                  </a:cubicBezTo>
                  <a:cubicBezTo>
                    <a:pt x="6106" y="33734"/>
                    <a:pt x="8863" y="31582"/>
                    <a:pt x="10626" y="28165"/>
                  </a:cubicBezTo>
                  <a:lnTo>
                    <a:pt x="20041" y="10008"/>
                  </a:lnTo>
                  <a:cubicBezTo>
                    <a:pt x="22193" y="5838"/>
                    <a:pt x="22058" y="1669"/>
                    <a:pt x="19772" y="324"/>
                  </a:cubicBezTo>
                  <a:cubicBezTo>
                    <a:pt x="19335" y="105"/>
                    <a:pt x="18858" y="1"/>
                    <a:pt x="1835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2"/>
            <p:cNvSpPr/>
            <p:nvPr/>
          </p:nvSpPr>
          <p:spPr>
            <a:xfrm>
              <a:off x="4095775" y="4497025"/>
              <a:ext cx="541400" cy="815100"/>
            </a:xfrm>
            <a:custGeom>
              <a:avLst/>
              <a:gdLst/>
              <a:ahLst/>
              <a:cxnLst/>
              <a:rect l="l" t="t" r="r" b="b"/>
              <a:pathLst>
                <a:path w="21656" h="32604" extrusionOk="0">
                  <a:moveTo>
                    <a:pt x="18224" y="1"/>
                  </a:moveTo>
                  <a:cubicBezTo>
                    <a:pt x="15953" y="1"/>
                    <a:pt x="13197" y="2153"/>
                    <a:pt x="11433" y="5569"/>
                  </a:cubicBezTo>
                  <a:lnTo>
                    <a:pt x="2018" y="23727"/>
                  </a:lnTo>
                  <a:cubicBezTo>
                    <a:pt x="135" y="27224"/>
                    <a:pt x="1" y="30721"/>
                    <a:pt x="1480" y="32604"/>
                  </a:cubicBezTo>
                  <a:cubicBezTo>
                    <a:pt x="1480" y="30586"/>
                    <a:pt x="2018" y="28703"/>
                    <a:pt x="2960" y="26955"/>
                  </a:cubicBezTo>
                  <a:lnTo>
                    <a:pt x="12375" y="8797"/>
                  </a:lnTo>
                  <a:cubicBezTo>
                    <a:pt x="14138" y="5381"/>
                    <a:pt x="16895" y="3229"/>
                    <a:pt x="19091" y="3229"/>
                  </a:cubicBezTo>
                  <a:cubicBezTo>
                    <a:pt x="19575" y="3229"/>
                    <a:pt x="20032" y="3333"/>
                    <a:pt x="20445" y="3552"/>
                  </a:cubicBezTo>
                  <a:cubicBezTo>
                    <a:pt x="20848" y="3686"/>
                    <a:pt x="21252" y="3955"/>
                    <a:pt x="21521" y="4359"/>
                  </a:cubicBezTo>
                  <a:cubicBezTo>
                    <a:pt x="21655" y="2745"/>
                    <a:pt x="20848" y="1265"/>
                    <a:pt x="19638" y="324"/>
                  </a:cubicBezTo>
                  <a:cubicBezTo>
                    <a:pt x="19201" y="105"/>
                    <a:pt x="18724" y="1"/>
                    <a:pt x="18224"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2"/>
            <p:cNvSpPr/>
            <p:nvPr/>
          </p:nvSpPr>
          <p:spPr>
            <a:xfrm>
              <a:off x="1540300" y="3649725"/>
              <a:ext cx="726325" cy="577650"/>
            </a:xfrm>
            <a:custGeom>
              <a:avLst/>
              <a:gdLst/>
              <a:ahLst/>
              <a:cxnLst/>
              <a:rect l="l" t="t" r="r" b="b"/>
              <a:pathLst>
                <a:path w="29053" h="23106" extrusionOk="0">
                  <a:moveTo>
                    <a:pt x="11812" y="0"/>
                  </a:moveTo>
                  <a:cubicBezTo>
                    <a:pt x="7725" y="0"/>
                    <a:pt x="3856" y="2366"/>
                    <a:pt x="2152" y="6374"/>
                  </a:cubicBezTo>
                  <a:cubicBezTo>
                    <a:pt x="0" y="11754"/>
                    <a:pt x="2556" y="17941"/>
                    <a:pt x="7936" y="20228"/>
                  </a:cubicBezTo>
                  <a:lnTo>
                    <a:pt x="13047" y="22245"/>
                  </a:lnTo>
                  <a:cubicBezTo>
                    <a:pt x="14418" y="22828"/>
                    <a:pt x="15842" y="23105"/>
                    <a:pt x="17241" y="23105"/>
                  </a:cubicBezTo>
                  <a:cubicBezTo>
                    <a:pt x="21328" y="23105"/>
                    <a:pt x="25197" y="20739"/>
                    <a:pt x="26900" y="16731"/>
                  </a:cubicBezTo>
                  <a:lnTo>
                    <a:pt x="26766" y="16731"/>
                  </a:lnTo>
                  <a:cubicBezTo>
                    <a:pt x="29052" y="11216"/>
                    <a:pt x="26362" y="5164"/>
                    <a:pt x="20982" y="2877"/>
                  </a:cubicBezTo>
                  <a:lnTo>
                    <a:pt x="16006" y="860"/>
                  </a:lnTo>
                  <a:cubicBezTo>
                    <a:pt x="14634" y="277"/>
                    <a:pt x="13210" y="0"/>
                    <a:pt x="1181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2"/>
            <p:cNvSpPr/>
            <p:nvPr/>
          </p:nvSpPr>
          <p:spPr>
            <a:xfrm>
              <a:off x="1520125" y="3998275"/>
              <a:ext cx="326175" cy="403300"/>
            </a:xfrm>
            <a:custGeom>
              <a:avLst/>
              <a:gdLst/>
              <a:ahLst/>
              <a:cxnLst/>
              <a:rect l="l" t="t" r="r" b="b"/>
              <a:pathLst>
                <a:path w="13047" h="16132" extrusionOk="0">
                  <a:moveTo>
                    <a:pt x="9126" y="1"/>
                  </a:moveTo>
                  <a:cubicBezTo>
                    <a:pt x="7883" y="1"/>
                    <a:pt x="6708" y="631"/>
                    <a:pt x="6053" y="1847"/>
                  </a:cubicBezTo>
                  <a:lnTo>
                    <a:pt x="942" y="10993"/>
                  </a:lnTo>
                  <a:cubicBezTo>
                    <a:pt x="0" y="12742"/>
                    <a:pt x="673" y="14759"/>
                    <a:pt x="2421" y="15701"/>
                  </a:cubicBezTo>
                  <a:cubicBezTo>
                    <a:pt x="2925" y="15994"/>
                    <a:pt x="3481" y="16131"/>
                    <a:pt x="4036" y="16131"/>
                  </a:cubicBezTo>
                  <a:cubicBezTo>
                    <a:pt x="5260" y="16131"/>
                    <a:pt x="6481" y="15466"/>
                    <a:pt x="7129" y="14356"/>
                  </a:cubicBezTo>
                  <a:lnTo>
                    <a:pt x="12240" y="5075"/>
                  </a:lnTo>
                  <a:cubicBezTo>
                    <a:pt x="13047" y="3461"/>
                    <a:pt x="12509" y="1309"/>
                    <a:pt x="10760" y="368"/>
                  </a:cubicBezTo>
                  <a:cubicBezTo>
                    <a:pt x="10228" y="122"/>
                    <a:pt x="9670" y="1"/>
                    <a:pt x="912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2"/>
            <p:cNvSpPr/>
            <p:nvPr/>
          </p:nvSpPr>
          <p:spPr>
            <a:xfrm>
              <a:off x="1698325" y="4098400"/>
              <a:ext cx="285850" cy="463750"/>
            </a:xfrm>
            <a:custGeom>
              <a:avLst/>
              <a:gdLst/>
              <a:ahLst/>
              <a:cxnLst/>
              <a:rect l="l" t="t" r="r" b="b"/>
              <a:pathLst>
                <a:path w="11434" h="18550" extrusionOk="0">
                  <a:moveTo>
                    <a:pt x="7642" y="1"/>
                  </a:moveTo>
                  <a:cubicBezTo>
                    <a:pt x="5981" y="1"/>
                    <a:pt x="4487" y="1126"/>
                    <a:pt x="4036" y="2819"/>
                  </a:cubicBezTo>
                  <a:lnTo>
                    <a:pt x="673" y="13713"/>
                  </a:lnTo>
                  <a:cubicBezTo>
                    <a:pt x="1" y="15596"/>
                    <a:pt x="942" y="17748"/>
                    <a:pt x="2960" y="18421"/>
                  </a:cubicBezTo>
                  <a:cubicBezTo>
                    <a:pt x="3265" y="18508"/>
                    <a:pt x="3573" y="18549"/>
                    <a:pt x="3878" y="18549"/>
                  </a:cubicBezTo>
                  <a:cubicBezTo>
                    <a:pt x="5457" y="18549"/>
                    <a:pt x="6948" y="17443"/>
                    <a:pt x="7398" y="15865"/>
                  </a:cubicBezTo>
                  <a:lnTo>
                    <a:pt x="10761" y="4836"/>
                  </a:lnTo>
                  <a:cubicBezTo>
                    <a:pt x="11433" y="2953"/>
                    <a:pt x="10492" y="801"/>
                    <a:pt x="8609" y="129"/>
                  </a:cubicBezTo>
                  <a:cubicBezTo>
                    <a:pt x="8284" y="42"/>
                    <a:pt x="7960" y="1"/>
                    <a:pt x="764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2"/>
            <p:cNvSpPr/>
            <p:nvPr/>
          </p:nvSpPr>
          <p:spPr>
            <a:xfrm>
              <a:off x="1953875" y="4064625"/>
              <a:ext cx="198425" cy="477500"/>
            </a:xfrm>
            <a:custGeom>
              <a:avLst/>
              <a:gdLst/>
              <a:ahLst/>
              <a:cxnLst/>
              <a:rect l="l" t="t" r="r" b="b"/>
              <a:pathLst>
                <a:path w="7937" h="19100" extrusionOk="0">
                  <a:moveTo>
                    <a:pt x="3498" y="0"/>
                  </a:moveTo>
                  <a:cubicBezTo>
                    <a:pt x="1480" y="135"/>
                    <a:pt x="1" y="1883"/>
                    <a:pt x="135" y="3901"/>
                  </a:cubicBezTo>
                  <a:lnTo>
                    <a:pt x="673" y="15333"/>
                  </a:lnTo>
                  <a:cubicBezTo>
                    <a:pt x="673" y="17351"/>
                    <a:pt x="2287" y="19099"/>
                    <a:pt x="4305" y="19099"/>
                  </a:cubicBezTo>
                  <a:cubicBezTo>
                    <a:pt x="6322" y="18830"/>
                    <a:pt x="7936" y="17082"/>
                    <a:pt x="7667" y="15064"/>
                  </a:cubicBezTo>
                  <a:lnTo>
                    <a:pt x="7129" y="3632"/>
                  </a:lnTo>
                  <a:cubicBezTo>
                    <a:pt x="7264" y="1614"/>
                    <a:pt x="5515" y="0"/>
                    <a:pt x="34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2"/>
            <p:cNvSpPr/>
            <p:nvPr/>
          </p:nvSpPr>
          <p:spPr>
            <a:xfrm>
              <a:off x="2011050" y="3898300"/>
              <a:ext cx="329550" cy="379750"/>
            </a:xfrm>
            <a:custGeom>
              <a:avLst/>
              <a:gdLst/>
              <a:ahLst/>
              <a:cxnLst/>
              <a:rect l="l" t="t" r="r" b="b"/>
              <a:pathLst>
                <a:path w="13182" h="15190" extrusionOk="0">
                  <a:moveTo>
                    <a:pt x="4016" y="0"/>
                  </a:moveTo>
                  <a:cubicBezTo>
                    <a:pt x="3362" y="0"/>
                    <a:pt x="2709" y="196"/>
                    <a:pt x="2152" y="601"/>
                  </a:cubicBezTo>
                  <a:cubicBezTo>
                    <a:pt x="538" y="1542"/>
                    <a:pt x="0" y="3560"/>
                    <a:pt x="942" y="5174"/>
                  </a:cubicBezTo>
                  <a:lnTo>
                    <a:pt x="6322" y="13647"/>
                  </a:lnTo>
                  <a:cubicBezTo>
                    <a:pt x="6993" y="14654"/>
                    <a:pt x="8082" y="15189"/>
                    <a:pt x="9198" y="15189"/>
                  </a:cubicBezTo>
                  <a:cubicBezTo>
                    <a:pt x="9872" y="15189"/>
                    <a:pt x="10556" y="14994"/>
                    <a:pt x="11164" y="14589"/>
                  </a:cubicBezTo>
                  <a:cubicBezTo>
                    <a:pt x="12778" y="13647"/>
                    <a:pt x="13181" y="11495"/>
                    <a:pt x="12240" y="9881"/>
                  </a:cubicBezTo>
                  <a:lnTo>
                    <a:pt x="6860" y="1542"/>
                  </a:lnTo>
                  <a:cubicBezTo>
                    <a:pt x="6189" y="536"/>
                    <a:pt x="5100" y="0"/>
                    <a:pt x="401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2"/>
            <p:cNvSpPr/>
            <p:nvPr/>
          </p:nvSpPr>
          <p:spPr>
            <a:xfrm>
              <a:off x="1425975" y="3841700"/>
              <a:ext cx="393425" cy="323150"/>
            </a:xfrm>
            <a:custGeom>
              <a:avLst/>
              <a:gdLst/>
              <a:ahLst/>
              <a:cxnLst/>
              <a:rect l="l" t="t" r="r" b="b"/>
              <a:pathLst>
                <a:path w="15737" h="12926" extrusionOk="0">
                  <a:moveTo>
                    <a:pt x="11786" y="0"/>
                  </a:moveTo>
                  <a:cubicBezTo>
                    <a:pt x="11069" y="0"/>
                    <a:pt x="10333" y="226"/>
                    <a:pt x="9684" y="713"/>
                  </a:cubicBezTo>
                  <a:lnTo>
                    <a:pt x="1749" y="6631"/>
                  </a:lnTo>
                  <a:cubicBezTo>
                    <a:pt x="270" y="7841"/>
                    <a:pt x="1" y="9993"/>
                    <a:pt x="1211" y="11473"/>
                  </a:cubicBezTo>
                  <a:cubicBezTo>
                    <a:pt x="1857" y="12441"/>
                    <a:pt x="2890" y="12925"/>
                    <a:pt x="3932" y="12925"/>
                  </a:cubicBezTo>
                  <a:cubicBezTo>
                    <a:pt x="4627" y="12925"/>
                    <a:pt x="5327" y="12710"/>
                    <a:pt x="5918" y="12280"/>
                  </a:cubicBezTo>
                  <a:lnTo>
                    <a:pt x="13988" y="6227"/>
                  </a:lnTo>
                  <a:cubicBezTo>
                    <a:pt x="15468" y="5017"/>
                    <a:pt x="15737" y="2865"/>
                    <a:pt x="14526" y="1385"/>
                  </a:cubicBezTo>
                  <a:cubicBezTo>
                    <a:pt x="13883" y="500"/>
                    <a:pt x="12854" y="0"/>
                    <a:pt x="1178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2"/>
            <p:cNvSpPr/>
            <p:nvPr/>
          </p:nvSpPr>
          <p:spPr>
            <a:xfrm>
              <a:off x="2098475" y="3738450"/>
              <a:ext cx="254375" cy="537100"/>
            </a:xfrm>
            <a:custGeom>
              <a:avLst/>
              <a:gdLst/>
              <a:ahLst/>
              <a:cxnLst/>
              <a:rect l="l" t="t" r="r" b="b"/>
              <a:pathLst>
                <a:path w="10175" h="21484" extrusionOk="0">
                  <a:moveTo>
                    <a:pt x="0" y="1"/>
                  </a:moveTo>
                  <a:lnTo>
                    <a:pt x="0" y="1"/>
                  </a:lnTo>
                  <a:cubicBezTo>
                    <a:pt x="2556" y="2422"/>
                    <a:pt x="3632" y="5784"/>
                    <a:pt x="3228" y="9281"/>
                  </a:cubicBezTo>
                  <a:lnTo>
                    <a:pt x="6725" y="14796"/>
                  </a:lnTo>
                  <a:cubicBezTo>
                    <a:pt x="7801" y="16410"/>
                    <a:pt x="7263" y="18562"/>
                    <a:pt x="5649" y="19503"/>
                  </a:cubicBezTo>
                  <a:cubicBezTo>
                    <a:pt x="5111" y="19862"/>
                    <a:pt x="4454" y="20041"/>
                    <a:pt x="3796" y="20041"/>
                  </a:cubicBezTo>
                  <a:cubicBezTo>
                    <a:pt x="3467" y="20041"/>
                    <a:pt x="3139" y="19996"/>
                    <a:pt x="2825" y="19907"/>
                  </a:cubicBezTo>
                  <a:lnTo>
                    <a:pt x="2825" y="20041"/>
                  </a:lnTo>
                  <a:cubicBezTo>
                    <a:pt x="3607" y="21057"/>
                    <a:pt x="4604" y="21483"/>
                    <a:pt x="5576" y="21483"/>
                  </a:cubicBezTo>
                  <a:cubicBezTo>
                    <a:pt x="7950" y="21483"/>
                    <a:pt x="10174" y="18947"/>
                    <a:pt x="8743" y="16275"/>
                  </a:cubicBezTo>
                  <a:lnTo>
                    <a:pt x="5111" y="10761"/>
                  </a:lnTo>
                  <a:cubicBezTo>
                    <a:pt x="5784" y="6457"/>
                    <a:pt x="3766" y="2153"/>
                    <a:pt x="0"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2"/>
            <p:cNvSpPr/>
            <p:nvPr/>
          </p:nvSpPr>
          <p:spPr>
            <a:xfrm>
              <a:off x="1987500" y="4185675"/>
              <a:ext cx="164800" cy="356450"/>
            </a:xfrm>
            <a:custGeom>
              <a:avLst/>
              <a:gdLst/>
              <a:ahLst/>
              <a:cxnLst/>
              <a:rect l="l" t="t" r="r" b="b"/>
              <a:pathLst>
                <a:path w="6592" h="14258" extrusionOk="0">
                  <a:moveTo>
                    <a:pt x="5919" y="0"/>
                  </a:moveTo>
                  <a:lnTo>
                    <a:pt x="4439" y="8743"/>
                  </a:lnTo>
                  <a:cubicBezTo>
                    <a:pt x="3767" y="11702"/>
                    <a:pt x="3094" y="12778"/>
                    <a:pt x="1077" y="12778"/>
                  </a:cubicBezTo>
                  <a:cubicBezTo>
                    <a:pt x="808" y="12778"/>
                    <a:pt x="404" y="12643"/>
                    <a:pt x="1" y="12509"/>
                  </a:cubicBezTo>
                  <a:lnTo>
                    <a:pt x="1" y="12509"/>
                  </a:lnTo>
                  <a:cubicBezTo>
                    <a:pt x="673" y="13585"/>
                    <a:pt x="1884" y="14257"/>
                    <a:pt x="3094" y="14257"/>
                  </a:cubicBezTo>
                  <a:cubicBezTo>
                    <a:pt x="5112" y="14123"/>
                    <a:pt x="6591" y="12240"/>
                    <a:pt x="6457" y="10222"/>
                  </a:cubicBezTo>
                  <a:lnTo>
                    <a:pt x="5919" y="0"/>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2"/>
            <p:cNvSpPr/>
            <p:nvPr/>
          </p:nvSpPr>
          <p:spPr>
            <a:xfrm>
              <a:off x="1550375" y="4182300"/>
              <a:ext cx="245500" cy="221950"/>
            </a:xfrm>
            <a:custGeom>
              <a:avLst/>
              <a:gdLst/>
              <a:ahLst/>
              <a:cxnLst/>
              <a:rect l="l" t="t" r="r" b="b"/>
              <a:pathLst>
                <a:path w="9820" h="8878" extrusionOk="0">
                  <a:moveTo>
                    <a:pt x="9819" y="1"/>
                  </a:moveTo>
                  <a:lnTo>
                    <a:pt x="4036" y="6322"/>
                  </a:lnTo>
                  <a:cubicBezTo>
                    <a:pt x="3241" y="7018"/>
                    <a:pt x="2226" y="7420"/>
                    <a:pt x="1154" y="7420"/>
                  </a:cubicBezTo>
                  <a:cubicBezTo>
                    <a:pt x="774" y="7420"/>
                    <a:pt x="388" y="7369"/>
                    <a:pt x="1" y="7264"/>
                  </a:cubicBezTo>
                  <a:lnTo>
                    <a:pt x="1" y="7264"/>
                  </a:lnTo>
                  <a:cubicBezTo>
                    <a:pt x="673" y="8340"/>
                    <a:pt x="1783" y="8878"/>
                    <a:pt x="2893" y="8878"/>
                  </a:cubicBezTo>
                  <a:cubicBezTo>
                    <a:pt x="4002" y="8878"/>
                    <a:pt x="5112" y="8340"/>
                    <a:pt x="5784" y="7264"/>
                  </a:cubicBezTo>
                  <a:lnTo>
                    <a:pt x="9819"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2"/>
            <p:cNvSpPr/>
            <p:nvPr/>
          </p:nvSpPr>
          <p:spPr>
            <a:xfrm>
              <a:off x="1452875" y="4094875"/>
              <a:ext cx="191675" cy="67550"/>
            </a:xfrm>
            <a:custGeom>
              <a:avLst/>
              <a:gdLst/>
              <a:ahLst/>
              <a:cxnLst/>
              <a:rect l="l" t="t" r="r" b="b"/>
              <a:pathLst>
                <a:path w="7667" h="2702" extrusionOk="0">
                  <a:moveTo>
                    <a:pt x="7667" y="1"/>
                  </a:moveTo>
                  <a:lnTo>
                    <a:pt x="4035" y="1211"/>
                  </a:lnTo>
                  <a:cubicBezTo>
                    <a:pt x="3400" y="1465"/>
                    <a:pt x="2735" y="1599"/>
                    <a:pt x="2083" y="1599"/>
                  </a:cubicBezTo>
                  <a:cubicBezTo>
                    <a:pt x="1353" y="1599"/>
                    <a:pt x="639" y="1432"/>
                    <a:pt x="0" y="1077"/>
                  </a:cubicBezTo>
                  <a:lnTo>
                    <a:pt x="0" y="1077"/>
                  </a:lnTo>
                  <a:lnTo>
                    <a:pt x="135" y="1346"/>
                  </a:lnTo>
                  <a:cubicBezTo>
                    <a:pt x="838" y="2224"/>
                    <a:pt x="1885" y="2701"/>
                    <a:pt x="2940" y="2701"/>
                  </a:cubicBezTo>
                  <a:cubicBezTo>
                    <a:pt x="3499" y="2701"/>
                    <a:pt x="4061" y="2567"/>
                    <a:pt x="4573" y="2287"/>
                  </a:cubicBezTo>
                  <a:lnTo>
                    <a:pt x="7667"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2"/>
            <p:cNvSpPr/>
            <p:nvPr/>
          </p:nvSpPr>
          <p:spPr>
            <a:xfrm>
              <a:off x="1721875" y="4229375"/>
              <a:ext cx="242125" cy="331650"/>
            </a:xfrm>
            <a:custGeom>
              <a:avLst/>
              <a:gdLst/>
              <a:ahLst/>
              <a:cxnLst/>
              <a:rect l="l" t="t" r="r" b="b"/>
              <a:pathLst>
                <a:path w="9685" h="13266" extrusionOk="0">
                  <a:moveTo>
                    <a:pt x="9684" y="1"/>
                  </a:moveTo>
                  <a:lnTo>
                    <a:pt x="4439" y="9012"/>
                  </a:lnTo>
                  <a:cubicBezTo>
                    <a:pt x="3163" y="11138"/>
                    <a:pt x="2308" y="11836"/>
                    <a:pt x="1076" y="11836"/>
                  </a:cubicBezTo>
                  <a:cubicBezTo>
                    <a:pt x="749" y="11836"/>
                    <a:pt x="395" y="11787"/>
                    <a:pt x="0" y="11702"/>
                  </a:cubicBezTo>
                  <a:lnTo>
                    <a:pt x="0" y="11702"/>
                  </a:lnTo>
                  <a:cubicBezTo>
                    <a:pt x="404" y="12375"/>
                    <a:pt x="1076" y="12913"/>
                    <a:pt x="1883" y="13182"/>
                  </a:cubicBezTo>
                  <a:cubicBezTo>
                    <a:pt x="2147" y="13238"/>
                    <a:pt x="2413" y="13266"/>
                    <a:pt x="2677" y="13266"/>
                  </a:cubicBezTo>
                  <a:cubicBezTo>
                    <a:pt x="4302" y="13266"/>
                    <a:pt x="5859" y="12227"/>
                    <a:pt x="6322" y="10492"/>
                  </a:cubicBezTo>
                  <a:lnTo>
                    <a:pt x="9684" y="1"/>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2"/>
            <p:cNvSpPr/>
            <p:nvPr/>
          </p:nvSpPr>
          <p:spPr>
            <a:xfrm>
              <a:off x="1731950" y="2409800"/>
              <a:ext cx="958350" cy="1244625"/>
            </a:xfrm>
            <a:custGeom>
              <a:avLst/>
              <a:gdLst/>
              <a:ahLst/>
              <a:cxnLst/>
              <a:rect l="l" t="t" r="r" b="b"/>
              <a:pathLst>
                <a:path w="38334" h="49785" extrusionOk="0">
                  <a:moveTo>
                    <a:pt x="24078" y="0"/>
                  </a:moveTo>
                  <a:cubicBezTo>
                    <a:pt x="19298" y="0"/>
                    <a:pt x="14760" y="2759"/>
                    <a:pt x="12778" y="7417"/>
                  </a:cubicBezTo>
                  <a:lnTo>
                    <a:pt x="8071" y="18043"/>
                  </a:lnTo>
                  <a:cubicBezTo>
                    <a:pt x="1" y="38890"/>
                    <a:pt x="2422" y="45615"/>
                    <a:pt x="2422" y="45615"/>
                  </a:cubicBezTo>
                  <a:lnTo>
                    <a:pt x="18696" y="49784"/>
                  </a:lnTo>
                  <a:cubicBezTo>
                    <a:pt x="31205" y="32030"/>
                    <a:pt x="35509" y="17505"/>
                    <a:pt x="35509" y="17505"/>
                  </a:cubicBezTo>
                  <a:cubicBezTo>
                    <a:pt x="38333" y="11183"/>
                    <a:pt x="35509" y="3786"/>
                    <a:pt x="29187" y="1096"/>
                  </a:cubicBezTo>
                  <a:cubicBezTo>
                    <a:pt x="27524" y="352"/>
                    <a:pt x="25785" y="0"/>
                    <a:pt x="2407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2"/>
            <p:cNvSpPr/>
            <p:nvPr/>
          </p:nvSpPr>
          <p:spPr>
            <a:xfrm>
              <a:off x="2071575" y="2408675"/>
              <a:ext cx="641200" cy="1245750"/>
            </a:xfrm>
            <a:custGeom>
              <a:avLst/>
              <a:gdLst/>
              <a:ahLst/>
              <a:cxnLst/>
              <a:rect l="l" t="t" r="r" b="b"/>
              <a:pathLst>
                <a:path w="25648" h="49830" extrusionOk="0">
                  <a:moveTo>
                    <a:pt x="10566" y="1"/>
                  </a:moveTo>
                  <a:cubicBezTo>
                    <a:pt x="10143" y="1"/>
                    <a:pt x="9715" y="22"/>
                    <a:pt x="9281" y="65"/>
                  </a:cubicBezTo>
                  <a:lnTo>
                    <a:pt x="9953" y="334"/>
                  </a:lnTo>
                  <a:cubicBezTo>
                    <a:pt x="16275" y="3158"/>
                    <a:pt x="19099" y="10556"/>
                    <a:pt x="16409" y="16743"/>
                  </a:cubicBezTo>
                  <a:cubicBezTo>
                    <a:pt x="16409" y="16743"/>
                    <a:pt x="12105" y="30999"/>
                    <a:pt x="0" y="48484"/>
                  </a:cubicBezTo>
                  <a:lnTo>
                    <a:pt x="5111" y="49829"/>
                  </a:lnTo>
                  <a:cubicBezTo>
                    <a:pt x="17620" y="32075"/>
                    <a:pt x="21924" y="17550"/>
                    <a:pt x="21924" y="17550"/>
                  </a:cubicBezTo>
                  <a:cubicBezTo>
                    <a:pt x="25647" y="9204"/>
                    <a:pt x="19443" y="1"/>
                    <a:pt x="10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2"/>
            <p:cNvSpPr/>
            <p:nvPr/>
          </p:nvSpPr>
          <p:spPr>
            <a:xfrm>
              <a:off x="1832825" y="2722150"/>
              <a:ext cx="376625" cy="520725"/>
            </a:xfrm>
            <a:custGeom>
              <a:avLst/>
              <a:gdLst/>
              <a:ahLst/>
              <a:cxnLst/>
              <a:rect l="l" t="t" r="r" b="b"/>
              <a:pathLst>
                <a:path w="15065" h="20829" extrusionOk="0">
                  <a:moveTo>
                    <a:pt x="8273" y="0"/>
                  </a:moveTo>
                  <a:cubicBezTo>
                    <a:pt x="7600" y="0"/>
                    <a:pt x="6928" y="101"/>
                    <a:pt x="6322" y="303"/>
                  </a:cubicBezTo>
                  <a:lnTo>
                    <a:pt x="4036" y="5683"/>
                  </a:lnTo>
                  <a:cubicBezTo>
                    <a:pt x="2422" y="9583"/>
                    <a:pt x="1211" y="13484"/>
                    <a:pt x="1" y="17519"/>
                  </a:cubicBezTo>
                  <a:cubicBezTo>
                    <a:pt x="808" y="18864"/>
                    <a:pt x="2153" y="19940"/>
                    <a:pt x="3632" y="20478"/>
                  </a:cubicBezTo>
                  <a:cubicBezTo>
                    <a:pt x="4286" y="20715"/>
                    <a:pt x="4952" y="20828"/>
                    <a:pt x="5607" y="20828"/>
                  </a:cubicBezTo>
                  <a:cubicBezTo>
                    <a:pt x="7918" y="20828"/>
                    <a:pt x="10087" y="19421"/>
                    <a:pt x="11030" y="17115"/>
                  </a:cubicBezTo>
                  <a:lnTo>
                    <a:pt x="14258" y="7431"/>
                  </a:lnTo>
                  <a:cubicBezTo>
                    <a:pt x="15065" y="4338"/>
                    <a:pt x="13316" y="1110"/>
                    <a:pt x="10223" y="303"/>
                  </a:cubicBezTo>
                  <a:cubicBezTo>
                    <a:pt x="9618" y="101"/>
                    <a:pt x="8945" y="0"/>
                    <a:pt x="8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2"/>
            <p:cNvSpPr/>
            <p:nvPr/>
          </p:nvSpPr>
          <p:spPr>
            <a:xfrm>
              <a:off x="1668075" y="3545500"/>
              <a:ext cx="585100" cy="275000"/>
            </a:xfrm>
            <a:custGeom>
              <a:avLst/>
              <a:gdLst/>
              <a:ahLst/>
              <a:cxnLst/>
              <a:rect l="l" t="t" r="r" b="b"/>
              <a:pathLst>
                <a:path w="23404" h="11000" extrusionOk="0">
                  <a:moveTo>
                    <a:pt x="4172" y="0"/>
                  </a:moveTo>
                  <a:cubicBezTo>
                    <a:pt x="2469" y="0"/>
                    <a:pt x="950" y="1106"/>
                    <a:pt x="404" y="2742"/>
                  </a:cubicBezTo>
                  <a:cubicBezTo>
                    <a:pt x="0" y="4894"/>
                    <a:pt x="1480" y="6912"/>
                    <a:pt x="3632" y="7315"/>
                  </a:cubicBezTo>
                  <a:lnTo>
                    <a:pt x="18158" y="10812"/>
                  </a:lnTo>
                  <a:cubicBezTo>
                    <a:pt x="18539" y="10939"/>
                    <a:pt x="18929" y="10999"/>
                    <a:pt x="19316" y="10999"/>
                  </a:cubicBezTo>
                  <a:cubicBezTo>
                    <a:pt x="20981" y="10999"/>
                    <a:pt x="22589" y="9894"/>
                    <a:pt x="23134" y="8257"/>
                  </a:cubicBezTo>
                  <a:cubicBezTo>
                    <a:pt x="23403" y="6105"/>
                    <a:pt x="22058" y="4087"/>
                    <a:pt x="19906" y="3818"/>
                  </a:cubicBezTo>
                  <a:lnTo>
                    <a:pt x="5380" y="187"/>
                  </a:lnTo>
                  <a:cubicBezTo>
                    <a:pt x="4974" y="60"/>
                    <a:pt x="4568" y="0"/>
                    <a:pt x="4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2"/>
            <p:cNvSpPr/>
            <p:nvPr/>
          </p:nvSpPr>
          <p:spPr>
            <a:xfrm>
              <a:off x="1694975" y="3546375"/>
              <a:ext cx="558200" cy="266075"/>
            </a:xfrm>
            <a:custGeom>
              <a:avLst/>
              <a:gdLst/>
              <a:ahLst/>
              <a:cxnLst/>
              <a:rect l="l" t="t" r="r" b="b"/>
              <a:pathLst>
                <a:path w="22328" h="10643" extrusionOk="0">
                  <a:moveTo>
                    <a:pt x="3102" y="1"/>
                  </a:moveTo>
                  <a:cubicBezTo>
                    <a:pt x="1917" y="1"/>
                    <a:pt x="807" y="454"/>
                    <a:pt x="0" y="1362"/>
                  </a:cubicBezTo>
                  <a:cubicBezTo>
                    <a:pt x="404" y="1228"/>
                    <a:pt x="841" y="1161"/>
                    <a:pt x="1278" y="1161"/>
                  </a:cubicBezTo>
                  <a:cubicBezTo>
                    <a:pt x="1715" y="1161"/>
                    <a:pt x="2152" y="1228"/>
                    <a:pt x="2556" y="1362"/>
                  </a:cubicBezTo>
                  <a:lnTo>
                    <a:pt x="17082" y="4859"/>
                  </a:lnTo>
                  <a:cubicBezTo>
                    <a:pt x="19234" y="5263"/>
                    <a:pt x="20579" y="7280"/>
                    <a:pt x="20310" y="9432"/>
                  </a:cubicBezTo>
                  <a:cubicBezTo>
                    <a:pt x="20175" y="9836"/>
                    <a:pt x="19906" y="10239"/>
                    <a:pt x="19637" y="10643"/>
                  </a:cubicBezTo>
                  <a:cubicBezTo>
                    <a:pt x="20713" y="10374"/>
                    <a:pt x="21655" y="9432"/>
                    <a:pt x="21924" y="8222"/>
                  </a:cubicBezTo>
                  <a:cubicBezTo>
                    <a:pt x="22327" y="6070"/>
                    <a:pt x="20848" y="4052"/>
                    <a:pt x="18830" y="3783"/>
                  </a:cubicBezTo>
                  <a:lnTo>
                    <a:pt x="4304" y="152"/>
                  </a:lnTo>
                  <a:cubicBezTo>
                    <a:pt x="3901" y="51"/>
                    <a:pt x="3497" y="1"/>
                    <a:pt x="3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2"/>
            <p:cNvSpPr/>
            <p:nvPr/>
          </p:nvSpPr>
          <p:spPr>
            <a:xfrm>
              <a:off x="3806625" y="3377850"/>
              <a:ext cx="1405525" cy="1035325"/>
            </a:xfrm>
            <a:custGeom>
              <a:avLst/>
              <a:gdLst/>
              <a:ahLst/>
              <a:cxnLst/>
              <a:rect l="l" t="t" r="r" b="b"/>
              <a:pathLst>
                <a:path w="56221" h="41413" extrusionOk="0">
                  <a:moveTo>
                    <a:pt x="22087" y="1"/>
                  </a:moveTo>
                  <a:cubicBezTo>
                    <a:pt x="19655" y="1"/>
                    <a:pt x="17090" y="262"/>
                    <a:pt x="14391" y="840"/>
                  </a:cubicBezTo>
                  <a:cubicBezTo>
                    <a:pt x="9549" y="1647"/>
                    <a:pt x="4707" y="3127"/>
                    <a:pt x="0" y="5010"/>
                  </a:cubicBezTo>
                  <a:lnTo>
                    <a:pt x="4169" y="28547"/>
                  </a:lnTo>
                  <a:cubicBezTo>
                    <a:pt x="4169" y="28547"/>
                    <a:pt x="27169" y="30296"/>
                    <a:pt x="40081" y="40383"/>
                  </a:cubicBezTo>
                  <a:cubicBezTo>
                    <a:pt x="40081" y="40383"/>
                    <a:pt x="41590" y="41413"/>
                    <a:pt x="43286" y="41413"/>
                  </a:cubicBezTo>
                  <a:cubicBezTo>
                    <a:pt x="43965" y="41413"/>
                    <a:pt x="44673" y="41248"/>
                    <a:pt x="45326" y="40787"/>
                  </a:cubicBezTo>
                  <a:lnTo>
                    <a:pt x="56221" y="23436"/>
                  </a:lnTo>
                  <a:cubicBezTo>
                    <a:pt x="56221" y="23436"/>
                    <a:pt x="45108" y="1"/>
                    <a:pt x="220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2"/>
            <p:cNvSpPr/>
            <p:nvPr/>
          </p:nvSpPr>
          <p:spPr>
            <a:xfrm>
              <a:off x="4684225" y="3466100"/>
              <a:ext cx="433775" cy="372475"/>
            </a:xfrm>
            <a:custGeom>
              <a:avLst/>
              <a:gdLst/>
              <a:ahLst/>
              <a:cxnLst/>
              <a:rect l="l" t="t" r="r" b="b"/>
              <a:pathLst>
                <a:path w="17351" h="14899" extrusionOk="0">
                  <a:moveTo>
                    <a:pt x="1614" y="0"/>
                  </a:moveTo>
                  <a:lnTo>
                    <a:pt x="1614" y="0"/>
                  </a:lnTo>
                  <a:cubicBezTo>
                    <a:pt x="0" y="2287"/>
                    <a:pt x="269" y="5649"/>
                    <a:pt x="2556" y="7532"/>
                  </a:cubicBezTo>
                  <a:lnTo>
                    <a:pt x="10626" y="13854"/>
                  </a:lnTo>
                  <a:cubicBezTo>
                    <a:pt x="11589" y="14560"/>
                    <a:pt x="12705" y="14898"/>
                    <a:pt x="13828" y="14898"/>
                  </a:cubicBezTo>
                  <a:cubicBezTo>
                    <a:pt x="15058" y="14898"/>
                    <a:pt x="16296" y="14493"/>
                    <a:pt x="17351" y="13719"/>
                  </a:cubicBezTo>
                  <a:cubicBezTo>
                    <a:pt x="13316" y="7936"/>
                    <a:pt x="7936" y="3228"/>
                    <a:pt x="1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2"/>
            <p:cNvSpPr/>
            <p:nvPr/>
          </p:nvSpPr>
          <p:spPr>
            <a:xfrm>
              <a:off x="3809975" y="3377850"/>
              <a:ext cx="1402175" cy="663250"/>
            </a:xfrm>
            <a:custGeom>
              <a:avLst/>
              <a:gdLst/>
              <a:ahLst/>
              <a:cxnLst/>
              <a:rect l="l" t="t" r="r" b="b"/>
              <a:pathLst>
                <a:path w="56087" h="26530" extrusionOk="0">
                  <a:moveTo>
                    <a:pt x="22052" y="1"/>
                  </a:moveTo>
                  <a:cubicBezTo>
                    <a:pt x="19631" y="1"/>
                    <a:pt x="17078" y="262"/>
                    <a:pt x="14392" y="840"/>
                  </a:cubicBezTo>
                  <a:cubicBezTo>
                    <a:pt x="9415" y="1647"/>
                    <a:pt x="4573" y="3127"/>
                    <a:pt x="1" y="5010"/>
                  </a:cubicBezTo>
                  <a:cubicBezTo>
                    <a:pt x="2152" y="4203"/>
                    <a:pt x="7532" y="4337"/>
                    <a:pt x="14930" y="3530"/>
                  </a:cubicBezTo>
                  <a:cubicBezTo>
                    <a:pt x="16354" y="3369"/>
                    <a:pt x="17740" y="3293"/>
                    <a:pt x="19085" y="3293"/>
                  </a:cubicBezTo>
                  <a:cubicBezTo>
                    <a:pt x="40229" y="3293"/>
                    <a:pt x="51667" y="22104"/>
                    <a:pt x="54069" y="26530"/>
                  </a:cubicBezTo>
                  <a:lnTo>
                    <a:pt x="56087" y="23436"/>
                  </a:lnTo>
                  <a:cubicBezTo>
                    <a:pt x="56087" y="23436"/>
                    <a:pt x="44974" y="1"/>
                    <a:pt x="220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2"/>
            <p:cNvSpPr/>
            <p:nvPr/>
          </p:nvSpPr>
          <p:spPr>
            <a:xfrm>
              <a:off x="4889325" y="3934725"/>
              <a:ext cx="1217250" cy="987050"/>
            </a:xfrm>
            <a:custGeom>
              <a:avLst/>
              <a:gdLst/>
              <a:ahLst/>
              <a:cxnLst/>
              <a:rect l="l" t="t" r="r" b="b"/>
              <a:pathLst>
                <a:path w="48690" h="39482" extrusionOk="0">
                  <a:moveTo>
                    <a:pt x="12776" y="1"/>
                  </a:moveTo>
                  <a:cubicBezTo>
                    <a:pt x="12120" y="1"/>
                    <a:pt x="11837" y="354"/>
                    <a:pt x="11837" y="354"/>
                  </a:cubicBezTo>
                  <a:cubicBezTo>
                    <a:pt x="11837" y="354"/>
                    <a:pt x="2422" y="12594"/>
                    <a:pt x="1077" y="16360"/>
                  </a:cubicBezTo>
                  <a:cubicBezTo>
                    <a:pt x="1" y="18243"/>
                    <a:pt x="942" y="20529"/>
                    <a:pt x="2960" y="21202"/>
                  </a:cubicBezTo>
                  <a:cubicBezTo>
                    <a:pt x="8071" y="22547"/>
                    <a:pt x="12778" y="25237"/>
                    <a:pt x="16410" y="29003"/>
                  </a:cubicBezTo>
                  <a:cubicBezTo>
                    <a:pt x="22901" y="38334"/>
                    <a:pt x="27939" y="39481"/>
                    <a:pt x="30024" y="39481"/>
                  </a:cubicBezTo>
                  <a:cubicBezTo>
                    <a:pt x="30704" y="39481"/>
                    <a:pt x="31070" y="39359"/>
                    <a:pt x="31070" y="39359"/>
                  </a:cubicBezTo>
                  <a:lnTo>
                    <a:pt x="48690" y="7348"/>
                  </a:lnTo>
                  <a:cubicBezTo>
                    <a:pt x="48690" y="7348"/>
                    <a:pt x="47231" y="2972"/>
                    <a:pt x="43848" y="2972"/>
                  </a:cubicBezTo>
                  <a:cubicBezTo>
                    <a:pt x="42413" y="2972"/>
                    <a:pt x="40631" y="3760"/>
                    <a:pt x="38468" y="6003"/>
                  </a:cubicBezTo>
                  <a:cubicBezTo>
                    <a:pt x="31205" y="13401"/>
                    <a:pt x="29187" y="15015"/>
                    <a:pt x="29187" y="15015"/>
                  </a:cubicBezTo>
                  <a:cubicBezTo>
                    <a:pt x="25690" y="6945"/>
                    <a:pt x="18696" y="4120"/>
                    <a:pt x="15737" y="1565"/>
                  </a:cubicBezTo>
                  <a:cubicBezTo>
                    <a:pt x="14361" y="320"/>
                    <a:pt x="13400" y="1"/>
                    <a:pt x="12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2"/>
            <p:cNvSpPr/>
            <p:nvPr/>
          </p:nvSpPr>
          <p:spPr>
            <a:xfrm>
              <a:off x="5148250" y="3934725"/>
              <a:ext cx="961700" cy="987350"/>
            </a:xfrm>
            <a:custGeom>
              <a:avLst/>
              <a:gdLst/>
              <a:ahLst/>
              <a:cxnLst/>
              <a:rect l="l" t="t" r="r" b="b"/>
              <a:pathLst>
                <a:path w="38468" h="39494" extrusionOk="0">
                  <a:moveTo>
                    <a:pt x="2419" y="1"/>
                  </a:moveTo>
                  <a:cubicBezTo>
                    <a:pt x="1763" y="1"/>
                    <a:pt x="1480" y="354"/>
                    <a:pt x="1480" y="354"/>
                  </a:cubicBezTo>
                  <a:lnTo>
                    <a:pt x="0" y="2372"/>
                  </a:lnTo>
                  <a:cubicBezTo>
                    <a:pt x="156" y="2294"/>
                    <a:pt x="369" y="2238"/>
                    <a:pt x="634" y="2238"/>
                  </a:cubicBezTo>
                  <a:cubicBezTo>
                    <a:pt x="1285" y="2238"/>
                    <a:pt x="2256" y="2571"/>
                    <a:pt x="3497" y="3717"/>
                  </a:cubicBezTo>
                  <a:cubicBezTo>
                    <a:pt x="6456" y="6272"/>
                    <a:pt x="14661" y="8828"/>
                    <a:pt x="18292" y="16763"/>
                  </a:cubicBezTo>
                  <a:cubicBezTo>
                    <a:pt x="18292" y="16763"/>
                    <a:pt x="18965" y="15553"/>
                    <a:pt x="26228" y="8021"/>
                  </a:cubicBezTo>
                  <a:cubicBezTo>
                    <a:pt x="28364" y="5845"/>
                    <a:pt x="30139" y="5077"/>
                    <a:pt x="31581" y="5077"/>
                  </a:cubicBezTo>
                  <a:cubicBezTo>
                    <a:pt x="35043" y="5077"/>
                    <a:pt x="36584" y="9500"/>
                    <a:pt x="36584" y="9500"/>
                  </a:cubicBezTo>
                  <a:lnTo>
                    <a:pt x="20041" y="39494"/>
                  </a:lnTo>
                  <a:lnTo>
                    <a:pt x="20713" y="39494"/>
                  </a:lnTo>
                  <a:lnTo>
                    <a:pt x="38467" y="7348"/>
                  </a:lnTo>
                  <a:cubicBezTo>
                    <a:pt x="38467" y="7348"/>
                    <a:pt x="36942" y="2972"/>
                    <a:pt x="33519" y="2972"/>
                  </a:cubicBezTo>
                  <a:cubicBezTo>
                    <a:pt x="32068" y="2972"/>
                    <a:pt x="30274" y="3760"/>
                    <a:pt x="28111" y="6003"/>
                  </a:cubicBezTo>
                  <a:cubicBezTo>
                    <a:pt x="20848" y="13401"/>
                    <a:pt x="18830" y="15015"/>
                    <a:pt x="18830" y="15015"/>
                  </a:cubicBezTo>
                  <a:cubicBezTo>
                    <a:pt x="15333" y="6945"/>
                    <a:pt x="8339" y="4120"/>
                    <a:pt x="5380" y="1565"/>
                  </a:cubicBezTo>
                  <a:cubicBezTo>
                    <a:pt x="4004" y="320"/>
                    <a:pt x="3043" y="1"/>
                    <a:pt x="2419"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2"/>
            <p:cNvSpPr/>
            <p:nvPr/>
          </p:nvSpPr>
          <p:spPr>
            <a:xfrm>
              <a:off x="5585375" y="4080075"/>
              <a:ext cx="558200" cy="843350"/>
            </a:xfrm>
            <a:custGeom>
              <a:avLst/>
              <a:gdLst/>
              <a:ahLst/>
              <a:cxnLst/>
              <a:rect l="l" t="t" r="r" b="b"/>
              <a:pathLst>
                <a:path w="22328" h="33734" extrusionOk="0">
                  <a:moveTo>
                    <a:pt x="18357" y="1"/>
                  </a:moveTo>
                  <a:cubicBezTo>
                    <a:pt x="16087" y="1"/>
                    <a:pt x="13330" y="2153"/>
                    <a:pt x="11567" y="5569"/>
                  </a:cubicBezTo>
                  <a:lnTo>
                    <a:pt x="2152" y="23727"/>
                  </a:lnTo>
                  <a:cubicBezTo>
                    <a:pt x="0" y="27896"/>
                    <a:pt x="135" y="32066"/>
                    <a:pt x="2556" y="33411"/>
                  </a:cubicBezTo>
                  <a:cubicBezTo>
                    <a:pt x="2969" y="33629"/>
                    <a:pt x="3430" y="33734"/>
                    <a:pt x="3920" y="33734"/>
                  </a:cubicBezTo>
                  <a:cubicBezTo>
                    <a:pt x="6145" y="33734"/>
                    <a:pt x="8972" y="31582"/>
                    <a:pt x="10626" y="28165"/>
                  </a:cubicBezTo>
                  <a:lnTo>
                    <a:pt x="20175" y="10008"/>
                  </a:lnTo>
                  <a:cubicBezTo>
                    <a:pt x="22327" y="5838"/>
                    <a:pt x="22058" y="1534"/>
                    <a:pt x="19772" y="324"/>
                  </a:cubicBezTo>
                  <a:cubicBezTo>
                    <a:pt x="19334" y="105"/>
                    <a:pt x="18858" y="1"/>
                    <a:pt x="1835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2"/>
            <p:cNvSpPr/>
            <p:nvPr/>
          </p:nvSpPr>
          <p:spPr>
            <a:xfrm>
              <a:off x="5588725" y="4076725"/>
              <a:ext cx="544750" cy="805000"/>
            </a:xfrm>
            <a:custGeom>
              <a:avLst/>
              <a:gdLst/>
              <a:ahLst/>
              <a:cxnLst/>
              <a:rect l="l" t="t" r="r" b="b"/>
              <a:pathLst>
                <a:path w="21790" h="32200" extrusionOk="0">
                  <a:moveTo>
                    <a:pt x="18223" y="0"/>
                  </a:moveTo>
                  <a:cubicBezTo>
                    <a:pt x="15953" y="0"/>
                    <a:pt x="13196" y="2152"/>
                    <a:pt x="11433" y="5569"/>
                  </a:cubicBezTo>
                  <a:lnTo>
                    <a:pt x="2018" y="23726"/>
                  </a:lnTo>
                  <a:cubicBezTo>
                    <a:pt x="270" y="26954"/>
                    <a:pt x="1" y="30182"/>
                    <a:pt x="1077" y="32200"/>
                  </a:cubicBezTo>
                  <a:cubicBezTo>
                    <a:pt x="1211" y="30317"/>
                    <a:pt x="1749" y="28703"/>
                    <a:pt x="2556" y="27089"/>
                  </a:cubicBezTo>
                  <a:lnTo>
                    <a:pt x="12106" y="8931"/>
                  </a:lnTo>
                  <a:cubicBezTo>
                    <a:pt x="13869" y="5515"/>
                    <a:pt x="16626" y="3363"/>
                    <a:pt x="18822" y="3363"/>
                  </a:cubicBezTo>
                  <a:cubicBezTo>
                    <a:pt x="19306" y="3363"/>
                    <a:pt x="19763" y="3467"/>
                    <a:pt x="20176" y="3686"/>
                  </a:cubicBezTo>
                  <a:cubicBezTo>
                    <a:pt x="20714" y="3955"/>
                    <a:pt x="21117" y="4358"/>
                    <a:pt x="21386" y="4896"/>
                  </a:cubicBezTo>
                  <a:cubicBezTo>
                    <a:pt x="21790" y="3148"/>
                    <a:pt x="20983" y="1399"/>
                    <a:pt x="19638" y="323"/>
                  </a:cubicBezTo>
                  <a:cubicBezTo>
                    <a:pt x="19200" y="105"/>
                    <a:pt x="18724" y="0"/>
                    <a:pt x="18223" y="0"/>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2"/>
            <p:cNvSpPr/>
            <p:nvPr/>
          </p:nvSpPr>
          <p:spPr>
            <a:xfrm>
              <a:off x="2972725" y="2471500"/>
              <a:ext cx="306000" cy="203650"/>
            </a:xfrm>
            <a:custGeom>
              <a:avLst/>
              <a:gdLst/>
              <a:ahLst/>
              <a:cxnLst/>
              <a:rect l="l" t="t" r="r" b="b"/>
              <a:pathLst>
                <a:path w="12240" h="8146" extrusionOk="0">
                  <a:moveTo>
                    <a:pt x="9924" y="1"/>
                  </a:moveTo>
                  <a:cubicBezTo>
                    <a:pt x="9612" y="1"/>
                    <a:pt x="9299" y="77"/>
                    <a:pt x="9012" y="242"/>
                  </a:cubicBezTo>
                  <a:lnTo>
                    <a:pt x="1345" y="4277"/>
                  </a:lnTo>
                  <a:cubicBezTo>
                    <a:pt x="269" y="4815"/>
                    <a:pt x="0" y="6025"/>
                    <a:pt x="538" y="6967"/>
                  </a:cubicBezTo>
                  <a:cubicBezTo>
                    <a:pt x="916" y="7721"/>
                    <a:pt x="1558" y="8145"/>
                    <a:pt x="2279" y="8145"/>
                  </a:cubicBezTo>
                  <a:cubicBezTo>
                    <a:pt x="2586" y="8145"/>
                    <a:pt x="2907" y="8069"/>
                    <a:pt x="3228" y="7908"/>
                  </a:cubicBezTo>
                  <a:lnTo>
                    <a:pt x="10895" y="3873"/>
                  </a:lnTo>
                  <a:cubicBezTo>
                    <a:pt x="11836" y="3335"/>
                    <a:pt x="12240" y="2125"/>
                    <a:pt x="11702" y="1049"/>
                  </a:cubicBezTo>
                  <a:cubicBezTo>
                    <a:pt x="11328" y="395"/>
                    <a:pt x="10630" y="1"/>
                    <a:pt x="9924"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2"/>
            <p:cNvSpPr/>
            <p:nvPr/>
          </p:nvSpPr>
          <p:spPr>
            <a:xfrm>
              <a:off x="2976075" y="2471500"/>
              <a:ext cx="295925" cy="164100"/>
            </a:xfrm>
            <a:custGeom>
              <a:avLst/>
              <a:gdLst/>
              <a:ahLst/>
              <a:cxnLst/>
              <a:rect l="l" t="t" r="r" b="b"/>
              <a:pathLst>
                <a:path w="11837" h="6564" extrusionOk="0">
                  <a:moveTo>
                    <a:pt x="9790" y="1"/>
                  </a:moveTo>
                  <a:cubicBezTo>
                    <a:pt x="9478" y="1"/>
                    <a:pt x="9165" y="77"/>
                    <a:pt x="8878" y="242"/>
                  </a:cubicBezTo>
                  <a:lnTo>
                    <a:pt x="1211" y="4277"/>
                  </a:lnTo>
                  <a:cubicBezTo>
                    <a:pt x="404" y="4680"/>
                    <a:pt x="1" y="5622"/>
                    <a:pt x="270" y="6563"/>
                  </a:cubicBezTo>
                  <a:cubicBezTo>
                    <a:pt x="404" y="6160"/>
                    <a:pt x="808" y="5756"/>
                    <a:pt x="1211" y="5487"/>
                  </a:cubicBezTo>
                  <a:lnTo>
                    <a:pt x="8743" y="1452"/>
                  </a:lnTo>
                  <a:cubicBezTo>
                    <a:pt x="8989" y="1347"/>
                    <a:pt x="9254" y="1296"/>
                    <a:pt x="9520" y="1296"/>
                  </a:cubicBezTo>
                  <a:cubicBezTo>
                    <a:pt x="10271" y="1296"/>
                    <a:pt x="11036" y="1698"/>
                    <a:pt x="11433" y="2394"/>
                  </a:cubicBezTo>
                  <a:cubicBezTo>
                    <a:pt x="11568" y="2528"/>
                    <a:pt x="11568" y="2663"/>
                    <a:pt x="11568" y="2797"/>
                  </a:cubicBezTo>
                  <a:cubicBezTo>
                    <a:pt x="11837" y="2259"/>
                    <a:pt x="11837" y="1587"/>
                    <a:pt x="11568" y="1049"/>
                  </a:cubicBezTo>
                  <a:cubicBezTo>
                    <a:pt x="11194" y="395"/>
                    <a:pt x="10496" y="1"/>
                    <a:pt x="97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2"/>
            <p:cNvSpPr/>
            <p:nvPr/>
          </p:nvSpPr>
          <p:spPr>
            <a:xfrm>
              <a:off x="4859075" y="2591850"/>
              <a:ext cx="635525" cy="195475"/>
            </a:xfrm>
            <a:custGeom>
              <a:avLst/>
              <a:gdLst/>
              <a:ahLst/>
              <a:cxnLst/>
              <a:rect l="l" t="t" r="r" b="b"/>
              <a:pathLst>
                <a:path w="25421" h="7819" extrusionOk="0">
                  <a:moveTo>
                    <a:pt x="0" y="1"/>
                  </a:moveTo>
                  <a:lnTo>
                    <a:pt x="0" y="1"/>
                  </a:lnTo>
                  <a:cubicBezTo>
                    <a:pt x="1193" y="4533"/>
                    <a:pt x="5242" y="7691"/>
                    <a:pt x="9801" y="7691"/>
                  </a:cubicBezTo>
                  <a:cubicBezTo>
                    <a:pt x="10383" y="7691"/>
                    <a:pt x="10974" y="7639"/>
                    <a:pt x="11567" y="7533"/>
                  </a:cubicBezTo>
                  <a:cubicBezTo>
                    <a:pt x="13181" y="7264"/>
                    <a:pt x="14661" y="6726"/>
                    <a:pt x="15871" y="5784"/>
                  </a:cubicBezTo>
                  <a:lnTo>
                    <a:pt x="20848" y="7667"/>
                  </a:lnTo>
                  <a:cubicBezTo>
                    <a:pt x="21157" y="7770"/>
                    <a:pt x="21482" y="7819"/>
                    <a:pt x="21808" y="7819"/>
                  </a:cubicBezTo>
                  <a:cubicBezTo>
                    <a:pt x="23181" y="7819"/>
                    <a:pt x="24582" y="6954"/>
                    <a:pt x="25017" y="5650"/>
                  </a:cubicBezTo>
                  <a:cubicBezTo>
                    <a:pt x="25421" y="4574"/>
                    <a:pt x="25286" y="3498"/>
                    <a:pt x="24748" y="2556"/>
                  </a:cubicBezTo>
                  <a:lnTo>
                    <a:pt x="24748" y="2556"/>
                  </a:lnTo>
                  <a:cubicBezTo>
                    <a:pt x="24883" y="3094"/>
                    <a:pt x="24748" y="3632"/>
                    <a:pt x="24614" y="4170"/>
                  </a:cubicBezTo>
                  <a:cubicBezTo>
                    <a:pt x="24101" y="5503"/>
                    <a:pt x="22884" y="6289"/>
                    <a:pt x="21560" y="6289"/>
                  </a:cubicBezTo>
                  <a:cubicBezTo>
                    <a:pt x="21148" y="6289"/>
                    <a:pt x="20725" y="6213"/>
                    <a:pt x="20310" y="6053"/>
                  </a:cubicBezTo>
                  <a:lnTo>
                    <a:pt x="15468" y="4170"/>
                  </a:lnTo>
                  <a:cubicBezTo>
                    <a:pt x="14123" y="5246"/>
                    <a:pt x="12643" y="5919"/>
                    <a:pt x="11029" y="6188"/>
                  </a:cubicBezTo>
                  <a:cubicBezTo>
                    <a:pt x="10541" y="6259"/>
                    <a:pt x="10051" y="6294"/>
                    <a:pt x="9563" y="6294"/>
                  </a:cubicBezTo>
                  <a:cubicBezTo>
                    <a:pt x="5485" y="6294"/>
                    <a:pt x="1562" y="384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2"/>
            <p:cNvSpPr/>
            <p:nvPr/>
          </p:nvSpPr>
          <p:spPr>
            <a:xfrm>
              <a:off x="5363450" y="2450625"/>
              <a:ext cx="279100" cy="141250"/>
            </a:xfrm>
            <a:custGeom>
              <a:avLst/>
              <a:gdLst/>
              <a:ahLst/>
              <a:cxnLst/>
              <a:rect l="l" t="t" r="r" b="b"/>
              <a:pathLst>
                <a:path w="11164" h="5650" extrusionOk="0">
                  <a:moveTo>
                    <a:pt x="10626" y="1"/>
                  </a:moveTo>
                  <a:cubicBezTo>
                    <a:pt x="10626" y="1"/>
                    <a:pt x="10626" y="1"/>
                    <a:pt x="10626" y="135"/>
                  </a:cubicBezTo>
                  <a:cubicBezTo>
                    <a:pt x="10760" y="2018"/>
                    <a:pt x="9281" y="3229"/>
                    <a:pt x="7398" y="3767"/>
                  </a:cubicBezTo>
                  <a:lnTo>
                    <a:pt x="0" y="5650"/>
                  </a:lnTo>
                  <a:lnTo>
                    <a:pt x="2556" y="5381"/>
                  </a:lnTo>
                  <a:lnTo>
                    <a:pt x="7936" y="5112"/>
                  </a:lnTo>
                  <a:cubicBezTo>
                    <a:pt x="9819" y="4977"/>
                    <a:pt x="11164" y="3363"/>
                    <a:pt x="11029" y="1480"/>
                  </a:cubicBezTo>
                  <a:cubicBezTo>
                    <a:pt x="11029" y="942"/>
                    <a:pt x="10895" y="404"/>
                    <a:pt x="10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5766"/>
        <p:cNvGrpSpPr/>
        <p:nvPr/>
      </p:nvGrpSpPr>
      <p:grpSpPr>
        <a:xfrm>
          <a:off x="0" y="0"/>
          <a:ext cx="0" cy="0"/>
          <a:chOff x="0" y="0"/>
          <a:chExt cx="0" cy="0"/>
        </a:xfrm>
      </p:grpSpPr>
      <p:sp>
        <p:nvSpPr>
          <p:cNvPr id="5767" name="Google Shape;5767;p53"/>
          <p:cNvSpPr txBox="1">
            <a:spLocks noGrp="1"/>
          </p:cNvSpPr>
          <p:nvPr>
            <p:ph type="title"/>
          </p:nvPr>
        </p:nvSpPr>
        <p:spPr>
          <a:xfrm>
            <a:off x="713225" y="1168850"/>
            <a:ext cx="4433100" cy="231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5768" name="Google Shape;5768;p53"/>
          <p:cNvSpPr txBox="1">
            <a:spLocks noGrp="1"/>
          </p:cNvSpPr>
          <p:nvPr>
            <p:ph type="body" idx="1"/>
          </p:nvPr>
        </p:nvSpPr>
        <p:spPr>
          <a:xfrm>
            <a:off x="4591050" y="701575"/>
            <a:ext cx="3272100" cy="1489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Do you have any questions? Follow the project updates</a:t>
            </a:r>
            <a:br>
              <a:rPr lang="en" dirty="0"/>
            </a:br>
            <a:r>
              <a:rPr lang="en" dirty="0"/>
              <a:t> </a:t>
            </a:r>
            <a:r>
              <a:rPr lang="en" u="sng" dirty="0">
                <a:solidFill>
                  <a:schemeClr val="accent5"/>
                </a:solidFill>
              </a:rPr>
              <a:t>great_ppt@outlook.com</a:t>
            </a:r>
            <a:br>
              <a:rPr lang="en" dirty="0">
                <a:solidFill>
                  <a:schemeClr val="accent5"/>
                </a:solidFill>
              </a:rPr>
            </a:br>
            <a:r>
              <a:rPr lang="en" dirty="0"/>
              <a:t>+1(540)3280772</a:t>
            </a:r>
          </a:p>
          <a:p>
            <a:pPr marL="0" lvl="0" indent="0" algn="r" rtl="0">
              <a:spcBef>
                <a:spcPts val="0"/>
              </a:spcBef>
              <a:spcAft>
                <a:spcPts val="0"/>
              </a:spcAft>
              <a:buNone/>
            </a:pPr>
            <a:r>
              <a:rPr lang="en" dirty="0"/>
              <a:t>greatppt.com</a:t>
            </a:r>
            <a:endParaRPr dirty="0"/>
          </a:p>
          <a:p>
            <a:pPr marL="0" lvl="0" indent="0" algn="r" rtl="0">
              <a:spcBef>
                <a:spcPts val="1000"/>
              </a:spcBef>
              <a:spcAft>
                <a:spcPts val="1600"/>
              </a:spcAft>
              <a:buNone/>
            </a:pPr>
            <a:endParaRPr dirty="0"/>
          </a:p>
        </p:txBody>
      </p:sp>
      <p:sp>
        <p:nvSpPr>
          <p:cNvPr id="5769" name="Google Shape;5769;p53"/>
          <p:cNvSpPr txBox="1">
            <a:spLocks noGrp="1"/>
          </p:cNvSpPr>
          <p:nvPr>
            <p:ph type="subTitle" idx="2"/>
          </p:nvPr>
        </p:nvSpPr>
        <p:spPr>
          <a:xfrm>
            <a:off x="4393525" y="4143225"/>
            <a:ext cx="3469200" cy="292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200" dirty="0"/>
              <a:t>Free Template from GreatPPT.com</a:t>
            </a:r>
            <a:endParaRPr sz="1200" dirty="0"/>
          </a:p>
        </p:txBody>
      </p:sp>
      <p:grpSp>
        <p:nvGrpSpPr>
          <p:cNvPr id="5770" name="Google Shape;5770;p53"/>
          <p:cNvGrpSpPr/>
          <p:nvPr/>
        </p:nvGrpSpPr>
        <p:grpSpPr>
          <a:xfrm>
            <a:off x="6929384" y="2294282"/>
            <a:ext cx="363314" cy="356576"/>
            <a:chOff x="3763184" y="3817357"/>
            <a:chExt cx="363314" cy="356576"/>
          </a:xfrm>
        </p:grpSpPr>
        <p:sp>
          <p:nvSpPr>
            <p:cNvPr id="5771" name="Google Shape;5771;p5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53"/>
          <p:cNvGrpSpPr/>
          <p:nvPr/>
        </p:nvGrpSpPr>
        <p:grpSpPr>
          <a:xfrm>
            <a:off x="7378185" y="2294282"/>
            <a:ext cx="362947" cy="356576"/>
            <a:chOff x="4211985" y="3817357"/>
            <a:chExt cx="362947" cy="356576"/>
          </a:xfrm>
        </p:grpSpPr>
        <p:sp>
          <p:nvSpPr>
            <p:cNvPr id="5777" name="Google Shape;5777;p53"/>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3"/>
          <p:cNvGrpSpPr/>
          <p:nvPr/>
        </p:nvGrpSpPr>
        <p:grpSpPr>
          <a:xfrm>
            <a:off x="6480950" y="2294282"/>
            <a:ext cx="362920" cy="356865"/>
            <a:chOff x="3314750" y="3817357"/>
            <a:chExt cx="362920" cy="356865"/>
          </a:xfrm>
        </p:grpSpPr>
        <p:sp>
          <p:nvSpPr>
            <p:cNvPr id="5781" name="Google Shape;5781;p5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3"/>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3"/>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3"/>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53"/>
          <p:cNvGrpSpPr/>
          <p:nvPr/>
        </p:nvGrpSpPr>
        <p:grpSpPr>
          <a:xfrm>
            <a:off x="6032517" y="2294282"/>
            <a:ext cx="362920" cy="356865"/>
            <a:chOff x="2866317" y="3817357"/>
            <a:chExt cx="362920" cy="356865"/>
          </a:xfrm>
        </p:grpSpPr>
        <p:sp>
          <p:nvSpPr>
            <p:cNvPr id="5787" name="Google Shape;5787;p5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93"/>
        <p:cNvGrpSpPr/>
        <p:nvPr/>
      </p:nvGrpSpPr>
      <p:grpSpPr>
        <a:xfrm>
          <a:off x="0" y="0"/>
          <a:ext cx="0" cy="0"/>
          <a:chOff x="0" y="0"/>
          <a:chExt cx="0" cy="0"/>
        </a:xfrm>
      </p:grpSpPr>
      <p:sp>
        <p:nvSpPr>
          <p:cNvPr id="5794" name="Google Shape;5794;p54"/>
          <p:cNvSpPr txBox="1">
            <a:spLocks noGrp="1"/>
          </p:cNvSpPr>
          <p:nvPr>
            <p:ph type="title"/>
          </p:nvPr>
        </p:nvSpPr>
        <p:spPr>
          <a:xfrm>
            <a:off x="713225" y="539500"/>
            <a:ext cx="7759200" cy="7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5795" name="Google Shape;5795;p54"/>
          <p:cNvGrpSpPr/>
          <p:nvPr/>
        </p:nvGrpSpPr>
        <p:grpSpPr>
          <a:xfrm>
            <a:off x="801085" y="1687338"/>
            <a:ext cx="1912472" cy="1096131"/>
            <a:chOff x="238125" y="816600"/>
            <a:chExt cx="7122800" cy="4082425"/>
          </a:xfrm>
        </p:grpSpPr>
        <p:sp>
          <p:nvSpPr>
            <p:cNvPr id="5796" name="Google Shape;5796;p54"/>
            <p:cNvSpPr/>
            <p:nvPr/>
          </p:nvSpPr>
          <p:spPr>
            <a:xfrm>
              <a:off x="2698375" y="816600"/>
              <a:ext cx="2105725" cy="1230775"/>
            </a:xfrm>
            <a:custGeom>
              <a:avLst/>
              <a:gdLst/>
              <a:ahLst/>
              <a:cxnLst/>
              <a:rect l="l" t="t" r="r" b="b"/>
              <a:pathLst>
                <a:path w="84229" h="49231" extrusionOk="0">
                  <a:moveTo>
                    <a:pt x="44046" y="0"/>
                  </a:moveTo>
                  <a:cubicBezTo>
                    <a:pt x="18401" y="0"/>
                    <a:pt x="0" y="24679"/>
                    <a:pt x="7294" y="49230"/>
                  </a:cubicBezTo>
                  <a:lnTo>
                    <a:pt x="80771" y="49230"/>
                  </a:lnTo>
                  <a:cubicBezTo>
                    <a:pt x="84228" y="37641"/>
                    <a:pt x="81991" y="25085"/>
                    <a:pt x="74773" y="15402"/>
                  </a:cubicBezTo>
                  <a:cubicBezTo>
                    <a:pt x="67530" y="5693"/>
                    <a:pt x="56144" y="0"/>
                    <a:pt x="440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4"/>
            <p:cNvSpPr/>
            <p:nvPr/>
          </p:nvSpPr>
          <p:spPr>
            <a:xfrm>
              <a:off x="2700900" y="1763325"/>
              <a:ext cx="2196600" cy="282775"/>
            </a:xfrm>
            <a:custGeom>
              <a:avLst/>
              <a:gdLst/>
              <a:ahLst/>
              <a:cxnLst/>
              <a:rect l="l" t="t" r="r" b="b"/>
              <a:pathLst>
                <a:path w="87864" h="11311" extrusionOk="0">
                  <a:moveTo>
                    <a:pt x="1" y="1"/>
                  </a:moveTo>
                  <a:lnTo>
                    <a:pt x="1" y="11311"/>
                  </a:lnTo>
                  <a:lnTo>
                    <a:pt x="87863" y="11311"/>
                  </a:lnTo>
                  <a:lnTo>
                    <a:pt x="878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4"/>
            <p:cNvSpPr/>
            <p:nvPr/>
          </p:nvSpPr>
          <p:spPr>
            <a:xfrm>
              <a:off x="2824800" y="1824325"/>
              <a:ext cx="187475" cy="160725"/>
            </a:xfrm>
            <a:custGeom>
              <a:avLst/>
              <a:gdLst/>
              <a:ahLst/>
              <a:cxnLst/>
              <a:rect l="l" t="t" r="r" b="b"/>
              <a:pathLst>
                <a:path w="7499" h="6429" extrusionOk="0">
                  <a:moveTo>
                    <a:pt x="4296" y="0"/>
                  </a:moveTo>
                  <a:cubicBezTo>
                    <a:pt x="1449" y="0"/>
                    <a:pt x="1" y="3457"/>
                    <a:pt x="2034" y="5490"/>
                  </a:cubicBezTo>
                  <a:cubicBezTo>
                    <a:pt x="2682" y="6138"/>
                    <a:pt x="3481" y="6429"/>
                    <a:pt x="4265" y="6429"/>
                  </a:cubicBezTo>
                  <a:cubicBezTo>
                    <a:pt x="5913" y="6429"/>
                    <a:pt x="7498" y="5148"/>
                    <a:pt x="7498" y="3203"/>
                  </a:cubicBezTo>
                  <a:cubicBezTo>
                    <a:pt x="7498" y="1449"/>
                    <a:pt x="6075" y="0"/>
                    <a:pt x="4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4"/>
            <p:cNvSpPr/>
            <p:nvPr/>
          </p:nvSpPr>
          <p:spPr>
            <a:xfrm>
              <a:off x="3171725" y="1824325"/>
              <a:ext cx="187475" cy="160725"/>
            </a:xfrm>
            <a:custGeom>
              <a:avLst/>
              <a:gdLst/>
              <a:ahLst/>
              <a:cxnLst/>
              <a:rect l="l" t="t" r="r" b="b"/>
              <a:pathLst>
                <a:path w="7499" h="6429" extrusionOk="0">
                  <a:moveTo>
                    <a:pt x="4296" y="0"/>
                  </a:moveTo>
                  <a:cubicBezTo>
                    <a:pt x="1450" y="0"/>
                    <a:pt x="1" y="3457"/>
                    <a:pt x="2034" y="5490"/>
                  </a:cubicBezTo>
                  <a:cubicBezTo>
                    <a:pt x="2682" y="6138"/>
                    <a:pt x="3481" y="6429"/>
                    <a:pt x="4265" y="6429"/>
                  </a:cubicBezTo>
                  <a:cubicBezTo>
                    <a:pt x="5913" y="6429"/>
                    <a:pt x="7498" y="5148"/>
                    <a:pt x="7498" y="3203"/>
                  </a:cubicBezTo>
                  <a:cubicBezTo>
                    <a:pt x="7498" y="1449"/>
                    <a:pt x="6075" y="0"/>
                    <a:pt x="4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4"/>
            <p:cNvSpPr/>
            <p:nvPr/>
          </p:nvSpPr>
          <p:spPr>
            <a:xfrm>
              <a:off x="3518650" y="1824325"/>
              <a:ext cx="187475" cy="160725"/>
            </a:xfrm>
            <a:custGeom>
              <a:avLst/>
              <a:gdLst/>
              <a:ahLst/>
              <a:cxnLst/>
              <a:rect l="l" t="t" r="r" b="b"/>
              <a:pathLst>
                <a:path w="7499" h="6429" extrusionOk="0">
                  <a:moveTo>
                    <a:pt x="4271" y="0"/>
                  </a:moveTo>
                  <a:cubicBezTo>
                    <a:pt x="1424" y="0"/>
                    <a:pt x="1" y="3457"/>
                    <a:pt x="2009" y="5490"/>
                  </a:cubicBezTo>
                  <a:cubicBezTo>
                    <a:pt x="2665" y="6138"/>
                    <a:pt x="3469" y="6429"/>
                    <a:pt x="4258" y="6429"/>
                  </a:cubicBezTo>
                  <a:cubicBezTo>
                    <a:pt x="5913" y="6429"/>
                    <a:pt x="7499" y="5148"/>
                    <a:pt x="7499" y="3203"/>
                  </a:cubicBezTo>
                  <a:cubicBezTo>
                    <a:pt x="7499" y="1449"/>
                    <a:pt x="6050" y="0"/>
                    <a:pt x="4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4"/>
            <p:cNvSpPr/>
            <p:nvPr/>
          </p:nvSpPr>
          <p:spPr>
            <a:xfrm>
              <a:off x="3865575" y="1824325"/>
              <a:ext cx="187475" cy="160725"/>
            </a:xfrm>
            <a:custGeom>
              <a:avLst/>
              <a:gdLst/>
              <a:ahLst/>
              <a:cxnLst/>
              <a:rect l="l" t="t" r="r" b="b"/>
              <a:pathLst>
                <a:path w="7499" h="6429" extrusionOk="0">
                  <a:moveTo>
                    <a:pt x="4296" y="0"/>
                  </a:moveTo>
                  <a:cubicBezTo>
                    <a:pt x="1424" y="0"/>
                    <a:pt x="1" y="3457"/>
                    <a:pt x="2009" y="5490"/>
                  </a:cubicBezTo>
                  <a:cubicBezTo>
                    <a:pt x="2665" y="6138"/>
                    <a:pt x="3469" y="6429"/>
                    <a:pt x="4258" y="6429"/>
                  </a:cubicBezTo>
                  <a:cubicBezTo>
                    <a:pt x="5913" y="6429"/>
                    <a:pt x="7499" y="5148"/>
                    <a:pt x="7499" y="3203"/>
                  </a:cubicBezTo>
                  <a:cubicBezTo>
                    <a:pt x="7499" y="1449"/>
                    <a:pt x="6050" y="0"/>
                    <a:pt x="4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4"/>
            <p:cNvSpPr/>
            <p:nvPr/>
          </p:nvSpPr>
          <p:spPr>
            <a:xfrm>
              <a:off x="4212500" y="1824325"/>
              <a:ext cx="187475" cy="160725"/>
            </a:xfrm>
            <a:custGeom>
              <a:avLst/>
              <a:gdLst/>
              <a:ahLst/>
              <a:cxnLst/>
              <a:rect l="l" t="t" r="r" b="b"/>
              <a:pathLst>
                <a:path w="7499" h="6429" extrusionOk="0">
                  <a:moveTo>
                    <a:pt x="4296" y="0"/>
                  </a:moveTo>
                  <a:cubicBezTo>
                    <a:pt x="1424" y="0"/>
                    <a:pt x="1" y="3457"/>
                    <a:pt x="2009" y="5490"/>
                  </a:cubicBezTo>
                  <a:cubicBezTo>
                    <a:pt x="2665" y="6138"/>
                    <a:pt x="3469" y="6429"/>
                    <a:pt x="4258" y="6429"/>
                  </a:cubicBezTo>
                  <a:cubicBezTo>
                    <a:pt x="5913" y="6429"/>
                    <a:pt x="7499" y="5148"/>
                    <a:pt x="7499" y="3203"/>
                  </a:cubicBezTo>
                  <a:cubicBezTo>
                    <a:pt x="7499" y="1449"/>
                    <a:pt x="6050" y="0"/>
                    <a:pt x="4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4"/>
            <p:cNvSpPr/>
            <p:nvPr/>
          </p:nvSpPr>
          <p:spPr>
            <a:xfrm>
              <a:off x="4559425" y="1824325"/>
              <a:ext cx="187475" cy="160725"/>
            </a:xfrm>
            <a:custGeom>
              <a:avLst/>
              <a:gdLst/>
              <a:ahLst/>
              <a:cxnLst/>
              <a:rect l="l" t="t" r="r" b="b"/>
              <a:pathLst>
                <a:path w="7499" h="6429" extrusionOk="0">
                  <a:moveTo>
                    <a:pt x="4271" y="0"/>
                  </a:moveTo>
                  <a:cubicBezTo>
                    <a:pt x="1424" y="0"/>
                    <a:pt x="1" y="3457"/>
                    <a:pt x="2009" y="5490"/>
                  </a:cubicBezTo>
                  <a:cubicBezTo>
                    <a:pt x="2665" y="6138"/>
                    <a:pt x="3469" y="6429"/>
                    <a:pt x="4258" y="6429"/>
                  </a:cubicBezTo>
                  <a:cubicBezTo>
                    <a:pt x="5913" y="6429"/>
                    <a:pt x="7499" y="5148"/>
                    <a:pt x="7499" y="3203"/>
                  </a:cubicBezTo>
                  <a:cubicBezTo>
                    <a:pt x="7499" y="1449"/>
                    <a:pt x="6050" y="0"/>
                    <a:pt x="4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4"/>
            <p:cNvSpPr/>
            <p:nvPr/>
          </p:nvSpPr>
          <p:spPr>
            <a:xfrm>
              <a:off x="2391475" y="2046075"/>
              <a:ext cx="2775425" cy="197000"/>
            </a:xfrm>
            <a:custGeom>
              <a:avLst/>
              <a:gdLst/>
              <a:ahLst/>
              <a:cxnLst/>
              <a:rect l="l" t="t" r="r" b="b"/>
              <a:pathLst>
                <a:path w="111017" h="7880" extrusionOk="0">
                  <a:moveTo>
                    <a:pt x="3940" y="1"/>
                  </a:moveTo>
                  <a:cubicBezTo>
                    <a:pt x="1754" y="1"/>
                    <a:pt x="0" y="1754"/>
                    <a:pt x="0" y="3940"/>
                  </a:cubicBezTo>
                  <a:cubicBezTo>
                    <a:pt x="0" y="6126"/>
                    <a:pt x="1754" y="7879"/>
                    <a:pt x="3940" y="7879"/>
                  </a:cubicBezTo>
                  <a:lnTo>
                    <a:pt x="107077" y="7879"/>
                  </a:lnTo>
                  <a:cubicBezTo>
                    <a:pt x="109237" y="7879"/>
                    <a:pt x="111016" y="6126"/>
                    <a:pt x="111016" y="3940"/>
                  </a:cubicBezTo>
                  <a:cubicBezTo>
                    <a:pt x="111016" y="1754"/>
                    <a:pt x="109237" y="1"/>
                    <a:pt x="107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4"/>
            <p:cNvSpPr/>
            <p:nvPr/>
          </p:nvSpPr>
          <p:spPr>
            <a:xfrm>
              <a:off x="1859000" y="2140125"/>
              <a:ext cx="3881025" cy="790450"/>
            </a:xfrm>
            <a:custGeom>
              <a:avLst/>
              <a:gdLst/>
              <a:ahLst/>
              <a:cxnLst/>
              <a:rect l="l" t="t" r="r" b="b"/>
              <a:pathLst>
                <a:path w="155241" h="31618" extrusionOk="0">
                  <a:moveTo>
                    <a:pt x="15809" y="0"/>
                  </a:moveTo>
                  <a:cubicBezTo>
                    <a:pt x="7066" y="0"/>
                    <a:pt x="1" y="7066"/>
                    <a:pt x="1" y="15809"/>
                  </a:cubicBezTo>
                  <a:cubicBezTo>
                    <a:pt x="1" y="24526"/>
                    <a:pt x="7066" y="31617"/>
                    <a:pt x="15809" y="31617"/>
                  </a:cubicBezTo>
                  <a:lnTo>
                    <a:pt x="139432" y="31617"/>
                  </a:lnTo>
                  <a:cubicBezTo>
                    <a:pt x="148175" y="31617"/>
                    <a:pt x="155241" y="24526"/>
                    <a:pt x="155241" y="15809"/>
                  </a:cubicBezTo>
                  <a:cubicBezTo>
                    <a:pt x="155241" y="7066"/>
                    <a:pt x="148175" y="0"/>
                    <a:pt x="1394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4"/>
            <p:cNvSpPr/>
            <p:nvPr/>
          </p:nvSpPr>
          <p:spPr>
            <a:xfrm>
              <a:off x="665725" y="2720225"/>
              <a:ext cx="6266950" cy="923250"/>
            </a:xfrm>
            <a:custGeom>
              <a:avLst/>
              <a:gdLst/>
              <a:ahLst/>
              <a:cxnLst/>
              <a:rect l="l" t="t" r="r" b="b"/>
              <a:pathLst>
                <a:path w="250678" h="36930" extrusionOk="0">
                  <a:moveTo>
                    <a:pt x="37616" y="1"/>
                  </a:moveTo>
                  <a:lnTo>
                    <a:pt x="1" y="36930"/>
                  </a:lnTo>
                  <a:lnTo>
                    <a:pt x="250677" y="36930"/>
                  </a:lnTo>
                  <a:lnTo>
                    <a:pt x="2130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4"/>
            <p:cNvSpPr/>
            <p:nvPr/>
          </p:nvSpPr>
          <p:spPr>
            <a:xfrm>
              <a:off x="1781500" y="2720225"/>
              <a:ext cx="4035400" cy="923250"/>
            </a:xfrm>
            <a:custGeom>
              <a:avLst/>
              <a:gdLst/>
              <a:ahLst/>
              <a:cxnLst/>
              <a:rect l="l" t="t" r="r" b="b"/>
              <a:pathLst>
                <a:path w="161416" h="36930" extrusionOk="0">
                  <a:moveTo>
                    <a:pt x="24221" y="1"/>
                  </a:moveTo>
                  <a:lnTo>
                    <a:pt x="0" y="36930"/>
                  </a:lnTo>
                  <a:lnTo>
                    <a:pt x="161416" y="36930"/>
                  </a:lnTo>
                  <a:lnTo>
                    <a:pt x="137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4"/>
            <p:cNvSpPr/>
            <p:nvPr/>
          </p:nvSpPr>
          <p:spPr>
            <a:xfrm>
              <a:off x="2808925" y="2720225"/>
              <a:ext cx="1980550" cy="923250"/>
            </a:xfrm>
            <a:custGeom>
              <a:avLst/>
              <a:gdLst/>
              <a:ahLst/>
              <a:cxnLst/>
              <a:rect l="l" t="t" r="r" b="b"/>
              <a:pathLst>
                <a:path w="79222" h="36930" extrusionOk="0">
                  <a:moveTo>
                    <a:pt x="11895" y="1"/>
                  </a:moveTo>
                  <a:lnTo>
                    <a:pt x="0" y="36930"/>
                  </a:lnTo>
                  <a:lnTo>
                    <a:pt x="79221" y="36930"/>
                  </a:lnTo>
                  <a:lnTo>
                    <a:pt x="673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4"/>
            <p:cNvSpPr/>
            <p:nvPr/>
          </p:nvSpPr>
          <p:spPr>
            <a:xfrm>
              <a:off x="2432125" y="4075525"/>
              <a:ext cx="2734775" cy="823500"/>
            </a:xfrm>
            <a:custGeom>
              <a:avLst/>
              <a:gdLst/>
              <a:ahLst/>
              <a:cxnLst/>
              <a:rect l="l" t="t" r="r" b="b"/>
              <a:pathLst>
                <a:path w="109391" h="32940" extrusionOk="0">
                  <a:moveTo>
                    <a:pt x="54696" y="1"/>
                  </a:moveTo>
                  <a:cubicBezTo>
                    <a:pt x="24476" y="1"/>
                    <a:pt x="1" y="7371"/>
                    <a:pt x="1" y="16470"/>
                  </a:cubicBezTo>
                  <a:cubicBezTo>
                    <a:pt x="1" y="25543"/>
                    <a:pt x="24476" y="32939"/>
                    <a:pt x="54696" y="32939"/>
                  </a:cubicBezTo>
                  <a:cubicBezTo>
                    <a:pt x="84890" y="32939"/>
                    <a:pt x="109390" y="25543"/>
                    <a:pt x="109390" y="16470"/>
                  </a:cubicBezTo>
                  <a:cubicBezTo>
                    <a:pt x="109390" y="7371"/>
                    <a:pt x="84890" y="1"/>
                    <a:pt x="546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4"/>
            <p:cNvSpPr/>
            <p:nvPr/>
          </p:nvSpPr>
          <p:spPr>
            <a:xfrm>
              <a:off x="721650" y="4367800"/>
              <a:ext cx="679250" cy="401600"/>
            </a:xfrm>
            <a:custGeom>
              <a:avLst/>
              <a:gdLst/>
              <a:ahLst/>
              <a:cxnLst/>
              <a:rect l="l" t="t" r="r" b="b"/>
              <a:pathLst>
                <a:path w="27170" h="16064" extrusionOk="0">
                  <a:moveTo>
                    <a:pt x="13598" y="1"/>
                  </a:moveTo>
                  <a:cubicBezTo>
                    <a:pt x="6100" y="1"/>
                    <a:pt x="0" y="3584"/>
                    <a:pt x="0" y="8032"/>
                  </a:cubicBezTo>
                  <a:cubicBezTo>
                    <a:pt x="0" y="12455"/>
                    <a:pt x="6100" y="16064"/>
                    <a:pt x="13598" y="16064"/>
                  </a:cubicBezTo>
                  <a:cubicBezTo>
                    <a:pt x="21096" y="16064"/>
                    <a:pt x="27170" y="12455"/>
                    <a:pt x="27170" y="8032"/>
                  </a:cubicBezTo>
                  <a:cubicBezTo>
                    <a:pt x="27170" y="3584"/>
                    <a:pt x="21096" y="1"/>
                    <a:pt x="13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4"/>
            <p:cNvSpPr/>
            <p:nvPr/>
          </p:nvSpPr>
          <p:spPr>
            <a:xfrm>
              <a:off x="721025" y="3861400"/>
              <a:ext cx="1181850" cy="533125"/>
            </a:xfrm>
            <a:custGeom>
              <a:avLst/>
              <a:gdLst/>
              <a:ahLst/>
              <a:cxnLst/>
              <a:rect l="l" t="t" r="r" b="b"/>
              <a:pathLst>
                <a:path w="47274" h="21325" extrusionOk="0">
                  <a:moveTo>
                    <a:pt x="27805" y="0"/>
                  </a:moveTo>
                  <a:lnTo>
                    <a:pt x="0" y="21324"/>
                  </a:lnTo>
                  <a:lnTo>
                    <a:pt x="26483" y="21324"/>
                  </a:lnTo>
                  <a:lnTo>
                    <a:pt x="47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4"/>
            <p:cNvSpPr/>
            <p:nvPr/>
          </p:nvSpPr>
          <p:spPr>
            <a:xfrm>
              <a:off x="584400" y="4337950"/>
              <a:ext cx="954400" cy="231950"/>
            </a:xfrm>
            <a:custGeom>
              <a:avLst/>
              <a:gdLst/>
              <a:ahLst/>
              <a:cxnLst/>
              <a:rect l="l" t="t" r="r" b="b"/>
              <a:pathLst>
                <a:path w="38176" h="9278" extrusionOk="0">
                  <a:moveTo>
                    <a:pt x="4626" y="0"/>
                  </a:moveTo>
                  <a:cubicBezTo>
                    <a:pt x="2085" y="0"/>
                    <a:pt x="1" y="2084"/>
                    <a:pt x="1" y="4626"/>
                  </a:cubicBezTo>
                  <a:cubicBezTo>
                    <a:pt x="1" y="7193"/>
                    <a:pt x="2085" y="9277"/>
                    <a:pt x="4626" y="9277"/>
                  </a:cubicBezTo>
                  <a:lnTo>
                    <a:pt x="33549" y="9277"/>
                  </a:lnTo>
                  <a:cubicBezTo>
                    <a:pt x="36116" y="9277"/>
                    <a:pt x="38175" y="7193"/>
                    <a:pt x="38175" y="4626"/>
                  </a:cubicBezTo>
                  <a:cubicBezTo>
                    <a:pt x="38175" y="2084"/>
                    <a:pt x="36091" y="0"/>
                    <a:pt x="33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4"/>
            <p:cNvSpPr/>
            <p:nvPr/>
          </p:nvSpPr>
          <p:spPr>
            <a:xfrm>
              <a:off x="6197475" y="4367800"/>
              <a:ext cx="679275" cy="401600"/>
            </a:xfrm>
            <a:custGeom>
              <a:avLst/>
              <a:gdLst/>
              <a:ahLst/>
              <a:cxnLst/>
              <a:rect l="l" t="t" r="r" b="b"/>
              <a:pathLst>
                <a:path w="27171" h="16064" extrusionOk="0">
                  <a:moveTo>
                    <a:pt x="13598" y="1"/>
                  </a:moveTo>
                  <a:cubicBezTo>
                    <a:pt x="6101" y="1"/>
                    <a:pt x="1" y="3584"/>
                    <a:pt x="1" y="8032"/>
                  </a:cubicBezTo>
                  <a:cubicBezTo>
                    <a:pt x="1" y="12455"/>
                    <a:pt x="6101" y="16064"/>
                    <a:pt x="13598" y="16064"/>
                  </a:cubicBezTo>
                  <a:cubicBezTo>
                    <a:pt x="21096" y="16064"/>
                    <a:pt x="27170" y="12455"/>
                    <a:pt x="27170" y="8032"/>
                  </a:cubicBezTo>
                  <a:cubicBezTo>
                    <a:pt x="27170" y="3584"/>
                    <a:pt x="21096" y="1"/>
                    <a:pt x="13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4"/>
            <p:cNvSpPr/>
            <p:nvPr/>
          </p:nvSpPr>
          <p:spPr>
            <a:xfrm>
              <a:off x="5696150" y="3861400"/>
              <a:ext cx="1181875" cy="533125"/>
            </a:xfrm>
            <a:custGeom>
              <a:avLst/>
              <a:gdLst/>
              <a:ahLst/>
              <a:cxnLst/>
              <a:rect l="l" t="t" r="r" b="b"/>
              <a:pathLst>
                <a:path w="47275" h="21325" extrusionOk="0">
                  <a:moveTo>
                    <a:pt x="1" y="0"/>
                  </a:moveTo>
                  <a:lnTo>
                    <a:pt x="20766" y="21324"/>
                  </a:lnTo>
                  <a:lnTo>
                    <a:pt x="47274" y="21324"/>
                  </a:lnTo>
                  <a:lnTo>
                    <a:pt x="194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4"/>
            <p:cNvSpPr/>
            <p:nvPr/>
          </p:nvSpPr>
          <p:spPr>
            <a:xfrm>
              <a:off x="6060250" y="4337950"/>
              <a:ext cx="954375" cy="231950"/>
            </a:xfrm>
            <a:custGeom>
              <a:avLst/>
              <a:gdLst/>
              <a:ahLst/>
              <a:cxnLst/>
              <a:rect l="l" t="t" r="r" b="b"/>
              <a:pathLst>
                <a:path w="38175" h="9278" extrusionOk="0">
                  <a:moveTo>
                    <a:pt x="4626" y="0"/>
                  </a:moveTo>
                  <a:cubicBezTo>
                    <a:pt x="2084" y="0"/>
                    <a:pt x="0" y="2084"/>
                    <a:pt x="0" y="4626"/>
                  </a:cubicBezTo>
                  <a:cubicBezTo>
                    <a:pt x="0" y="7193"/>
                    <a:pt x="2059" y="9277"/>
                    <a:pt x="4626" y="9277"/>
                  </a:cubicBezTo>
                  <a:lnTo>
                    <a:pt x="33549" y="9277"/>
                  </a:lnTo>
                  <a:cubicBezTo>
                    <a:pt x="36086" y="9277"/>
                    <a:pt x="38168" y="7200"/>
                    <a:pt x="38175" y="4639"/>
                  </a:cubicBezTo>
                  <a:lnTo>
                    <a:pt x="38175" y="4639"/>
                  </a:lnTo>
                  <a:cubicBezTo>
                    <a:pt x="38175" y="4643"/>
                    <a:pt x="38175" y="4647"/>
                    <a:pt x="38175" y="4651"/>
                  </a:cubicBezTo>
                  <a:lnTo>
                    <a:pt x="38175" y="4626"/>
                  </a:lnTo>
                  <a:cubicBezTo>
                    <a:pt x="38175" y="4630"/>
                    <a:pt x="38175" y="4634"/>
                    <a:pt x="38175" y="4639"/>
                  </a:cubicBezTo>
                  <a:cubicBezTo>
                    <a:pt x="38168" y="2078"/>
                    <a:pt x="36086" y="0"/>
                    <a:pt x="33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4"/>
            <p:cNvSpPr/>
            <p:nvPr/>
          </p:nvSpPr>
          <p:spPr>
            <a:xfrm>
              <a:off x="2259950" y="4337950"/>
              <a:ext cx="3079150" cy="231950"/>
            </a:xfrm>
            <a:custGeom>
              <a:avLst/>
              <a:gdLst/>
              <a:ahLst/>
              <a:cxnLst/>
              <a:rect l="l" t="t" r="r" b="b"/>
              <a:pathLst>
                <a:path w="123166" h="9278" extrusionOk="0">
                  <a:moveTo>
                    <a:pt x="4626" y="0"/>
                  </a:moveTo>
                  <a:cubicBezTo>
                    <a:pt x="2084" y="0"/>
                    <a:pt x="0" y="2084"/>
                    <a:pt x="0" y="4626"/>
                  </a:cubicBezTo>
                  <a:cubicBezTo>
                    <a:pt x="0" y="7193"/>
                    <a:pt x="2059" y="9277"/>
                    <a:pt x="4626" y="9277"/>
                  </a:cubicBezTo>
                  <a:lnTo>
                    <a:pt x="118514" y="9277"/>
                  </a:lnTo>
                  <a:cubicBezTo>
                    <a:pt x="121081" y="9277"/>
                    <a:pt x="123165" y="7193"/>
                    <a:pt x="123165" y="4626"/>
                  </a:cubicBezTo>
                  <a:lnTo>
                    <a:pt x="123165" y="4626"/>
                  </a:lnTo>
                  <a:lnTo>
                    <a:pt x="123140" y="4651"/>
                  </a:lnTo>
                  <a:cubicBezTo>
                    <a:pt x="123140" y="2084"/>
                    <a:pt x="121081" y="0"/>
                    <a:pt x="118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4"/>
            <p:cNvSpPr/>
            <p:nvPr/>
          </p:nvSpPr>
          <p:spPr>
            <a:xfrm>
              <a:off x="1879975" y="3562775"/>
              <a:ext cx="3839075" cy="814600"/>
            </a:xfrm>
            <a:custGeom>
              <a:avLst/>
              <a:gdLst/>
              <a:ahLst/>
              <a:cxnLst/>
              <a:rect l="l" t="t" r="r" b="b"/>
              <a:pathLst>
                <a:path w="153563" h="32584" extrusionOk="0">
                  <a:moveTo>
                    <a:pt x="16292" y="0"/>
                  </a:moveTo>
                  <a:cubicBezTo>
                    <a:pt x="7295" y="0"/>
                    <a:pt x="0" y="7294"/>
                    <a:pt x="0" y="16292"/>
                  </a:cubicBezTo>
                  <a:cubicBezTo>
                    <a:pt x="0" y="25289"/>
                    <a:pt x="7295" y="32583"/>
                    <a:pt x="16292" y="32583"/>
                  </a:cubicBezTo>
                  <a:lnTo>
                    <a:pt x="137271" y="32583"/>
                  </a:lnTo>
                  <a:cubicBezTo>
                    <a:pt x="146268" y="32583"/>
                    <a:pt x="153563" y="25289"/>
                    <a:pt x="153563" y="16292"/>
                  </a:cubicBezTo>
                  <a:cubicBezTo>
                    <a:pt x="153563" y="7294"/>
                    <a:pt x="146268" y="0"/>
                    <a:pt x="137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4"/>
            <p:cNvSpPr/>
            <p:nvPr/>
          </p:nvSpPr>
          <p:spPr>
            <a:xfrm>
              <a:off x="659375" y="3613600"/>
              <a:ext cx="6279650" cy="479750"/>
            </a:xfrm>
            <a:custGeom>
              <a:avLst/>
              <a:gdLst/>
              <a:ahLst/>
              <a:cxnLst/>
              <a:rect l="l" t="t" r="r" b="b"/>
              <a:pathLst>
                <a:path w="251186" h="19190" extrusionOk="0">
                  <a:moveTo>
                    <a:pt x="9608" y="0"/>
                  </a:moveTo>
                  <a:cubicBezTo>
                    <a:pt x="4296" y="0"/>
                    <a:pt x="1" y="4296"/>
                    <a:pt x="1" y="9607"/>
                  </a:cubicBezTo>
                  <a:cubicBezTo>
                    <a:pt x="1" y="14894"/>
                    <a:pt x="4296" y="19189"/>
                    <a:pt x="9608" y="19189"/>
                  </a:cubicBezTo>
                  <a:lnTo>
                    <a:pt x="241603" y="19189"/>
                  </a:lnTo>
                  <a:cubicBezTo>
                    <a:pt x="246890" y="19189"/>
                    <a:pt x="251185" y="14894"/>
                    <a:pt x="251185" y="9607"/>
                  </a:cubicBezTo>
                  <a:cubicBezTo>
                    <a:pt x="251185" y="4296"/>
                    <a:pt x="246890" y="0"/>
                    <a:pt x="241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4"/>
            <p:cNvSpPr/>
            <p:nvPr/>
          </p:nvSpPr>
          <p:spPr>
            <a:xfrm>
              <a:off x="238125" y="3457300"/>
              <a:ext cx="7122800" cy="368550"/>
            </a:xfrm>
            <a:custGeom>
              <a:avLst/>
              <a:gdLst/>
              <a:ahLst/>
              <a:cxnLst/>
              <a:rect l="l" t="t" r="r" b="b"/>
              <a:pathLst>
                <a:path w="284912" h="14742" extrusionOk="0">
                  <a:moveTo>
                    <a:pt x="7371" y="0"/>
                  </a:moveTo>
                  <a:cubicBezTo>
                    <a:pt x="3304" y="0"/>
                    <a:pt x="0" y="3304"/>
                    <a:pt x="0" y="7371"/>
                  </a:cubicBezTo>
                  <a:cubicBezTo>
                    <a:pt x="0" y="11437"/>
                    <a:pt x="3304" y="14741"/>
                    <a:pt x="7371" y="14741"/>
                  </a:cubicBezTo>
                  <a:lnTo>
                    <a:pt x="277541" y="14741"/>
                  </a:lnTo>
                  <a:cubicBezTo>
                    <a:pt x="281607" y="14741"/>
                    <a:pt x="284911" y="11437"/>
                    <a:pt x="284911" y="7371"/>
                  </a:cubicBezTo>
                  <a:cubicBezTo>
                    <a:pt x="284911" y="3304"/>
                    <a:pt x="281607" y="0"/>
                    <a:pt x="2775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4"/>
            <p:cNvSpPr/>
            <p:nvPr/>
          </p:nvSpPr>
          <p:spPr>
            <a:xfrm>
              <a:off x="355650" y="3544975"/>
              <a:ext cx="192550" cy="193175"/>
            </a:xfrm>
            <a:custGeom>
              <a:avLst/>
              <a:gdLst/>
              <a:ahLst/>
              <a:cxnLst/>
              <a:rect l="l" t="t" r="r" b="b"/>
              <a:pathLst>
                <a:path w="7702" h="7727" extrusionOk="0">
                  <a:moveTo>
                    <a:pt x="3839" y="0"/>
                  </a:moveTo>
                  <a:cubicBezTo>
                    <a:pt x="1729" y="0"/>
                    <a:pt x="1" y="1729"/>
                    <a:pt x="1" y="3864"/>
                  </a:cubicBezTo>
                  <a:cubicBezTo>
                    <a:pt x="1" y="5999"/>
                    <a:pt x="1729" y="7727"/>
                    <a:pt x="3839" y="7727"/>
                  </a:cubicBezTo>
                  <a:cubicBezTo>
                    <a:pt x="5974" y="7727"/>
                    <a:pt x="7702" y="5999"/>
                    <a:pt x="7702" y="3864"/>
                  </a:cubicBezTo>
                  <a:cubicBezTo>
                    <a:pt x="7702" y="1729"/>
                    <a:pt x="5974" y="0"/>
                    <a:pt x="38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4"/>
            <p:cNvSpPr/>
            <p:nvPr/>
          </p:nvSpPr>
          <p:spPr>
            <a:xfrm>
              <a:off x="388700" y="3578650"/>
              <a:ext cx="83275" cy="82625"/>
            </a:xfrm>
            <a:custGeom>
              <a:avLst/>
              <a:gdLst/>
              <a:ahLst/>
              <a:cxnLst/>
              <a:rect l="l" t="t" r="r" b="b"/>
              <a:pathLst>
                <a:path w="3331" h="3305" extrusionOk="0">
                  <a:moveTo>
                    <a:pt x="1653" y="0"/>
                  </a:moveTo>
                  <a:cubicBezTo>
                    <a:pt x="738" y="0"/>
                    <a:pt x="1" y="737"/>
                    <a:pt x="1" y="1652"/>
                  </a:cubicBezTo>
                  <a:cubicBezTo>
                    <a:pt x="1" y="2567"/>
                    <a:pt x="738" y="3304"/>
                    <a:pt x="1653" y="3304"/>
                  </a:cubicBezTo>
                  <a:cubicBezTo>
                    <a:pt x="2568" y="3304"/>
                    <a:pt x="3330" y="2567"/>
                    <a:pt x="3330" y="1652"/>
                  </a:cubicBezTo>
                  <a:cubicBezTo>
                    <a:pt x="3330"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4"/>
            <p:cNvSpPr/>
            <p:nvPr/>
          </p:nvSpPr>
          <p:spPr>
            <a:xfrm>
              <a:off x="773750" y="3544975"/>
              <a:ext cx="193175" cy="193175"/>
            </a:xfrm>
            <a:custGeom>
              <a:avLst/>
              <a:gdLst/>
              <a:ahLst/>
              <a:cxnLst/>
              <a:rect l="l" t="t" r="r" b="b"/>
              <a:pathLst>
                <a:path w="7727" h="7727" extrusionOk="0">
                  <a:moveTo>
                    <a:pt x="3864" y="0"/>
                  </a:moveTo>
                  <a:cubicBezTo>
                    <a:pt x="1729" y="0"/>
                    <a:pt x="1" y="1729"/>
                    <a:pt x="1" y="3864"/>
                  </a:cubicBezTo>
                  <a:cubicBezTo>
                    <a:pt x="1" y="5999"/>
                    <a:pt x="1729" y="7727"/>
                    <a:pt x="3864" y="7727"/>
                  </a:cubicBezTo>
                  <a:cubicBezTo>
                    <a:pt x="5999" y="7727"/>
                    <a:pt x="7727" y="5999"/>
                    <a:pt x="7727" y="3864"/>
                  </a:cubicBezTo>
                  <a:cubicBezTo>
                    <a:pt x="7727" y="1729"/>
                    <a:pt x="5999"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4"/>
            <p:cNvSpPr/>
            <p:nvPr/>
          </p:nvSpPr>
          <p:spPr>
            <a:xfrm>
              <a:off x="807425" y="3578650"/>
              <a:ext cx="82625" cy="82625"/>
            </a:xfrm>
            <a:custGeom>
              <a:avLst/>
              <a:gdLst/>
              <a:ahLst/>
              <a:cxnLst/>
              <a:rect l="l" t="t" r="r" b="b"/>
              <a:pathLst>
                <a:path w="3305" h="3305" extrusionOk="0">
                  <a:moveTo>
                    <a:pt x="1653" y="0"/>
                  </a:moveTo>
                  <a:cubicBezTo>
                    <a:pt x="738" y="0"/>
                    <a:pt x="1" y="737"/>
                    <a:pt x="1" y="1652"/>
                  </a:cubicBezTo>
                  <a:cubicBezTo>
                    <a:pt x="1" y="2567"/>
                    <a:pt x="738" y="3304"/>
                    <a:pt x="1653" y="3304"/>
                  </a:cubicBezTo>
                  <a:cubicBezTo>
                    <a:pt x="2568" y="3304"/>
                    <a:pt x="3305" y="2567"/>
                    <a:pt x="3305" y="1652"/>
                  </a:cubicBezTo>
                  <a:cubicBezTo>
                    <a:pt x="3305"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4"/>
            <p:cNvSpPr/>
            <p:nvPr/>
          </p:nvSpPr>
          <p:spPr>
            <a:xfrm>
              <a:off x="1192475" y="3544975"/>
              <a:ext cx="192550" cy="193175"/>
            </a:xfrm>
            <a:custGeom>
              <a:avLst/>
              <a:gdLst/>
              <a:ahLst/>
              <a:cxnLst/>
              <a:rect l="l" t="t" r="r" b="b"/>
              <a:pathLst>
                <a:path w="7702" h="7727" extrusionOk="0">
                  <a:moveTo>
                    <a:pt x="3838" y="0"/>
                  </a:moveTo>
                  <a:cubicBezTo>
                    <a:pt x="1729" y="0"/>
                    <a:pt x="1" y="1729"/>
                    <a:pt x="1" y="3864"/>
                  </a:cubicBezTo>
                  <a:cubicBezTo>
                    <a:pt x="1" y="5999"/>
                    <a:pt x="1729" y="7727"/>
                    <a:pt x="3838" y="7727"/>
                  </a:cubicBezTo>
                  <a:cubicBezTo>
                    <a:pt x="5973" y="7727"/>
                    <a:pt x="7702" y="5999"/>
                    <a:pt x="7702" y="3864"/>
                  </a:cubicBezTo>
                  <a:cubicBezTo>
                    <a:pt x="7702" y="1729"/>
                    <a:pt x="5973" y="0"/>
                    <a:pt x="3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4"/>
            <p:cNvSpPr/>
            <p:nvPr/>
          </p:nvSpPr>
          <p:spPr>
            <a:xfrm>
              <a:off x="1225525" y="3578650"/>
              <a:ext cx="83250" cy="82625"/>
            </a:xfrm>
            <a:custGeom>
              <a:avLst/>
              <a:gdLst/>
              <a:ahLst/>
              <a:cxnLst/>
              <a:rect l="l" t="t" r="r" b="b"/>
              <a:pathLst>
                <a:path w="3330" h="3305" extrusionOk="0">
                  <a:moveTo>
                    <a:pt x="1652" y="0"/>
                  </a:moveTo>
                  <a:cubicBezTo>
                    <a:pt x="737" y="0"/>
                    <a:pt x="0" y="737"/>
                    <a:pt x="0" y="1652"/>
                  </a:cubicBezTo>
                  <a:cubicBezTo>
                    <a:pt x="0" y="2567"/>
                    <a:pt x="737" y="3304"/>
                    <a:pt x="1652" y="3304"/>
                  </a:cubicBezTo>
                  <a:cubicBezTo>
                    <a:pt x="2567" y="3304"/>
                    <a:pt x="3330" y="2567"/>
                    <a:pt x="3330" y="1652"/>
                  </a:cubicBezTo>
                  <a:cubicBezTo>
                    <a:pt x="3330"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4"/>
            <p:cNvSpPr/>
            <p:nvPr/>
          </p:nvSpPr>
          <p:spPr>
            <a:xfrm>
              <a:off x="1610575" y="3544975"/>
              <a:ext cx="193175" cy="193175"/>
            </a:xfrm>
            <a:custGeom>
              <a:avLst/>
              <a:gdLst/>
              <a:ahLst/>
              <a:cxnLst/>
              <a:rect l="l" t="t" r="r" b="b"/>
              <a:pathLst>
                <a:path w="7727" h="7727" extrusionOk="0">
                  <a:moveTo>
                    <a:pt x="3863" y="0"/>
                  </a:moveTo>
                  <a:cubicBezTo>
                    <a:pt x="1728" y="0"/>
                    <a:pt x="0" y="1729"/>
                    <a:pt x="0" y="3864"/>
                  </a:cubicBezTo>
                  <a:cubicBezTo>
                    <a:pt x="0" y="5999"/>
                    <a:pt x="1728" y="7727"/>
                    <a:pt x="3863" y="7727"/>
                  </a:cubicBezTo>
                  <a:cubicBezTo>
                    <a:pt x="5998" y="7727"/>
                    <a:pt x="7727" y="5999"/>
                    <a:pt x="7727" y="3864"/>
                  </a:cubicBezTo>
                  <a:cubicBezTo>
                    <a:pt x="7727" y="1729"/>
                    <a:pt x="5998" y="0"/>
                    <a:pt x="3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4"/>
            <p:cNvSpPr/>
            <p:nvPr/>
          </p:nvSpPr>
          <p:spPr>
            <a:xfrm>
              <a:off x="1644250" y="3578650"/>
              <a:ext cx="82625" cy="82625"/>
            </a:xfrm>
            <a:custGeom>
              <a:avLst/>
              <a:gdLst/>
              <a:ahLst/>
              <a:cxnLst/>
              <a:rect l="l" t="t" r="r" b="b"/>
              <a:pathLst>
                <a:path w="3305" h="3305" extrusionOk="0">
                  <a:moveTo>
                    <a:pt x="1652" y="0"/>
                  </a:moveTo>
                  <a:cubicBezTo>
                    <a:pt x="737" y="0"/>
                    <a:pt x="0" y="737"/>
                    <a:pt x="0" y="1652"/>
                  </a:cubicBezTo>
                  <a:cubicBezTo>
                    <a:pt x="0" y="2567"/>
                    <a:pt x="737" y="3304"/>
                    <a:pt x="1652" y="3304"/>
                  </a:cubicBezTo>
                  <a:cubicBezTo>
                    <a:pt x="2567" y="3304"/>
                    <a:pt x="3304" y="2567"/>
                    <a:pt x="3304" y="1652"/>
                  </a:cubicBezTo>
                  <a:cubicBezTo>
                    <a:pt x="3304"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4"/>
            <p:cNvSpPr/>
            <p:nvPr/>
          </p:nvSpPr>
          <p:spPr>
            <a:xfrm>
              <a:off x="2029300" y="3544975"/>
              <a:ext cx="192550" cy="193175"/>
            </a:xfrm>
            <a:custGeom>
              <a:avLst/>
              <a:gdLst/>
              <a:ahLst/>
              <a:cxnLst/>
              <a:rect l="l" t="t" r="r" b="b"/>
              <a:pathLst>
                <a:path w="7702" h="7727" extrusionOk="0">
                  <a:moveTo>
                    <a:pt x="3838" y="0"/>
                  </a:moveTo>
                  <a:cubicBezTo>
                    <a:pt x="1728" y="0"/>
                    <a:pt x="0" y="1729"/>
                    <a:pt x="0" y="3864"/>
                  </a:cubicBezTo>
                  <a:cubicBezTo>
                    <a:pt x="0" y="5999"/>
                    <a:pt x="1728" y="7727"/>
                    <a:pt x="3838" y="7727"/>
                  </a:cubicBezTo>
                  <a:cubicBezTo>
                    <a:pt x="5973" y="7727"/>
                    <a:pt x="7701" y="5999"/>
                    <a:pt x="7701" y="3864"/>
                  </a:cubicBezTo>
                  <a:cubicBezTo>
                    <a:pt x="7701" y="1729"/>
                    <a:pt x="5973" y="0"/>
                    <a:pt x="3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4"/>
            <p:cNvSpPr/>
            <p:nvPr/>
          </p:nvSpPr>
          <p:spPr>
            <a:xfrm>
              <a:off x="2062325" y="3578650"/>
              <a:ext cx="83275" cy="82625"/>
            </a:xfrm>
            <a:custGeom>
              <a:avLst/>
              <a:gdLst/>
              <a:ahLst/>
              <a:cxnLst/>
              <a:rect l="l" t="t" r="r" b="b"/>
              <a:pathLst>
                <a:path w="3331" h="3305" extrusionOk="0">
                  <a:moveTo>
                    <a:pt x="1653" y="0"/>
                  </a:moveTo>
                  <a:cubicBezTo>
                    <a:pt x="738" y="0"/>
                    <a:pt x="1" y="737"/>
                    <a:pt x="1" y="1652"/>
                  </a:cubicBezTo>
                  <a:cubicBezTo>
                    <a:pt x="1" y="2567"/>
                    <a:pt x="738" y="3304"/>
                    <a:pt x="1653" y="3304"/>
                  </a:cubicBezTo>
                  <a:cubicBezTo>
                    <a:pt x="2568" y="3304"/>
                    <a:pt x="3330" y="2567"/>
                    <a:pt x="3330" y="1652"/>
                  </a:cubicBezTo>
                  <a:cubicBezTo>
                    <a:pt x="3330"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4"/>
            <p:cNvSpPr/>
            <p:nvPr/>
          </p:nvSpPr>
          <p:spPr>
            <a:xfrm>
              <a:off x="2447375" y="3544975"/>
              <a:ext cx="193200" cy="193175"/>
            </a:xfrm>
            <a:custGeom>
              <a:avLst/>
              <a:gdLst/>
              <a:ahLst/>
              <a:cxnLst/>
              <a:rect l="l" t="t" r="r" b="b"/>
              <a:pathLst>
                <a:path w="7728" h="7727" extrusionOk="0">
                  <a:moveTo>
                    <a:pt x="3864" y="0"/>
                  </a:moveTo>
                  <a:cubicBezTo>
                    <a:pt x="1729" y="0"/>
                    <a:pt x="1" y="1729"/>
                    <a:pt x="1" y="3864"/>
                  </a:cubicBezTo>
                  <a:cubicBezTo>
                    <a:pt x="1" y="5999"/>
                    <a:pt x="1729" y="7727"/>
                    <a:pt x="3864" y="7727"/>
                  </a:cubicBezTo>
                  <a:cubicBezTo>
                    <a:pt x="5999" y="7727"/>
                    <a:pt x="7727" y="5999"/>
                    <a:pt x="7727" y="3864"/>
                  </a:cubicBezTo>
                  <a:cubicBezTo>
                    <a:pt x="7727" y="1729"/>
                    <a:pt x="5999"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4"/>
            <p:cNvSpPr/>
            <p:nvPr/>
          </p:nvSpPr>
          <p:spPr>
            <a:xfrm>
              <a:off x="2481050" y="3578650"/>
              <a:ext cx="82625" cy="82625"/>
            </a:xfrm>
            <a:custGeom>
              <a:avLst/>
              <a:gdLst/>
              <a:ahLst/>
              <a:cxnLst/>
              <a:rect l="l" t="t" r="r" b="b"/>
              <a:pathLst>
                <a:path w="3305" h="3305" extrusionOk="0">
                  <a:moveTo>
                    <a:pt x="1653" y="0"/>
                  </a:moveTo>
                  <a:cubicBezTo>
                    <a:pt x="738" y="0"/>
                    <a:pt x="1" y="737"/>
                    <a:pt x="1" y="1652"/>
                  </a:cubicBezTo>
                  <a:cubicBezTo>
                    <a:pt x="1" y="2567"/>
                    <a:pt x="738" y="3304"/>
                    <a:pt x="1653" y="3304"/>
                  </a:cubicBezTo>
                  <a:cubicBezTo>
                    <a:pt x="2568" y="3304"/>
                    <a:pt x="3305" y="2567"/>
                    <a:pt x="3305" y="1652"/>
                  </a:cubicBezTo>
                  <a:cubicBezTo>
                    <a:pt x="3305"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4"/>
            <p:cNvSpPr/>
            <p:nvPr/>
          </p:nvSpPr>
          <p:spPr>
            <a:xfrm>
              <a:off x="2866100" y="3544975"/>
              <a:ext cx="192550" cy="193175"/>
            </a:xfrm>
            <a:custGeom>
              <a:avLst/>
              <a:gdLst/>
              <a:ahLst/>
              <a:cxnLst/>
              <a:rect l="l" t="t" r="r" b="b"/>
              <a:pathLst>
                <a:path w="7702" h="7727" extrusionOk="0">
                  <a:moveTo>
                    <a:pt x="3864" y="0"/>
                  </a:moveTo>
                  <a:cubicBezTo>
                    <a:pt x="1729" y="0"/>
                    <a:pt x="1" y="1729"/>
                    <a:pt x="1" y="3864"/>
                  </a:cubicBezTo>
                  <a:cubicBezTo>
                    <a:pt x="1" y="5999"/>
                    <a:pt x="1729" y="7727"/>
                    <a:pt x="3864" y="7727"/>
                  </a:cubicBezTo>
                  <a:cubicBezTo>
                    <a:pt x="5974" y="7727"/>
                    <a:pt x="7702" y="5999"/>
                    <a:pt x="7702" y="3864"/>
                  </a:cubicBezTo>
                  <a:cubicBezTo>
                    <a:pt x="7702" y="1729"/>
                    <a:pt x="5974"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4"/>
            <p:cNvSpPr/>
            <p:nvPr/>
          </p:nvSpPr>
          <p:spPr>
            <a:xfrm>
              <a:off x="2899150" y="3578650"/>
              <a:ext cx="83250" cy="82625"/>
            </a:xfrm>
            <a:custGeom>
              <a:avLst/>
              <a:gdLst/>
              <a:ahLst/>
              <a:cxnLst/>
              <a:rect l="l" t="t" r="r" b="b"/>
              <a:pathLst>
                <a:path w="3330" h="3305" extrusionOk="0">
                  <a:moveTo>
                    <a:pt x="1652" y="0"/>
                  </a:moveTo>
                  <a:cubicBezTo>
                    <a:pt x="737" y="0"/>
                    <a:pt x="0" y="737"/>
                    <a:pt x="0" y="1652"/>
                  </a:cubicBezTo>
                  <a:cubicBezTo>
                    <a:pt x="0" y="2567"/>
                    <a:pt x="737" y="3304"/>
                    <a:pt x="1652" y="3304"/>
                  </a:cubicBezTo>
                  <a:cubicBezTo>
                    <a:pt x="2593" y="3304"/>
                    <a:pt x="3330" y="2567"/>
                    <a:pt x="3330" y="1652"/>
                  </a:cubicBezTo>
                  <a:cubicBezTo>
                    <a:pt x="3330" y="737"/>
                    <a:pt x="2593"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4"/>
            <p:cNvSpPr/>
            <p:nvPr/>
          </p:nvSpPr>
          <p:spPr>
            <a:xfrm>
              <a:off x="3284825" y="3544975"/>
              <a:ext cx="192550" cy="193175"/>
            </a:xfrm>
            <a:custGeom>
              <a:avLst/>
              <a:gdLst/>
              <a:ahLst/>
              <a:cxnLst/>
              <a:rect l="l" t="t" r="r" b="b"/>
              <a:pathLst>
                <a:path w="7702" h="7727" extrusionOk="0">
                  <a:moveTo>
                    <a:pt x="3839" y="0"/>
                  </a:moveTo>
                  <a:cubicBezTo>
                    <a:pt x="1704" y="0"/>
                    <a:pt x="1" y="1729"/>
                    <a:pt x="1" y="3864"/>
                  </a:cubicBezTo>
                  <a:cubicBezTo>
                    <a:pt x="1" y="5999"/>
                    <a:pt x="1704" y="7727"/>
                    <a:pt x="3839" y="7727"/>
                  </a:cubicBezTo>
                  <a:cubicBezTo>
                    <a:pt x="5974" y="7727"/>
                    <a:pt x="7702" y="5999"/>
                    <a:pt x="7702" y="3864"/>
                  </a:cubicBezTo>
                  <a:cubicBezTo>
                    <a:pt x="7702" y="1729"/>
                    <a:pt x="5974" y="0"/>
                    <a:pt x="38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4"/>
            <p:cNvSpPr/>
            <p:nvPr/>
          </p:nvSpPr>
          <p:spPr>
            <a:xfrm>
              <a:off x="3317875" y="3578650"/>
              <a:ext cx="82625" cy="82625"/>
            </a:xfrm>
            <a:custGeom>
              <a:avLst/>
              <a:gdLst/>
              <a:ahLst/>
              <a:cxnLst/>
              <a:rect l="l" t="t" r="r" b="b"/>
              <a:pathLst>
                <a:path w="3305" h="3305" extrusionOk="0">
                  <a:moveTo>
                    <a:pt x="1652" y="0"/>
                  </a:moveTo>
                  <a:cubicBezTo>
                    <a:pt x="738" y="0"/>
                    <a:pt x="0" y="737"/>
                    <a:pt x="0" y="1652"/>
                  </a:cubicBezTo>
                  <a:cubicBezTo>
                    <a:pt x="0" y="2567"/>
                    <a:pt x="738" y="3304"/>
                    <a:pt x="1652" y="3304"/>
                  </a:cubicBezTo>
                  <a:cubicBezTo>
                    <a:pt x="2567" y="3304"/>
                    <a:pt x="3305" y="2567"/>
                    <a:pt x="3305" y="1652"/>
                  </a:cubicBezTo>
                  <a:cubicBezTo>
                    <a:pt x="3305"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4"/>
            <p:cNvSpPr/>
            <p:nvPr/>
          </p:nvSpPr>
          <p:spPr>
            <a:xfrm>
              <a:off x="3702925" y="3544975"/>
              <a:ext cx="193175" cy="193175"/>
            </a:xfrm>
            <a:custGeom>
              <a:avLst/>
              <a:gdLst/>
              <a:ahLst/>
              <a:cxnLst/>
              <a:rect l="l" t="t" r="r" b="b"/>
              <a:pathLst>
                <a:path w="7727" h="7727" extrusionOk="0">
                  <a:moveTo>
                    <a:pt x="3864" y="0"/>
                  </a:moveTo>
                  <a:cubicBezTo>
                    <a:pt x="1729" y="0"/>
                    <a:pt x="0" y="1729"/>
                    <a:pt x="0" y="3864"/>
                  </a:cubicBezTo>
                  <a:cubicBezTo>
                    <a:pt x="0" y="5999"/>
                    <a:pt x="1729" y="7727"/>
                    <a:pt x="3864" y="7727"/>
                  </a:cubicBezTo>
                  <a:cubicBezTo>
                    <a:pt x="5999" y="7727"/>
                    <a:pt x="7727" y="5999"/>
                    <a:pt x="7727" y="3864"/>
                  </a:cubicBezTo>
                  <a:cubicBezTo>
                    <a:pt x="7727" y="1729"/>
                    <a:pt x="5999"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4"/>
            <p:cNvSpPr/>
            <p:nvPr/>
          </p:nvSpPr>
          <p:spPr>
            <a:xfrm>
              <a:off x="3735975" y="3578650"/>
              <a:ext cx="83250" cy="82625"/>
            </a:xfrm>
            <a:custGeom>
              <a:avLst/>
              <a:gdLst/>
              <a:ahLst/>
              <a:cxnLst/>
              <a:rect l="l" t="t" r="r" b="b"/>
              <a:pathLst>
                <a:path w="3330" h="3305" extrusionOk="0">
                  <a:moveTo>
                    <a:pt x="1678" y="0"/>
                  </a:moveTo>
                  <a:cubicBezTo>
                    <a:pt x="763" y="0"/>
                    <a:pt x="0" y="737"/>
                    <a:pt x="0" y="1652"/>
                  </a:cubicBezTo>
                  <a:cubicBezTo>
                    <a:pt x="0" y="2567"/>
                    <a:pt x="763" y="3304"/>
                    <a:pt x="1678" y="3304"/>
                  </a:cubicBezTo>
                  <a:cubicBezTo>
                    <a:pt x="2592" y="3304"/>
                    <a:pt x="3330" y="2567"/>
                    <a:pt x="3330" y="1652"/>
                  </a:cubicBezTo>
                  <a:cubicBezTo>
                    <a:pt x="3330" y="737"/>
                    <a:pt x="2592" y="0"/>
                    <a:pt x="16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4"/>
            <p:cNvSpPr/>
            <p:nvPr/>
          </p:nvSpPr>
          <p:spPr>
            <a:xfrm>
              <a:off x="4121025" y="3544975"/>
              <a:ext cx="193175" cy="193175"/>
            </a:xfrm>
            <a:custGeom>
              <a:avLst/>
              <a:gdLst/>
              <a:ahLst/>
              <a:cxnLst/>
              <a:rect l="l" t="t" r="r" b="b"/>
              <a:pathLst>
                <a:path w="7727" h="7727" extrusionOk="0">
                  <a:moveTo>
                    <a:pt x="3863" y="0"/>
                  </a:moveTo>
                  <a:cubicBezTo>
                    <a:pt x="1728" y="0"/>
                    <a:pt x="0" y="1729"/>
                    <a:pt x="0" y="3864"/>
                  </a:cubicBezTo>
                  <a:cubicBezTo>
                    <a:pt x="0" y="5999"/>
                    <a:pt x="1728" y="7727"/>
                    <a:pt x="3863" y="7727"/>
                  </a:cubicBezTo>
                  <a:cubicBezTo>
                    <a:pt x="5998" y="7727"/>
                    <a:pt x="7726" y="5999"/>
                    <a:pt x="7726" y="3864"/>
                  </a:cubicBezTo>
                  <a:cubicBezTo>
                    <a:pt x="7726" y="1729"/>
                    <a:pt x="5998" y="0"/>
                    <a:pt x="3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4"/>
            <p:cNvSpPr/>
            <p:nvPr/>
          </p:nvSpPr>
          <p:spPr>
            <a:xfrm>
              <a:off x="4154700" y="3578650"/>
              <a:ext cx="82625" cy="82625"/>
            </a:xfrm>
            <a:custGeom>
              <a:avLst/>
              <a:gdLst/>
              <a:ahLst/>
              <a:cxnLst/>
              <a:rect l="l" t="t" r="r" b="b"/>
              <a:pathLst>
                <a:path w="3305" h="3305" extrusionOk="0">
                  <a:moveTo>
                    <a:pt x="1652" y="0"/>
                  </a:moveTo>
                  <a:cubicBezTo>
                    <a:pt x="737" y="0"/>
                    <a:pt x="0" y="737"/>
                    <a:pt x="0" y="1652"/>
                  </a:cubicBezTo>
                  <a:cubicBezTo>
                    <a:pt x="0" y="2567"/>
                    <a:pt x="737" y="3304"/>
                    <a:pt x="1652" y="3304"/>
                  </a:cubicBezTo>
                  <a:cubicBezTo>
                    <a:pt x="2567" y="3304"/>
                    <a:pt x="3304" y="2567"/>
                    <a:pt x="3304" y="1652"/>
                  </a:cubicBezTo>
                  <a:cubicBezTo>
                    <a:pt x="3304"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4"/>
            <p:cNvSpPr/>
            <p:nvPr/>
          </p:nvSpPr>
          <p:spPr>
            <a:xfrm>
              <a:off x="4539750" y="3544975"/>
              <a:ext cx="193175" cy="193175"/>
            </a:xfrm>
            <a:custGeom>
              <a:avLst/>
              <a:gdLst/>
              <a:ahLst/>
              <a:cxnLst/>
              <a:rect l="l" t="t" r="r" b="b"/>
              <a:pathLst>
                <a:path w="7727" h="7727" extrusionOk="0">
                  <a:moveTo>
                    <a:pt x="3863" y="0"/>
                  </a:moveTo>
                  <a:cubicBezTo>
                    <a:pt x="1728" y="0"/>
                    <a:pt x="0" y="1729"/>
                    <a:pt x="0" y="3864"/>
                  </a:cubicBezTo>
                  <a:cubicBezTo>
                    <a:pt x="0" y="5999"/>
                    <a:pt x="1728" y="7727"/>
                    <a:pt x="3863" y="7727"/>
                  </a:cubicBezTo>
                  <a:cubicBezTo>
                    <a:pt x="5998" y="7727"/>
                    <a:pt x="7726" y="5999"/>
                    <a:pt x="7726" y="3864"/>
                  </a:cubicBezTo>
                  <a:cubicBezTo>
                    <a:pt x="7726" y="1729"/>
                    <a:pt x="5998" y="0"/>
                    <a:pt x="3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4"/>
            <p:cNvSpPr/>
            <p:nvPr/>
          </p:nvSpPr>
          <p:spPr>
            <a:xfrm>
              <a:off x="4573425" y="3578650"/>
              <a:ext cx="82625" cy="82625"/>
            </a:xfrm>
            <a:custGeom>
              <a:avLst/>
              <a:gdLst/>
              <a:ahLst/>
              <a:cxnLst/>
              <a:rect l="l" t="t" r="r" b="b"/>
              <a:pathLst>
                <a:path w="3305" h="3305" extrusionOk="0">
                  <a:moveTo>
                    <a:pt x="1652" y="0"/>
                  </a:moveTo>
                  <a:cubicBezTo>
                    <a:pt x="737" y="0"/>
                    <a:pt x="0" y="737"/>
                    <a:pt x="0" y="1652"/>
                  </a:cubicBezTo>
                  <a:cubicBezTo>
                    <a:pt x="0" y="2567"/>
                    <a:pt x="737" y="3304"/>
                    <a:pt x="1652" y="3304"/>
                  </a:cubicBezTo>
                  <a:cubicBezTo>
                    <a:pt x="2567" y="3304"/>
                    <a:pt x="3304" y="2567"/>
                    <a:pt x="3304" y="1652"/>
                  </a:cubicBezTo>
                  <a:cubicBezTo>
                    <a:pt x="3304"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4"/>
            <p:cNvSpPr/>
            <p:nvPr/>
          </p:nvSpPr>
          <p:spPr>
            <a:xfrm>
              <a:off x="4958475" y="3544975"/>
              <a:ext cx="192550" cy="193175"/>
            </a:xfrm>
            <a:custGeom>
              <a:avLst/>
              <a:gdLst/>
              <a:ahLst/>
              <a:cxnLst/>
              <a:rect l="l" t="t" r="r" b="b"/>
              <a:pathLst>
                <a:path w="7702" h="7727" extrusionOk="0">
                  <a:moveTo>
                    <a:pt x="3838" y="0"/>
                  </a:moveTo>
                  <a:cubicBezTo>
                    <a:pt x="1728" y="0"/>
                    <a:pt x="0" y="1729"/>
                    <a:pt x="0" y="3864"/>
                  </a:cubicBezTo>
                  <a:cubicBezTo>
                    <a:pt x="0" y="5999"/>
                    <a:pt x="1728" y="7727"/>
                    <a:pt x="3838" y="7727"/>
                  </a:cubicBezTo>
                  <a:cubicBezTo>
                    <a:pt x="5973" y="7727"/>
                    <a:pt x="7701" y="5999"/>
                    <a:pt x="7701" y="3864"/>
                  </a:cubicBezTo>
                  <a:cubicBezTo>
                    <a:pt x="7701" y="1729"/>
                    <a:pt x="5973" y="0"/>
                    <a:pt x="3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4"/>
            <p:cNvSpPr/>
            <p:nvPr/>
          </p:nvSpPr>
          <p:spPr>
            <a:xfrm>
              <a:off x="4991500" y="3578650"/>
              <a:ext cx="83275" cy="82625"/>
            </a:xfrm>
            <a:custGeom>
              <a:avLst/>
              <a:gdLst/>
              <a:ahLst/>
              <a:cxnLst/>
              <a:rect l="l" t="t" r="r" b="b"/>
              <a:pathLst>
                <a:path w="3331" h="3305" extrusionOk="0">
                  <a:moveTo>
                    <a:pt x="1653" y="0"/>
                  </a:moveTo>
                  <a:cubicBezTo>
                    <a:pt x="738" y="0"/>
                    <a:pt x="1" y="737"/>
                    <a:pt x="1" y="1652"/>
                  </a:cubicBezTo>
                  <a:cubicBezTo>
                    <a:pt x="1" y="2567"/>
                    <a:pt x="738" y="3304"/>
                    <a:pt x="1653" y="3304"/>
                  </a:cubicBezTo>
                  <a:cubicBezTo>
                    <a:pt x="2568" y="3304"/>
                    <a:pt x="3330" y="2567"/>
                    <a:pt x="3330" y="1652"/>
                  </a:cubicBezTo>
                  <a:cubicBezTo>
                    <a:pt x="3330"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4"/>
            <p:cNvSpPr/>
            <p:nvPr/>
          </p:nvSpPr>
          <p:spPr>
            <a:xfrm>
              <a:off x="5376550" y="3544975"/>
              <a:ext cx="193200" cy="193175"/>
            </a:xfrm>
            <a:custGeom>
              <a:avLst/>
              <a:gdLst/>
              <a:ahLst/>
              <a:cxnLst/>
              <a:rect l="l" t="t" r="r" b="b"/>
              <a:pathLst>
                <a:path w="7728" h="7727" extrusionOk="0">
                  <a:moveTo>
                    <a:pt x="3864" y="0"/>
                  </a:moveTo>
                  <a:cubicBezTo>
                    <a:pt x="1729" y="0"/>
                    <a:pt x="1" y="1729"/>
                    <a:pt x="1" y="3864"/>
                  </a:cubicBezTo>
                  <a:cubicBezTo>
                    <a:pt x="1" y="5999"/>
                    <a:pt x="1729" y="7727"/>
                    <a:pt x="3864" y="7727"/>
                  </a:cubicBezTo>
                  <a:cubicBezTo>
                    <a:pt x="5999" y="7727"/>
                    <a:pt x="7727" y="5999"/>
                    <a:pt x="7727" y="3864"/>
                  </a:cubicBezTo>
                  <a:cubicBezTo>
                    <a:pt x="7727" y="1729"/>
                    <a:pt x="5999"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4"/>
            <p:cNvSpPr/>
            <p:nvPr/>
          </p:nvSpPr>
          <p:spPr>
            <a:xfrm>
              <a:off x="5410225" y="3578650"/>
              <a:ext cx="82625" cy="82625"/>
            </a:xfrm>
            <a:custGeom>
              <a:avLst/>
              <a:gdLst/>
              <a:ahLst/>
              <a:cxnLst/>
              <a:rect l="l" t="t" r="r" b="b"/>
              <a:pathLst>
                <a:path w="3305" h="3305" extrusionOk="0">
                  <a:moveTo>
                    <a:pt x="1653" y="0"/>
                  </a:moveTo>
                  <a:cubicBezTo>
                    <a:pt x="738" y="0"/>
                    <a:pt x="1" y="737"/>
                    <a:pt x="1" y="1652"/>
                  </a:cubicBezTo>
                  <a:cubicBezTo>
                    <a:pt x="1" y="2567"/>
                    <a:pt x="738" y="3304"/>
                    <a:pt x="1653" y="3304"/>
                  </a:cubicBezTo>
                  <a:cubicBezTo>
                    <a:pt x="2568" y="3304"/>
                    <a:pt x="3305" y="2567"/>
                    <a:pt x="3305" y="1652"/>
                  </a:cubicBezTo>
                  <a:cubicBezTo>
                    <a:pt x="3305"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4"/>
            <p:cNvSpPr/>
            <p:nvPr/>
          </p:nvSpPr>
          <p:spPr>
            <a:xfrm>
              <a:off x="5795275" y="3544975"/>
              <a:ext cx="192550" cy="193175"/>
            </a:xfrm>
            <a:custGeom>
              <a:avLst/>
              <a:gdLst/>
              <a:ahLst/>
              <a:cxnLst/>
              <a:rect l="l" t="t" r="r" b="b"/>
              <a:pathLst>
                <a:path w="7702" h="7727" extrusionOk="0">
                  <a:moveTo>
                    <a:pt x="3839" y="0"/>
                  </a:moveTo>
                  <a:cubicBezTo>
                    <a:pt x="1729" y="0"/>
                    <a:pt x="1" y="1729"/>
                    <a:pt x="1" y="3864"/>
                  </a:cubicBezTo>
                  <a:cubicBezTo>
                    <a:pt x="1" y="5999"/>
                    <a:pt x="1729" y="7727"/>
                    <a:pt x="3839" y="7727"/>
                  </a:cubicBezTo>
                  <a:cubicBezTo>
                    <a:pt x="5973" y="7727"/>
                    <a:pt x="7702" y="5999"/>
                    <a:pt x="7702" y="3864"/>
                  </a:cubicBezTo>
                  <a:cubicBezTo>
                    <a:pt x="7702" y="1729"/>
                    <a:pt x="5973" y="0"/>
                    <a:pt x="38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4"/>
            <p:cNvSpPr/>
            <p:nvPr/>
          </p:nvSpPr>
          <p:spPr>
            <a:xfrm>
              <a:off x="5828325" y="3578650"/>
              <a:ext cx="83250" cy="82625"/>
            </a:xfrm>
            <a:custGeom>
              <a:avLst/>
              <a:gdLst/>
              <a:ahLst/>
              <a:cxnLst/>
              <a:rect l="l" t="t" r="r" b="b"/>
              <a:pathLst>
                <a:path w="3330" h="3305" extrusionOk="0">
                  <a:moveTo>
                    <a:pt x="1652" y="0"/>
                  </a:moveTo>
                  <a:cubicBezTo>
                    <a:pt x="737" y="0"/>
                    <a:pt x="0" y="737"/>
                    <a:pt x="0" y="1652"/>
                  </a:cubicBezTo>
                  <a:cubicBezTo>
                    <a:pt x="0" y="2567"/>
                    <a:pt x="737" y="3304"/>
                    <a:pt x="1652" y="3304"/>
                  </a:cubicBezTo>
                  <a:cubicBezTo>
                    <a:pt x="2567" y="3304"/>
                    <a:pt x="3330" y="2567"/>
                    <a:pt x="3330" y="1652"/>
                  </a:cubicBezTo>
                  <a:cubicBezTo>
                    <a:pt x="3330" y="737"/>
                    <a:pt x="2567"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4"/>
            <p:cNvSpPr/>
            <p:nvPr/>
          </p:nvSpPr>
          <p:spPr>
            <a:xfrm>
              <a:off x="6213375" y="3544975"/>
              <a:ext cx="193175" cy="193175"/>
            </a:xfrm>
            <a:custGeom>
              <a:avLst/>
              <a:gdLst/>
              <a:ahLst/>
              <a:cxnLst/>
              <a:rect l="l" t="t" r="r" b="b"/>
              <a:pathLst>
                <a:path w="7727" h="7727" extrusionOk="0">
                  <a:moveTo>
                    <a:pt x="3864" y="0"/>
                  </a:moveTo>
                  <a:cubicBezTo>
                    <a:pt x="1729" y="0"/>
                    <a:pt x="0" y="1729"/>
                    <a:pt x="0" y="3864"/>
                  </a:cubicBezTo>
                  <a:cubicBezTo>
                    <a:pt x="0" y="5999"/>
                    <a:pt x="1729" y="7727"/>
                    <a:pt x="3864" y="7727"/>
                  </a:cubicBezTo>
                  <a:cubicBezTo>
                    <a:pt x="5998" y="7727"/>
                    <a:pt x="7727" y="5999"/>
                    <a:pt x="7727" y="3864"/>
                  </a:cubicBezTo>
                  <a:cubicBezTo>
                    <a:pt x="7727" y="1729"/>
                    <a:pt x="5998"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4"/>
            <p:cNvSpPr/>
            <p:nvPr/>
          </p:nvSpPr>
          <p:spPr>
            <a:xfrm>
              <a:off x="6233075" y="3578650"/>
              <a:ext cx="96600" cy="82750"/>
            </a:xfrm>
            <a:custGeom>
              <a:avLst/>
              <a:gdLst/>
              <a:ahLst/>
              <a:cxnLst/>
              <a:rect l="l" t="t" r="r" b="b"/>
              <a:pathLst>
                <a:path w="3864" h="3310" extrusionOk="0">
                  <a:moveTo>
                    <a:pt x="2211" y="0"/>
                  </a:moveTo>
                  <a:cubicBezTo>
                    <a:pt x="737" y="0"/>
                    <a:pt x="0" y="1780"/>
                    <a:pt x="1042" y="2822"/>
                  </a:cubicBezTo>
                  <a:cubicBezTo>
                    <a:pt x="1379" y="3159"/>
                    <a:pt x="1794" y="3310"/>
                    <a:pt x="2200" y="3310"/>
                  </a:cubicBezTo>
                  <a:cubicBezTo>
                    <a:pt x="3049" y="3310"/>
                    <a:pt x="3863" y="2650"/>
                    <a:pt x="3863" y="1652"/>
                  </a:cubicBezTo>
                  <a:cubicBezTo>
                    <a:pt x="3863" y="737"/>
                    <a:pt x="3126" y="0"/>
                    <a:pt x="22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4"/>
            <p:cNvSpPr/>
            <p:nvPr/>
          </p:nvSpPr>
          <p:spPr>
            <a:xfrm>
              <a:off x="6632100" y="3544975"/>
              <a:ext cx="192550" cy="193175"/>
            </a:xfrm>
            <a:custGeom>
              <a:avLst/>
              <a:gdLst/>
              <a:ahLst/>
              <a:cxnLst/>
              <a:rect l="l" t="t" r="r" b="b"/>
              <a:pathLst>
                <a:path w="7702" h="7727" extrusionOk="0">
                  <a:moveTo>
                    <a:pt x="3864" y="0"/>
                  </a:moveTo>
                  <a:cubicBezTo>
                    <a:pt x="1729" y="0"/>
                    <a:pt x="0" y="1729"/>
                    <a:pt x="0" y="3864"/>
                  </a:cubicBezTo>
                  <a:cubicBezTo>
                    <a:pt x="0" y="5999"/>
                    <a:pt x="1729" y="7727"/>
                    <a:pt x="3864" y="7727"/>
                  </a:cubicBezTo>
                  <a:cubicBezTo>
                    <a:pt x="5973" y="7727"/>
                    <a:pt x="7701" y="5999"/>
                    <a:pt x="7701" y="3864"/>
                  </a:cubicBezTo>
                  <a:cubicBezTo>
                    <a:pt x="7701" y="1729"/>
                    <a:pt x="5973"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4"/>
            <p:cNvSpPr/>
            <p:nvPr/>
          </p:nvSpPr>
          <p:spPr>
            <a:xfrm>
              <a:off x="6651150" y="3578650"/>
              <a:ext cx="97250" cy="82750"/>
            </a:xfrm>
            <a:custGeom>
              <a:avLst/>
              <a:gdLst/>
              <a:ahLst/>
              <a:cxnLst/>
              <a:rect l="l" t="t" r="r" b="b"/>
              <a:pathLst>
                <a:path w="3890" h="3310" extrusionOk="0">
                  <a:moveTo>
                    <a:pt x="2237" y="0"/>
                  </a:moveTo>
                  <a:cubicBezTo>
                    <a:pt x="738" y="0"/>
                    <a:pt x="1" y="1780"/>
                    <a:pt x="1043" y="2822"/>
                  </a:cubicBezTo>
                  <a:cubicBezTo>
                    <a:pt x="1388" y="3159"/>
                    <a:pt x="1808" y="3310"/>
                    <a:pt x="2218" y="3310"/>
                  </a:cubicBezTo>
                  <a:cubicBezTo>
                    <a:pt x="3075" y="3310"/>
                    <a:pt x="3889" y="2650"/>
                    <a:pt x="3889" y="1652"/>
                  </a:cubicBezTo>
                  <a:cubicBezTo>
                    <a:pt x="3889" y="737"/>
                    <a:pt x="3152" y="0"/>
                    <a:pt x="2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4"/>
            <p:cNvSpPr/>
            <p:nvPr/>
          </p:nvSpPr>
          <p:spPr>
            <a:xfrm>
              <a:off x="7050175" y="3544975"/>
              <a:ext cx="193200" cy="193175"/>
            </a:xfrm>
            <a:custGeom>
              <a:avLst/>
              <a:gdLst/>
              <a:ahLst/>
              <a:cxnLst/>
              <a:rect l="l" t="t" r="r" b="b"/>
              <a:pathLst>
                <a:path w="7728" h="7727" extrusionOk="0">
                  <a:moveTo>
                    <a:pt x="3864" y="0"/>
                  </a:moveTo>
                  <a:cubicBezTo>
                    <a:pt x="1729" y="0"/>
                    <a:pt x="1" y="1729"/>
                    <a:pt x="1" y="3864"/>
                  </a:cubicBezTo>
                  <a:cubicBezTo>
                    <a:pt x="1" y="5999"/>
                    <a:pt x="1729" y="7727"/>
                    <a:pt x="3864" y="7727"/>
                  </a:cubicBezTo>
                  <a:cubicBezTo>
                    <a:pt x="5999" y="7727"/>
                    <a:pt x="7727" y="5999"/>
                    <a:pt x="7727" y="3864"/>
                  </a:cubicBezTo>
                  <a:cubicBezTo>
                    <a:pt x="7727" y="1729"/>
                    <a:pt x="5999" y="0"/>
                    <a:pt x="3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4"/>
            <p:cNvSpPr/>
            <p:nvPr/>
          </p:nvSpPr>
          <p:spPr>
            <a:xfrm>
              <a:off x="7083850" y="3578650"/>
              <a:ext cx="82650" cy="82625"/>
            </a:xfrm>
            <a:custGeom>
              <a:avLst/>
              <a:gdLst/>
              <a:ahLst/>
              <a:cxnLst/>
              <a:rect l="l" t="t" r="r" b="b"/>
              <a:pathLst>
                <a:path w="3306" h="3305" extrusionOk="0">
                  <a:moveTo>
                    <a:pt x="1653" y="0"/>
                  </a:moveTo>
                  <a:cubicBezTo>
                    <a:pt x="738" y="0"/>
                    <a:pt x="1" y="737"/>
                    <a:pt x="1" y="1652"/>
                  </a:cubicBezTo>
                  <a:cubicBezTo>
                    <a:pt x="1" y="2567"/>
                    <a:pt x="738" y="3304"/>
                    <a:pt x="1653" y="3304"/>
                  </a:cubicBezTo>
                  <a:cubicBezTo>
                    <a:pt x="2568" y="3304"/>
                    <a:pt x="3305" y="2567"/>
                    <a:pt x="3305" y="1652"/>
                  </a:cubicBezTo>
                  <a:cubicBezTo>
                    <a:pt x="3305" y="737"/>
                    <a:pt x="2568" y="0"/>
                    <a:pt x="1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4"/>
            <p:cNvSpPr/>
            <p:nvPr/>
          </p:nvSpPr>
          <p:spPr>
            <a:xfrm>
              <a:off x="1372300" y="2541050"/>
              <a:ext cx="4853800" cy="374275"/>
            </a:xfrm>
            <a:custGeom>
              <a:avLst/>
              <a:gdLst/>
              <a:ahLst/>
              <a:cxnLst/>
              <a:rect l="l" t="t" r="r" b="b"/>
              <a:pathLst>
                <a:path w="194152" h="14971" extrusionOk="0">
                  <a:moveTo>
                    <a:pt x="7472" y="0"/>
                  </a:moveTo>
                  <a:cubicBezTo>
                    <a:pt x="3355" y="0"/>
                    <a:pt x="0" y="3355"/>
                    <a:pt x="0" y="7473"/>
                  </a:cubicBezTo>
                  <a:cubicBezTo>
                    <a:pt x="0" y="11615"/>
                    <a:pt x="3355" y="14970"/>
                    <a:pt x="7472" y="14970"/>
                  </a:cubicBezTo>
                  <a:lnTo>
                    <a:pt x="186679" y="14970"/>
                  </a:lnTo>
                  <a:cubicBezTo>
                    <a:pt x="190822" y="14970"/>
                    <a:pt x="194152" y="11615"/>
                    <a:pt x="194152" y="7473"/>
                  </a:cubicBezTo>
                  <a:cubicBezTo>
                    <a:pt x="194152" y="3355"/>
                    <a:pt x="190822" y="0"/>
                    <a:pt x="186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4"/>
            <p:cNvSpPr/>
            <p:nvPr/>
          </p:nvSpPr>
          <p:spPr>
            <a:xfrm>
              <a:off x="3314700" y="2243050"/>
              <a:ext cx="969625" cy="969625"/>
            </a:xfrm>
            <a:custGeom>
              <a:avLst/>
              <a:gdLst/>
              <a:ahLst/>
              <a:cxnLst/>
              <a:rect l="l" t="t" r="r" b="b"/>
              <a:pathLst>
                <a:path w="38785" h="38785" extrusionOk="0">
                  <a:moveTo>
                    <a:pt x="19393" y="0"/>
                  </a:moveTo>
                  <a:cubicBezTo>
                    <a:pt x="8667" y="0"/>
                    <a:pt x="0" y="8693"/>
                    <a:pt x="0" y="19393"/>
                  </a:cubicBezTo>
                  <a:cubicBezTo>
                    <a:pt x="0" y="30118"/>
                    <a:pt x="8667" y="38785"/>
                    <a:pt x="19393" y="38785"/>
                  </a:cubicBezTo>
                  <a:cubicBezTo>
                    <a:pt x="30093" y="38785"/>
                    <a:pt x="38785" y="30118"/>
                    <a:pt x="38785" y="19393"/>
                  </a:cubicBezTo>
                  <a:cubicBezTo>
                    <a:pt x="38785" y="8693"/>
                    <a:pt x="30093" y="0"/>
                    <a:pt x="19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4"/>
            <p:cNvSpPr/>
            <p:nvPr/>
          </p:nvSpPr>
          <p:spPr>
            <a:xfrm>
              <a:off x="3455750" y="2384750"/>
              <a:ext cx="686900" cy="686875"/>
            </a:xfrm>
            <a:custGeom>
              <a:avLst/>
              <a:gdLst/>
              <a:ahLst/>
              <a:cxnLst/>
              <a:rect l="l" t="t" r="r" b="b"/>
              <a:pathLst>
                <a:path w="27476" h="27475" extrusionOk="0">
                  <a:moveTo>
                    <a:pt x="13751" y="0"/>
                  </a:moveTo>
                  <a:cubicBezTo>
                    <a:pt x="6151" y="0"/>
                    <a:pt x="1" y="6151"/>
                    <a:pt x="1" y="13725"/>
                  </a:cubicBezTo>
                  <a:cubicBezTo>
                    <a:pt x="1" y="21324"/>
                    <a:pt x="6151" y="27475"/>
                    <a:pt x="13751" y="27475"/>
                  </a:cubicBezTo>
                  <a:cubicBezTo>
                    <a:pt x="21325" y="27475"/>
                    <a:pt x="27475" y="21324"/>
                    <a:pt x="27475" y="13725"/>
                  </a:cubicBezTo>
                  <a:cubicBezTo>
                    <a:pt x="27475" y="6151"/>
                    <a:pt x="21325" y="0"/>
                    <a:pt x="13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4"/>
            <p:cNvSpPr/>
            <p:nvPr/>
          </p:nvSpPr>
          <p:spPr>
            <a:xfrm>
              <a:off x="3516750" y="2465250"/>
              <a:ext cx="564900" cy="525375"/>
            </a:xfrm>
            <a:custGeom>
              <a:avLst/>
              <a:gdLst/>
              <a:ahLst/>
              <a:cxnLst/>
              <a:rect l="l" t="t" r="r" b="b"/>
              <a:pathLst>
                <a:path w="22596" h="21015" extrusionOk="0">
                  <a:moveTo>
                    <a:pt x="11308" y="1"/>
                  </a:moveTo>
                  <a:cubicBezTo>
                    <a:pt x="6245" y="1"/>
                    <a:pt x="1766" y="3650"/>
                    <a:pt x="941" y="8827"/>
                  </a:cubicBezTo>
                  <a:cubicBezTo>
                    <a:pt x="1" y="14546"/>
                    <a:pt x="3889" y="19934"/>
                    <a:pt x="9608" y="20874"/>
                  </a:cubicBezTo>
                  <a:cubicBezTo>
                    <a:pt x="10185" y="20969"/>
                    <a:pt x="10758" y="21015"/>
                    <a:pt x="11324" y="21015"/>
                  </a:cubicBezTo>
                  <a:cubicBezTo>
                    <a:pt x="16389" y="21015"/>
                    <a:pt x="20832" y="17349"/>
                    <a:pt x="21655" y="12182"/>
                  </a:cubicBezTo>
                  <a:cubicBezTo>
                    <a:pt x="22595" y="6464"/>
                    <a:pt x="18707" y="1075"/>
                    <a:pt x="12988" y="135"/>
                  </a:cubicBezTo>
                  <a:cubicBezTo>
                    <a:pt x="12424" y="45"/>
                    <a:pt x="11862" y="1"/>
                    <a:pt x="113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4"/>
            <p:cNvSpPr/>
            <p:nvPr/>
          </p:nvSpPr>
          <p:spPr>
            <a:xfrm>
              <a:off x="3636200" y="2558850"/>
              <a:ext cx="219875" cy="219225"/>
            </a:xfrm>
            <a:custGeom>
              <a:avLst/>
              <a:gdLst/>
              <a:ahLst/>
              <a:cxnLst/>
              <a:rect l="l" t="t" r="r" b="b"/>
              <a:pathLst>
                <a:path w="8795" h="8769" extrusionOk="0">
                  <a:moveTo>
                    <a:pt x="4398" y="0"/>
                  </a:moveTo>
                  <a:cubicBezTo>
                    <a:pt x="1983" y="0"/>
                    <a:pt x="1" y="1957"/>
                    <a:pt x="1" y="4372"/>
                  </a:cubicBezTo>
                  <a:cubicBezTo>
                    <a:pt x="1" y="6786"/>
                    <a:pt x="1983" y="8769"/>
                    <a:pt x="4398" y="8769"/>
                  </a:cubicBezTo>
                  <a:cubicBezTo>
                    <a:pt x="6812" y="8769"/>
                    <a:pt x="8795" y="6786"/>
                    <a:pt x="8795" y="4372"/>
                  </a:cubicBezTo>
                  <a:cubicBezTo>
                    <a:pt x="8795" y="1957"/>
                    <a:pt x="6812" y="0"/>
                    <a:pt x="4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4"/>
            <p:cNvSpPr/>
            <p:nvPr/>
          </p:nvSpPr>
          <p:spPr>
            <a:xfrm>
              <a:off x="2022950" y="2359325"/>
              <a:ext cx="737075" cy="737075"/>
            </a:xfrm>
            <a:custGeom>
              <a:avLst/>
              <a:gdLst/>
              <a:ahLst/>
              <a:cxnLst/>
              <a:rect l="l" t="t" r="r" b="b"/>
              <a:pathLst>
                <a:path w="29483" h="29483" extrusionOk="0">
                  <a:moveTo>
                    <a:pt x="14741" y="1"/>
                  </a:moveTo>
                  <a:cubicBezTo>
                    <a:pt x="6608" y="1"/>
                    <a:pt x="0" y="6609"/>
                    <a:pt x="0" y="14742"/>
                  </a:cubicBezTo>
                  <a:cubicBezTo>
                    <a:pt x="0" y="22900"/>
                    <a:pt x="6608" y="29483"/>
                    <a:pt x="14741" y="29483"/>
                  </a:cubicBezTo>
                  <a:cubicBezTo>
                    <a:pt x="22874" y="29483"/>
                    <a:pt x="29482" y="22900"/>
                    <a:pt x="29482" y="14742"/>
                  </a:cubicBezTo>
                  <a:cubicBezTo>
                    <a:pt x="29482" y="6609"/>
                    <a:pt x="22874" y="1"/>
                    <a:pt x="14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4"/>
            <p:cNvSpPr/>
            <p:nvPr/>
          </p:nvSpPr>
          <p:spPr>
            <a:xfrm>
              <a:off x="2094750" y="2466950"/>
              <a:ext cx="593475" cy="522200"/>
            </a:xfrm>
            <a:custGeom>
              <a:avLst/>
              <a:gdLst/>
              <a:ahLst/>
              <a:cxnLst/>
              <a:rect l="l" t="t" r="r" b="b"/>
              <a:pathLst>
                <a:path w="23739" h="20888" extrusionOk="0">
                  <a:moveTo>
                    <a:pt x="11865" y="0"/>
                  </a:moveTo>
                  <a:cubicBezTo>
                    <a:pt x="10490" y="0"/>
                    <a:pt x="9093" y="275"/>
                    <a:pt x="7752" y="855"/>
                  </a:cubicBezTo>
                  <a:cubicBezTo>
                    <a:pt x="2440" y="3142"/>
                    <a:pt x="0" y="9268"/>
                    <a:pt x="2262" y="14579"/>
                  </a:cubicBezTo>
                  <a:cubicBezTo>
                    <a:pt x="3970" y="18527"/>
                    <a:pt x="7833" y="20888"/>
                    <a:pt x="11882" y="20888"/>
                  </a:cubicBezTo>
                  <a:cubicBezTo>
                    <a:pt x="13254" y="20888"/>
                    <a:pt x="14648" y="20617"/>
                    <a:pt x="15987" y="20044"/>
                  </a:cubicBezTo>
                  <a:cubicBezTo>
                    <a:pt x="21298" y="17756"/>
                    <a:pt x="23738" y="11606"/>
                    <a:pt x="21451" y="6319"/>
                  </a:cubicBezTo>
                  <a:cubicBezTo>
                    <a:pt x="19763" y="2374"/>
                    <a:pt x="15909" y="0"/>
                    <a:pt x="11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4"/>
            <p:cNvSpPr/>
            <p:nvPr/>
          </p:nvSpPr>
          <p:spPr>
            <a:xfrm>
              <a:off x="2191950" y="2528350"/>
              <a:ext cx="399050" cy="399675"/>
            </a:xfrm>
            <a:custGeom>
              <a:avLst/>
              <a:gdLst/>
              <a:ahLst/>
              <a:cxnLst/>
              <a:rect l="l" t="t" r="r" b="b"/>
              <a:pathLst>
                <a:path w="15962" h="15987" extrusionOk="0">
                  <a:moveTo>
                    <a:pt x="7981" y="0"/>
                  </a:moveTo>
                  <a:cubicBezTo>
                    <a:pt x="3559" y="0"/>
                    <a:pt x="1" y="3584"/>
                    <a:pt x="1" y="7981"/>
                  </a:cubicBezTo>
                  <a:cubicBezTo>
                    <a:pt x="1" y="12403"/>
                    <a:pt x="3559" y="15987"/>
                    <a:pt x="7981" y="15987"/>
                  </a:cubicBezTo>
                  <a:cubicBezTo>
                    <a:pt x="12404" y="15987"/>
                    <a:pt x="15962" y="12403"/>
                    <a:pt x="15962" y="7981"/>
                  </a:cubicBezTo>
                  <a:cubicBezTo>
                    <a:pt x="15962" y="3584"/>
                    <a:pt x="12404" y="0"/>
                    <a:pt x="79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4"/>
            <p:cNvSpPr/>
            <p:nvPr/>
          </p:nvSpPr>
          <p:spPr>
            <a:xfrm>
              <a:off x="2239600" y="2598875"/>
              <a:ext cx="195100" cy="167175"/>
            </a:xfrm>
            <a:custGeom>
              <a:avLst/>
              <a:gdLst/>
              <a:ahLst/>
              <a:cxnLst/>
              <a:rect l="l" t="t" r="r" b="b"/>
              <a:pathLst>
                <a:path w="7804" h="6687" extrusionOk="0">
                  <a:moveTo>
                    <a:pt x="4449" y="0"/>
                  </a:moveTo>
                  <a:cubicBezTo>
                    <a:pt x="1475" y="0"/>
                    <a:pt x="1" y="3609"/>
                    <a:pt x="2110" y="5693"/>
                  </a:cubicBezTo>
                  <a:cubicBezTo>
                    <a:pt x="2788" y="6379"/>
                    <a:pt x="3626" y="6686"/>
                    <a:pt x="4450" y="6686"/>
                  </a:cubicBezTo>
                  <a:cubicBezTo>
                    <a:pt x="6159" y="6686"/>
                    <a:pt x="7803" y="5362"/>
                    <a:pt x="7803" y="3355"/>
                  </a:cubicBezTo>
                  <a:cubicBezTo>
                    <a:pt x="7803" y="1500"/>
                    <a:pt x="6304" y="0"/>
                    <a:pt x="44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4"/>
            <p:cNvSpPr/>
            <p:nvPr/>
          </p:nvSpPr>
          <p:spPr>
            <a:xfrm>
              <a:off x="4838375" y="2359325"/>
              <a:ext cx="737725" cy="737075"/>
            </a:xfrm>
            <a:custGeom>
              <a:avLst/>
              <a:gdLst/>
              <a:ahLst/>
              <a:cxnLst/>
              <a:rect l="l" t="t" r="r" b="b"/>
              <a:pathLst>
                <a:path w="29509" h="29483" extrusionOk="0">
                  <a:moveTo>
                    <a:pt x="14767" y="1"/>
                  </a:moveTo>
                  <a:cubicBezTo>
                    <a:pt x="6609" y="1"/>
                    <a:pt x="1" y="6609"/>
                    <a:pt x="1" y="14742"/>
                  </a:cubicBezTo>
                  <a:cubicBezTo>
                    <a:pt x="1" y="22900"/>
                    <a:pt x="6609" y="29483"/>
                    <a:pt x="14767" y="29483"/>
                  </a:cubicBezTo>
                  <a:cubicBezTo>
                    <a:pt x="22900" y="29483"/>
                    <a:pt x="29508" y="22900"/>
                    <a:pt x="29508" y="14742"/>
                  </a:cubicBezTo>
                  <a:cubicBezTo>
                    <a:pt x="29508" y="6609"/>
                    <a:pt x="22900" y="1"/>
                    <a:pt x="14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4"/>
            <p:cNvSpPr/>
            <p:nvPr/>
          </p:nvSpPr>
          <p:spPr>
            <a:xfrm>
              <a:off x="4910800" y="2466800"/>
              <a:ext cx="592850" cy="522125"/>
            </a:xfrm>
            <a:custGeom>
              <a:avLst/>
              <a:gdLst/>
              <a:ahLst/>
              <a:cxnLst/>
              <a:rect l="l" t="t" r="r" b="b"/>
              <a:pathLst>
                <a:path w="23714" h="20885" extrusionOk="0">
                  <a:moveTo>
                    <a:pt x="11843" y="1"/>
                  </a:moveTo>
                  <a:cubicBezTo>
                    <a:pt x="10522" y="1"/>
                    <a:pt x="9178" y="253"/>
                    <a:pt x="7880" y="785"/>
                  </a:cubicBezTo>
                  <a:cubicBezTo>
                    <a:pt x="2542" y="2996"/>
                    <a:pt x="1" y="9096"/>
                    <a:pt x="2212" y="14433"/>
                  </a:cubicBezTo>
                  <a:cubicBezTo>
                    <a:pt x="3866" y="18452"/>
                    <a:pt x="7760" y="20885"/>
                    <a:pt x="11869" y="20885"/>
                  </a:cubicBezTo>
                  <a:cubicBezTo>
                    <a:pt x="13191" y="20885"/>
                    <a:pt x="14536" y="20633"/>
                    <a:pt x="15835" y="20101"/>
                  </a:cubicBezTo>
                  <a:cubicBezTo>
                    <a:pt x="21172" y="17915"/>
                    <a:pt x="23714" y="11815"/>
                    <a:pt x="21503" y="6478"/>
                  </a:cubicBezTo>
                  <a:cubicBezTo>
                    <a:pt x="19849" y="2439"/>
                    <a:pt x="15953" y="1"/>
                    <a:pt x="118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4"/>
            <p:cNvSpPr/>
            <p:nvPr/>
          </p:nvSpPr>
          <p:spPr>
            <a:xfrm>
              <a:off x="5007400" y="2528350"/>
              <a:ext cx="399675" cy="399675"/>
            </a:xfrm>
            <a:custGeom>
              <a:avLst/>
              <a:gdLst/>
              <a:ahLst/>
              <a:cxnLst/>
              <a:rect l="l" t="t" r="r" b="b"/>
              <a:pathLst>
                <a:path w="15987" h="15987" extrusionOk="0">
                  <a:moveTo>
                    <a:pt x="8006" y="0"/>
                  </a:moveTo>
                  <a:cubicBezTo>
                    <a:pt x="3584" y="0"/>
                    <a:pt x="0" y="3584"/>
                    <a:pt x="0" y="7981"/>
                  </a:cubicBezTo>
                  <a:cubicBezTo>
                    <a:pt x="0" y="12403"/>
                    <a:pt x="3584" y="15987"/>
                    <a:pt x="8006" y="15987"/>
                  </a:cubicBezTo>
                  <a:cubicBezTo>
                    <a:pt x="12403" y="15987"/>
                    <a:pt x="15987" y="12403"/>
                    <a:pt x="15987" y="7981"/>
                  </a:cubicBezTo>
                  <a:cubicBezTo>
                    <a:pt x="15987" y="3584"/>
                    <a:pt x="12403" y="0"/>
                    <a:pt x="8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4"/>
            <p:cNvSpPr/>
            <p:nvPr/>
          </p:nvSpPr>
          <p:spPr>
            <a:xfrm>
              <a:off x="5055050" y="2598875"/>
              <a:ext cx="195075" cy="167175"/>
            </a:xfrm>
            <a:custGeom>
              <a:avLst/>
              <a:gdLst/>
              <a:ahLst/>
              <a:cxnLst/>
              <a:rect l="l" t="t" r="r" b="b"/>
              <a:pathLst>
                <a:path w="7803" h="6687" extrusionOk="0">
                  <a:moveTo>
                    <a:pt x="4499" y="0"/>
                  </a:moveTo>
                  <a:cubicBezTo>
                    <a:pt x="1525" y="0"/>
                    <a:pt x="0" y="3584"/>
                    <a:pt x="2110" y="5693"/>
                  </a:cubicBezTo>
                  <a:cubicBezTo>
                    <a:pt x="2787" y="6379"/>
                    <a:pt x="3626" y="6686"/>
                    <a:pt x="4449" y="6686"/>
                  </a:cubicBezTo>
                  <a:cubicBezTo>
                    <a:pt x="6159" y="6686"/>
                    <a:pt x="7803" y="5362"/>
                    <a:pt x="7803" y="3355"/>
                  </a:cubicBezTo>
                  <a:cubicBezTo>
                    <a:pt x="7803" y="1500"/>
                    <a:pt x="6329" y="26"/>
                    <a:pt x="4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4"/>
          <p:cNvGrpSpPr/>
          <p:nvPr/>
        </p:nvGrpSpPr>
        <p:grpSpPr>
          <a:xfrm>
            <a:off x="2977366" y="1627289"/>
            <a:ext cx="1856951" cy="1275934"/>
            <a:chOff x="238125" y="397500"/>
            <a:chExt cx="7139375" cy="4905550"/>
          </a:xfrm>
        </p:grpSpPr>
        <p:sp>
          <p:nvSpPr>
            <p:cNvPr id="5868" name="Google Shape;5868;p54"/>
            <p:cNvSpPr/>
            <p:nvPr/>
          </p:nvSpPr>
          <p:spPr>
            <a:xfrm>
              <a:off x="2545950" y="397500"/>
              <a:ext cx="2523700" cy="1546100"/>
            </a:xfrm>
            <a:custGeom>
              <a:avLst/>
              <a:gdLst/>
              <a:ahLst/>
              <a:cxnLst/>
              <a:rect l="l" t="t" r="r" b="b"/>
              <a:pathLst>
                <a:path w="100948" h="61844" extrusionOk="0">
                  <a:moveTo>
                    <a:pt x="50474" y="0"/>
                  </a:moveTo>
                  <a:cubicBezTo>
                    <a:pt x="35289" y="0"/>
                    <a:pt x="20983" y="7178"/>
                    <a:pt x="11897" y="19351"/>
                  </a:cubicBezTo>
                  <a:cubicBezTo>
                    <a:pt x="2812" y="31524"/>
                    <a:pt x="0" y="47286"/>
                    <a:pt x="4317" y="61843"/>
                  </a:cubicBezTo>
                  <a:lnTo>
                    <a:pt x="96631" y="61843"/>
                  </a:lnTo>
                  <a:cubicBezTo>
                    <a:pt x="100948" y="47286"/>
                    <a:pt x="98137" y="31524"/>
                    <a:pt x="89051" y="19351"/>
                  </a:cubicBezTo>
                  <a:cubicBezTo>
                    <a:pt x="79965" y="7178"/>
                    <a:pt x="65659" y="0"/>
                    <a:pt x="504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4"/>
            <p:cNvSpPr/>
            <p:nvPr/>
          </p:nvSpPr>
          <p:spPr>
            <a:xfrm>
              <a:off x="2559750" y="1647400"/>
              <a:ext cx="2496100" cy="517700"/>
            </a:xfrm>
            <a:custGeom>
              <a:avLst/>
              <a:gdLst/>
              <a:ahLst/>
              <a:cxnLst/>
              <a:rect l="l" t="t" r="r" b="b"/>
              <a:pathLst>
                <a:path w="99844" h="20708" extrusionOk="0">
                  <a:moveTo>
                    <a:pt x="1" y="1"/>
                  </a:moveTo>
                  <a:lnTo>
                    <a:pt x="1" y="20707"/>
                  </a:lnTo>
                  <a:lnTo>
                    <a:pt x="99844" y="20707"/>
                  </a:lnTo>
                  <a:lnTo>
                    <a:pt x="998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4"/>
            <p:cNvSpPr/>
            <p:nvPr/>
          </p:nvSpPr>
          <p:spPr>
            <a:xfrm>
              <a:off x="2456850" y="1530075"/>
              <a:ext cx="2701900" cy="207075"/>
            </a:xfrm>
            <a:custGeom>
              <a:avLst/>
              <a:gdLst/>
              <a:ahLst/>
              <a:cxnLst/>
              <a:rect l="l" t="t" r="r" b="b"/>
              <a:pathLst>
                <a:path w="108076" h="8283" extrusionOk="0">
                  <a:moveTo>
                    <a:pt x="4142" y="0"/>
                  </a:moveTo>
                  <a:cubicBezTo>
                    <a:pt x="1858" y="0"/>
                    <a:pt x="0" y="1857"/>
                    <a:pt x="0" y="4141"/>
                  </a:cubicBezTo>
                  <a:cubicBezTo>
                    <a:pt x="0" y="6451"/>
                    <a:pt x="1858" y="8283"/>
                    <a:pt x="4142" y="8283"/>
                  </a:cubicBezTo>
                  <a:lnTo>
                    <a:pt x="103935" y="8283"/>
                  </a:lnTo>
                  <a:cubicBezTo>
                    <a:pt x="106219" y="8283"/>
                    <a:pt x="108076" y="6451"/>
                    <a:pt x="108076" y="4141"/>
                  </a:cubicBezTo>
                  <a:cubicBezTo>
                    <a:pt x="108076" y="1857"/>
                    <a:pt x="106219" y="0"/>
                    <a:pt x="1039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4"/>
            <p:cNvSpPr/>
            <p:nvPr/>
          </p:nvSpPr>
          <p:spPr>
            <a:xfrm>
              <a:off x="2121150" y="2148750"/>
              <a:ext cx="3373300" cy="370225"/>
            </a:xfrm>
            <a:custGeom>
              <a:avLst/>
              <a:gdLst/>
              <a:ahLst/>
              <a:cxnLst/>
              <a:rect l="l" t="t" r="r" b="b"/>
              <a:pathLst>
                <a:path w="134932" h="14809" extrusionOk="0">
                  <a:moveTo>
                    <a:pt x="7359" y="0"/>
                  </a:moveTo>
                  <a:cubicBezTo>
                    <a:pt x="3289" y="0"/>
                    <a:pt x="1" y="3329"/>
                    <a:pt x="1" y="7405"/>
                  </a:cubicBezTo>
                  <a:cubicBezTo>
                    <a:pt x="1" y="11496"/>
                    <a:pt x="3314" y="14809"/>
                    <a:pt x="7405" y="14809"/>
                  </a:cubicBezTo>
                  <a:lnTo>
                    <a:pt x="127528" y="14809"/>
                  </a:lnTo>
                  <a:cubicBezTo>
                    <a:pt x="131619" y="14809"/>
                    <a:pt x="134932" y="11496"/>
                    <a:pt x="134932" y="7405"/>
                  </a:cubicBezTo>
                  <a:cubicBezTo>
                    <a:pt x="134932" y="3329"/>
                    <a:pt x="131643" y="0"/>
                    <a:pt x="127573" y="0"/>
                  </a:cubicBezTo>
                  <a:cubicBezTo>
                    <a:pt x="127558" y="0"/>
                    <a:pt x="127543" y="0"/>
                    <a:pt x="127528" y="1"/>
                  </a:cubicBezTo>
                  <a:lnTo>
                    <a:pt x="7405" y="1"/>
                  </a:lnTo>
                  <a:cubicBezTo>
                    <a:pt x="7389" y="0"/>
                    <a:pt x="7374" y="0"/>
                    <a:pt x="7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4"/>
            <p:cNvSpPr/>
            <p:nvPr/>
          </p:nvSpPr>
          <p:spPr>
            <a:xfrm>
              <a:off x="2755525" y="4273975"/>
              <a:ext cx="2104550" cy="1029075"/>
            </a:xfrm>
            <a:custGeom>
              <a:avLst/>
              <a:gdLst/>
              <a:ahLst/>
              <a:cxnLst/>
              <a:rect l="l" t="t" r="r" b="b"/>
              <a:pathLst>
                <a:path w="84182" h="41163" extrusionOk="0">
                  <a:moveTo>
                    <a:pt x="42091" y="1"/>
                  </a:moveTo>
                  <a:cubicBezTo>
                    <a:pt x="18850" y="1"/>
                    <a:pt x="0" y="9212"/>
                    <a:pt x="0" y="20582"/>
                  </a:cubicBezTo>
                  <a:cubicBezTo>
                    <a:pt x="0" y="31952"/>
                    <a:pt x="18850" y="41163"/>
                    <a:pt x="42091" y="41163"/>
                  </a:cubicBezTo>
                  <a:cubicBezTo>
                    <a:pt x="65333" y="41163"/>
                    <a:pt x="84182" y="31952"/>
                    <a:pt x="84182" y="20582"/>
                  </a:cubicBezTo>
                  <a:cubicBezTo>
                    <a:pt x="84182" y="9212"/>
                    <a:pt x="65333" y="1"/>
                    <a:pt x="420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4"/>
            <p:cNvSpPr/>
            <p:nvPr/>
          </p:nvSpPr>
          <p:spPr>
            <a:xfrm>
              <a:off x="2463750" y="4334850"/>
              <a:ext cx="2688100" cy="512025"/>
            </a:xfrm>
            <a:custGeom>
              <a:avLst/>
              <a:gdLst/>
              <a:ahLst/>
              <a:cxnLst/>
              <a:rect l="l" t="t" r="r" b="b"/>
              <a:pathLst>
                <a:path w="107524" h="20481" extrusionOk="0">
                  <a:moveTo>
                    <a:pt x="97305" y="0"/>
                  </a:moveTo>
                  <a:cubicBezTo>
                    <a:pt x="97289" y="0"/>
                    <a:pt x="97274" y="0"/>
                    <a:pt x="97258" y="0"/>
                  </a:cubicBezTo>
                  <a:lnTo>
                    <a:pt x="10266" y="0"/>
                  </a:lnTo>
                  <a:cubicBezTo>
                    <a:pt x="4594" y="0"/>
                    <a:pt x="0" y="4568"/>
                    <a:pt x="0" y="10241"/>
                  </a:cubicBezTo>
                  <a:cubicBezTo>
                    <a:pt x="0" y="15888"/>
                    <a:pt x="4594" y="20481"/>
                    <a:pt x="10266" y="20481"/>
                  </a:cubicBezTo>
                  <a:lnTo>
                    <a:pt x="97258" y="20481"/>
                  </a:lnTo>
                  <a:cubicBezTo>
                    <a:pt x="102931" y="20481"/>
                    <a:pt x="107524" y="15888"/>
                    <a:pt x="107524" y="10241"/>
                  </a:cubicBezTo>
                  <a:cubicBezTo>
                    <a:pt x="107524" y="4584"/>
                    <a:pt x="102956" y="0"/>
                    <a:pt x="97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4"/>
            <p:cNvSpPr/>
            <p:nvPr/>
          </p:nvSpPr>
          <p:spPr>
            <a:xfrm>
              <a:off x="990450" y="4420175"/>
              <a:ext cx="1235525" cy="604275"/>
            </a:xfrm>
            <a:custGeom>
              <a:avLst/>
              <a:gdLst/>
              <a:ahLst/>
              <a:cxnLst/>
              <a:rect l="l" t="t" r="r" b="b"/>
              <a:pathLst>
                <a:path w="49421" h="24171" extrusionOk="0">
                  <a:moveTo>
                    <a:pt x="24723" y="1"/>
                  </a:moveTo>
                  <a:cubicBezTo>
                    <a:pt x="11069" y="1"/>
                    <a:pt x="0" y="5422"/>
                    <a:pt x="0" y="12098"/>
                  </a:cubicBezTo>
                  <a:cubicBezTo>
                    <a:pt x="0" y="18775"/>
                    <a:pt x="11069" y="24171"/>
                    <a:pt x="24723" y="24171"/>
                  </a:cubicBezTo>
                  <a:cubicBezTo>
                    <a:pt x="38351" y="24171"/>
                    <a:pt x="49420" y="18775"/>
                    <a:pt x="49420" y="12098"/>
                  </a:cubicBezTo>
                  <a:cubicBezTo>
                    <a:pt x="49420" y="5422"/>
                    <a:pt x="38351" y="1"/>
                    <a:pt x="247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4"/>
            <p:cNvSpPr/>
            <p:nvPr/>
          </p:nvSpPr>
          <p:spPr>
            <a:xfrm>
              <a:off x="819775" y="4455950"/>
              <a:ext cx="1577500" cy="300575"/>
            </a:xfrm>
            <a:custGeom>
              <a:avLst/>
              <a:gdLst/>
              <a:ahLst/>
              <a:cxnLst/>
              <a:rect l="l" t="t" r="r" b="b"/>
              <a:pathLst>
                <a:path w="63100" h="12023" extrusionOk="0">
                  <a:moveTo>
                    <a:pt x="6024" y="0"/>
                  </a:moveTo>
                  <a:cubicBezTo>
                    <a:pt x="2686" y="0"/>
                    <a:pt x="1" y="2711"/>
                    <a:pt x="1" y="6024"/>
                  </a:cubicBezTo>
                  <a:cubicBezTo>
                    <a:pt x="1" y="9337"/>
                    <a:pt x="2686" y="12023"/>
                    <a:pt x="6024" y="12023"/>
                  </a:cubicBezTo>
                  <a:lnTo>
                    <a:pt x="57075" y="12023"/>
                  </a:lnTo>
                  <a:cubicBezTo>
                    <a:pt x="57091" y="12023"/>
                    <a:pt x="57106" y="12023"/>
                    <a:pt x="57121" y="12023"/>
                  </a:cubicBezTo>
                  <a:cubicBezTo>
                    <a:pt x="60413" y="12023"/>
                    <a:pt x="63099" y="9322"/>
                    <a:pt x="63099" y="6024"/>
                  </a:cubicBezTo>
                  <a:cubicBezTo>
                    <a:pt x="63099" y="2711"/>
                    <a:pt x="60388" y="0"/>
                    <a:pt x="57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4"/>
            <p:cNvSpPr/>
            <p:nvPr/>
          </p:nvSpPr>
          <p:spPr>
            <a:xfrm>
              <a:off x="5389025" y="4420175"/>
              <a:ext cx="1235500" cy="604275"/>
            </a:xfrm>
            <a:custGeom>
              <a:avLst/>
              <a:gdLst/>
              <a:ahLst/>
              <a:cxnLst/>
              <a:rect l="l" t="t" r="r" b="b"/>
              <a:pathLst>
                <a:path w="49420" h="24171" extrusionOk="0">
                  <a:moveTo>
                    <a:pt x="24723" y="1"/>
                  </a:moveTo>
                  <a:cubicBezTo>
                    <a:pt x="11069" y="1"/>
                    <a:pt x="0" y="5422"/>
                    <a:pt x="0" y="12098"/>
                  </a:cubicBezTo>
                  <a:cubicBezTo>
                    <a:pt x="0" y="18775"/>
                    <a:pt x="11069" y="24171"/>
                    <a:pt x="24723" y="24171"/>
                  </a:cubicBezTo>
                  <a:cubicBezTo>
                    <a:pt x="38351" y="24171"/>
                    <a:pt x="49420" y="18775"/>
                    <a:pt x="49420" y="12098"/>
                  </a:cubicBezTo>
                  <a:cubicBezTo>
                    <a:pt x="49420" y="5422"/>
                    <a:pt x="38351" y="1"/>
                    <a:pt x="247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4"/>
            <p:cNvSpPr/>
            <p:nvPr/>
          </p:nvSpPr>
          <p:spPr>
            <a:xfrm>
              <a:off x="5218350" y="4455950"/>
              <a:ext cx="1577475" cy="300575"/>
            </a:xfrm>
            <a:custGeom>
              <a:avLst/>
              <a:gdLst/>
              <a:ahLst/>
              <a:cxnLst/>
              <a:rect l="l" t="t" r="r" b="b"/>
              <a:pathLst>
                <a:path w="63099" h="12023" extrusionOk="0">
                  <a:moveTo>
                    <a:pt x="6024" y="0"/>
                  </a:moveTo>
                  <a:cubicBezTo>
                    <a:pt x="2686" y="0"/>
                    <a:pt x="0" y="2711"/>
                    <a:pt x="0" y="6024"/>
                  </a:cubicBezTo>
                  <a:cubicBezTo>
                    <a:pt x="0" y="9322"/>
                    <a:pt x="2661" y="12023"/>
                    <a:pt x="5978" y="12023"/>
                  </a:cubicBezTo>
                  <a:cubicBezTo>
                    <a:pt x="5993" y="12023"/>
                    <a:pt x="6009" y="12023"/>
                    <a:pt x="6024" y="12023"/>
                  </a:cubicBezTo>
                  <a:lnTo>
                    <a:pt x="57075" y="12023"/>
                  </a:lnTo>
                  <a:cubicBezTo>
                    <a:pt x="57090" y="12023"/>
                    <a:pt x="57105" y="12023"/>
                    <a:pt x="57121" y="12023"/>
                  </a:cubicBezTo>
                  <a:cubicBezTo>
                    <a:pt x="60413" y="12023"/>
                    <a:pt x="63099" y="9322"/>
                    <a:pt x="63099" y="6024"/>
                  </a:cubicBezTo>
                  <a:cubicBezTo>
                    <a:pt x="63099" y="2711"/>
                    <a:pt x="60388" y="0"/>
                    <a:pt x="57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4"/>
            <p:cNvSpPr/>
            <p:nvPr/>
          </p:nvSpPr>
          <p:spPr>
            <a:xfrm>
              <a:off x="528000" y="4089500"/>
              <a:ext cx="6560225" cy="527725"/>
            </a:xfrm>
            <a:custGeom>
              <a:avLst/>
              <a:gdLst/>
              <a:ahLst/>
              <a:cxnLst/>
              <a:rect l="l" t="t" r="r" b="b"/>
              <a:pathLst>
                <a:path w="262409" h="21109" extrusionOk="0">
                  <a:moveTo>
                    <a:pt x="10542" y="1"/>
                  </a:moveTo>
                  <a:cubicBezTo>
                    <a:pt x="4719" y="1"/>
                    <a:pt x="1" y="4719"/>
                    <a:pt x="1" y="10542"/>
                  </a:cubicBezTo>
                  <a:cubicBezTo>
                    <a:pt x="1" y="16365"/>
                    <a:pt x="4719" y="21109"/>
                    <a:pt x="10542" y="21109"/>
                  </a:cubicBezTo>
                  <a:lnTo>
                    <a:pt x="251842" y="21109"/>
                  </a:lnTo>
                  <a:cubicBezTo>
                    <a:pt x="257665" y="21084"/>
                    <a:pt x="262384" y="16365"/>
                    <a:pt x="262384" y="10542"/>
                  </a:cubicBezTo>
                  <a:lnTo>
                    <a:pt x="262409" y="10542"/>
                  </a:lnTo>
                  <a:cubicBezTo>
                    <a:pt x="262409" y="4719"/>
                    <a:pt x="257665" y="1"/>
                    <a:pt x="2518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4"/>
            <p:cNvSpPr/>
            <p:nvPr/>
          </p:nvSpPr>
          <p:spPr>
            <a:xfrm>
              <a:off x="238125" y="2731675"/>
              <a:ext cx="7139375" cy="1520375"/>
            </a:xfrm>
            <a:custGeom>
              <a:avLst/>
              <a:gdLst/>
              <a:ahLst/>
              <a:cxnLst/>
              <a:rect l="l" t="t" r="r" b="b"/>
              <a:pathLst>
                <a:path w="285575" h="60815" extrusionOk="0">
                  <a:moveTo>
                    <a:pt x="62772" y="0"/>
                  </a:moveTo>
                  <a:lnTo>
                    <a:pt x="0" y="60814"/>
                  </a:lnTo>
                  <a:lnTo>
                    <a:pt x="285574" y="60814"/>
                  </a:lnTo>
                  <a:lnTo>
                    <a:pt x="2228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4"/>
            <p:cNvSpPr/>
            <p:nvPr/>
          </p:nvSpPr>
          <p:spPr>
            <a:xfrm>
              <a:off x="1436575" y="2731675"/>
              <a:ext cx="4742450" cy="1520375"/>
            </a:xfrm>
            <a:custGeom>
              <a:avLst/>
              <a:gdLst/>
              <a:ahLst/>
              <a:cxnLst/>
              <a:rect l="l" t="t" r="r" b="b"/>
              <a:pathLst>
                <a:path w="189698" h="60815" extrusionOk="0">
                  <a:moveTo>
                    <a:pt x="41690" y="0"/>
                  </a:moveTo>
                  <a:lnTo>
                    <a:pt x="1" y="60814"/>
                  </a:lnTo>
                  <a:lnTo>
                    <a:pt x="189698" y="60814"/>
                  </a:lnTo>
                  <a:lnTo>
                    <a:pt x="148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4"/>
            <p:cNvSpPr/>
            <p:nvPr/>
          </p:nvSpPr>
          <p:spPr>
            <a:xfrm>
              <a:off x="2665800" y="2731675"/>
              <a:ext cx="2284000" cy="1520375"/>
            </a:xfrm>
            <a:custGeom>
              <a:avLst/>
              <a:gdLst/>
              <a:ahLst/>
              <a:cxnLst/>
              <a:rect l="l" t="t" r="r" b="b"/>
              <a:pathLst>
                <a:path w="91360" h="60815" extrusionOk="0">
                  <a:moveTo>
                    <a:pt x="20079" y="0"/>
                  </a:moveTo>
                  <a:lnTo>
                    <a:pt x="0" y="60814"/>
                  </a:lnTo>
                  <a:lnTo>
                    <a:pt x="91360" y="60814"/>
                  </a:lnTo>
                  <a:lnTo>
                    <a:pt x="712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4"/>
            <p:cNvSpPr/>
            <p:nvPr/>
          </p:nvSpPr>
          <p:spPr>
            <a:xfrm>
              <a:off x="1371325" y="3199300"/>
              <a:ext cx="786250" cy="693575"/>
            </a:xfrm>
            <a:custGeom>
              <a:avLst/>
              <a:gdLst/>
              <a:ahLst/>
              <a:cxnLst/>
              <a:rect l="l" t="t" r="r" b="b"/>
              <a:pathLst>
                <a:path w="31450" h="27743" extrusionOk="0">
                  <a:moveTo>
                    <a:pt x="15727" y="1"/>
                  </a:moveTo>
                  <a:cubicBezTo>
                    <a:pt x="13967" y="1"/>
                    <a:pt x="12175" y="337"/>
                    <a:pt x="10442" y="1048"/>
                  </a:cubicBezTo>
                  <a:cubicBezTo>
                    <a:pt x="3364" y="3959"/>
                    <a:pt x="0" y="12066"/>
                    <a:pt x="2912" y="19144"/>
                  </a:cubicBezTo>
                  <a:cubicBezTo>
                    <a:pt x="5115" y="24500"/>
                    <a:pt x="10278" y="27743"/>
                    <a:pt x="15727" y="27743"/>
                  </a:cubicBezTo>
                  <a:cubicBezTo>
                    <a:pt x="17479" y="27743"/>
                    <a:pt x="19261" y="27407"/>
                    <a:pt x="20983" y="26699"/>
                  </a:cubicBezTo>
                  <a:cubicBezTo>
                    <a:pt x="28086" y="23787"/>
                    <a:pt x="31449" y="15680"/>
                    <a:pt x="28538" y="8603"/>
                  </a:cubicBezTo>
                  <a:cubicBezTo>
                    <a:pt x="26337" y="3233"/>
                    <a:pt x="21181" y="1"/>
                    <a:pt x="157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4"/>
            <p:cNvSpPr/>
            <p:nvPr/>
          </p:nvSpPr>
          <p:spPr>
            <a:xfrm>
              <a:off x="1484275" y="3299600"/>
              <a:ext cx="559725" cy="493050"/>
            </a:xfrm>
            <a:custGeom>
              <a:avLst/>
              <a:gdLst/>
              <a:ahLst/>
              <a:cxnLst/>
              <a:rect l="l" t="t" r="r" b="b"/>
              <a:pathLst>
                <a:path w="22389" h="19722" extrusionOk="0">
                  <a:moveTo>
                    <a:pt x="11193" y="1"/>
                  </a:moveTo>
                  <a:cubicBezTo>
                    <a:pt x="9938" y="1"/>
                    <a:pt x="8662" y="241"/>
                    <a:pt x="7429" y="751"/>
                  </a:cubicBezTo>
                  <a:cubicBezTo>
                    <a:pt x="2410" y="2809"/>
                    <a:pt x="0" y="8581"/>
                    <a:pt x="2083" y="13626"/>
                  </a:cubicBezTo>
                  <a:cubicBezTo>
                    <a:pt x="3658" y="17419"/>
                    <a:pt x="7324" y="19722"/>
                    <a:pt x="11199" y="19722"/>
                  </a:cubicBezTo>
                  <a:cubicBezTo>
                    <a:pt x="12452" y="19722"/>
                    <a:pt x="13726" y="19481"/>
                    <a:pt x="14959" y="18972"/>
                  </a:cubicBezTo>
                  <a:cubicBezTo>
                    <a:pt x="19979" y="16914"/>
                    <a:pt x="22388" y="11141"/>
                    <a:pt x="20305" y="6097"/>
                  </a:cubicBezTo>
                  <a:cubicBezTo>
                    <a:pt x="18750" y="2303"/>
                    <a:pt x="15074" y="1"/>
                    <a:pt x="1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4"/>
            <p:cNvSpPr/>
            <p:nvPr/>
          </p:nvSpPr>
          <p:spPr>
            <a:xfrm>
              <a:off x="1557050" y="3379225"/>
              <a:ext cx="283025" cy="242825"/>
            </a:xfrm>
            <a:custGeom>
              <a:avLst/>
              <a:gdLst/>
              <a:ahLst/>
              <a:cxnLst/>
              <a:rect l="l" t="t" r="r" b="b"/>
              <a:pathLst>
                <a:path w="11321" h="9713" extrusionOk="0">
                  <a:moveTo>
                    <a:pt x="6476" y="0"/>
                  </a:moveTo>
                  <a:cubicBezTo>
                    <a:pt x="2159" y="0"/>
                    <a:pt x="1" y="5221"/>
                    <a:pt x="3038" y="8283"/>
                  </a:cubicBezTo>
                  <a:cubicBezTo>
                    <a:pt x="4026" y="9271"/>
                    <a:pt x="5239" y="9713"/>
                    <a:pt x="6429" y="9713"/>
                  </a:cubicBezTo>
                  <a:cubicBezTo>
                    <a:pt x="8926" y="9713"/>
                    <a:pt x="11320" y="7768"/>
                    <a:pt x="11320" y="4844"/>
                  </a:cubicBezTo>
                  <a:cubicBezTo>
                    <a:pt x="11320" y="2184"/>
                    <a:pt x="9137" y="0"/>
                    <a:pt x="6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4"/>
            <p:cNvSpPr/>
            <p:nvPr/>
          </p:nvSpPr>
          <p:spPr>
            <a:xfrm>
              <a:off x="2395975" y="3199675"/>
              <a:ext cx="779975" cy="693475"/>
            </a:xfrm>
            <a:custGeom>
              <a:avLst/>
              <a:gdLst/>
              <a:ahLst/>
              <a:cxnLst/>
              <a:rect l="l" t="t" r="r" b="b"/>
              <a:pathLst>
                <a:path w="31199" h="27739" extrusionOk="0">
                  <a:moveTo>
                    <a:pt x="15597" y="1"/>
                  </a:moveTo>
                  <a:cubicBezTo>
                    <a:pt x="14104" y="1"/>
                    <a:pt x="12585" y="244"/>
                    <a:pt x="11095" y="757"/>
                  </a:cubicBezTo>
                  <a:cubicBezTo>
                    <a:pt x="3841" y="3242"/>
                    <a:pt x="1" y="11123"/>
                    <a:pt x="2486" y="18376"/>
                  </a:cubicBezTo>
                  <a:cubicBezTo>
                    <a:pt x="4460" y="24118"/>
                    <a:pt x="9839" y="27738"/>
                    <a:pt x="15604" y="27738"/>
                  </a:cubicBezTo>
                  <a:cubicBezTo>
                    <a:pt x="17096" y="27738"/>
                    <a:pt x="18614" y="27496"/>
                    <a:pt x="20105" y="26985"/>
                  </a:cubicBezTo>
                  <a:cubicBezTo>
                    <a:pt x="27333" y="24475"/>
                    <a:pt x="31199" y="16594"/>
                    <a:pt x="28714" y="9366"/>
                  </a:cubicBezTo>
                  <a:cubicBezTo>
                    <a:pt x="26722" y="3608"/>
                    <a:pt x="21345" y="1"/>
                    <a:pt x="15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4"/>
            <p:cNvSpPr/>
            <p:nvPr/>
          </p:nvSpPr>
          <p:spPr>
            <a:xfrm>
              <a:off x="2506425" y="3299600"/>
              <a:ext cx="559100" cy="493050"/>
            </a:xfrm>
            <a:custGeom>
              <a:avLst/>
              <a:gdLst/>
              <a:ahLst/>
              <a:cxnLst/>
              <a:rect l="l" t="t" r="r" b="b"/>
              <a:pathLst>
                <a:path w="22364" h="19722" extrusionOk="0">
                  <a:moveTo>
                    <a:pt x="11179" y="1"/>
                  </a:moveTo>
                  <a:cubicBezTo>
                    <a:pt x="9928" y="1"/>
                    <a:pt x="8656" y="241"/>
                    <a:pt x="7429" y="751"/>
                  </a:cubicBezTo>
                  <a:cubicBezTo>
                    <a:pt x="2385" y="2809"/>
                    <a:pt x="0" y="8581"/>
                    <a:pt x="2058" y="13626"/>
                  </a:cubicBezTo>
                  <a:cubicBezTo>
                    <a:pt x="3632" y="17419"/>
                    <a:pt x="7299" y="19722"/>
                    <a:pt x="11174" y="19722"/>
                  </a:cubicBezTo>
                  <a:cubicBezTo>
                    <a:pt x="12427" y="19722"/>
                    <a:pt x="13701" y="19481"/>
                    <a:pt x="14934" y="18972"/>
                  </a:cubicBezTo>
                  <a:cubicBezTo>
                    <a:pt x="19979" y="16889"/>
                    <a:pt x="22363" y="11141"/>
                    <a:pt x="20305" y="6097"/>
                  </a:cubicBezTo>
                  <a:cubicBezTo>
                    <a:pt x="18731" y="2303"/>
                    <a:pt x="15050" y="1"/>
                    <a:pt x="11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4"/>
            <p:cNvSpPr/>
            <p:nvPr/>
          </p:nvSpPr>
          <p:spPr>
            <a:xfrm>
              <a:off x="2578575" y="3379225"/>
              <a:ext cx="283025" cy="242825"/>
            </a:xfrm>
            <a:custGeom>
              <a:avLst/>
              <a:gdLst/>
              <a:ahLst/>
              <a:cxnLst/>
              <a:rect l="l" t="t" r="r" b="b"/>
              <a:pathLst>
                <a:path w="11321" h="9713" extrusionOk="0">
                  <a:moveTo>
                    <a:pt x="6476" y="0"/>
                  </a:moveTo>
                  <a:cubicBezTo>
                    <a:pt x="2159" y="0"/>
                    <a:pt x="1" y="5221"/>
                    <a:pt x="3038" y="8283"/>
                  </a:cubicBezTo>
                  <a:cubicBezTo>
                    <a:pt x="4026" y="9271"/>
                    <a:pt x="5239" y="9713"/>
                    <a:pt x="6429" y="9713"/>
                  </a:cubicBezTo>
                  <a:cubicBezTo>
                    <a:pt x="8926" y="9713"/>
                    <a:pt x="11320" y="7768"/>
                    <a:pt x="11320" y="4844"/>
                  </a:cubicBezTo>
                  <a:cubicBezTo>
                    <a:pt x="11320" y="2184"/>
                    <a:pt x="9162" y="0"/>
                    <a:pt x="6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4"/>
            <p:cNvSpPr/>
            <p:nvPr/>
          </p:nvSpPr>
          <p:spPr>
            <a:xfrm>
              <a:off x="3412475" y="3199550"/>
              <a:ext cx="790650" cy="693150"/>
            </a:xfrm>
            <a:custGeom>
              <a:avLst/>
              <a:gdLst/>
              <a:ahLst/>
              <a:cxnLst/>
              <a:rect l="l" t="t" r="r" b="b"/>
              <a:pathLst>
                <a:path w="31626" h="27726" extrusionOk="0">
                  <a:moveTo>
                    <a:pt x="15807" y="1"/>
                  </a:moveTo>
                  <a:cubicBezTo>
                    <a:pt x="13803" y="1"/>
                    <a:pt x="11768" y="439"/>
                    <a:pt x="9840" y="1364"/>
                  </a:cubicBezTo>
                  <a:cubicBezTo>
                    <a:pt x="2912" y="4652"/>
                    <a:pt x="1" y="12935"/>
                    <a:pt x="3289" y="19837"/>
                  </a:cubicBezTo>
                  <a:cubicBezTo>
                    <a:pt x="5677" y="24811"/>
                    <a:pt x="10632" y="27726"/>
                    <a:pt x="15807" y="27726"/>
                  </a:cubicBezTo>
                  <a:cubicBezTo>
                    <a:pt x="17813" y="27726"/>
                    <a:pt x="19852" y="27288"/>
                    <a:pt x="21787" y="26363"/>
                  </a:cubicBezTo>
                  <a:cubicBezTo>
                    <a:pt x="28689" y="23075"/>
                    <a:pt x="31625" y="14792"/>
                    <a:pt x="28312" y="7890"/>
                  </a:cubicBezTo>
                  <a:cubicBezTo>
                    <a:pt x="25943" y="2916"/>
                    <a:pt x="20979" y="1"/>
                    <a:pt x="158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4"/>
            <p:cNvSpPr/>
            <p:nvPr/>
          </p:nvSpPr>
          <p:spPr>
            <a:xfrm>
              <a:off x="3526675" y="3299975"/>
              <a:ext cx="561625" cy="492950"/>
            </a:xfrm>
            <a:custGeom>
              <a:avLst/>
              <a:gdLst/>
              <a:ahLst/>
              <a:cxnLst/>
              <a:rect l="l" t="t" r="r" b="b"/>
              <a:pathLst>
                <a:path w="22465" h="19718" extrusionOk="0">
                  <a:moveTo>
                    <a:pt x="11226" y="0"/>
                  </a:moveTo>
                  <a:cubicBezTo>
                    <a:pt x="9801" y="0"/>
                    <a:pt x="8352" y="309"/>
                    <a:pt x="6978" y="961"/>
                  </a:cubicBezTo>
                  <a:cubicBezTo>
                    <a:pt x="2059" y="3321"/>
                    <a:pt x="1" y="9194"/>
                    <a:pt x="2335" y="14113"/>
                  </a:cubicBezTo>
                  <a:cubicBezTo>
                    <a:pt x="4035" y="17658"/>
                    <a:pt x="7561" y="19718"/>
                    <a:pt x="11239" y="19718"/>
                  </a:cubicBezTo>
                  <a:cubicBezTo>
                    <a:pt x="12664" y="19718"/>
                    <a:pt x="14113" y="19408"/>
                    <a:pt x="15487" y="18756"/>
                  </a:cubicBezTo>
                  <a:cubicBezTo>
                    <a:pt x="20406" y="16397"/>
                    <a:pt x="22464" y="10524"/>
                    <a:pt x="20130" y="5605"/>
                  </a:cubicBezTo>
                  <a:cubicBezTo>
                    <a:pt x="18430" y="2059"/>
                    <a:pt x="14904" y="0"/>
                    <a:pt x="1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4"/>
            <p:cNvSpPr/>
            <p:nvPr/>
          </p:nvSpPr>
          <p:spPr>
            <a:xfrm>
              <a:off x="3599475" y="3379225"/>
              <a:ext cx="283650" cy="242975"/>
            </a:xfrm>
            <a:custGeom>
              <a:avLst/>
              <a:gdLst/>
              <a:ahLst/>
              <a:cxnLst/>
              <a:rect l="l" t="t" r="r" b="b"/>
              <a:pathLst>
                <a:path w="11346" h="9719" extrusionOk="0">
                  <a:moveTo>
                    <a:pt x="6501" y="0"/>
                  </a:moveTo>
                  <a:cubicBezTo>
                    <a:pt x="2184" y="0"/>
                    <a:pt x="0" y="5221"/>
                    <a:pt x="3062" y="8283"/>
                  </a:cubicBezTo>
                  <a:cubicBezTo>
                    <a:pt x="4054" y="9274"/>
                    <a:pt x="5271" y="9718"/>
                    <a:pt x="6465" y="9718"/>
                  </a:cubicBezTo>
                  <a:cubicBezTo>
                    <a:pt x="8958" y="9718"/>
                    <a:pt x="11345" y="7780"/>
                    <a:pt x="11345" y="4844"/>
                  </a:cubicBezTo>
                  <a:cubicBezTo>
                    <a:pt x="11345" y="2184"/>
                    <a:pt x="9161" y="0"/>
                    <a:pt x="6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4"/>
            <p:cNvSpPr/>
            <p:nvPr/>
          </p:nvSpPr>
          <p:spPr>
            <a:xfrm>
              <a:off x="4434625" y="3199300"/>
              <a:ext cx="789400" cy="693775"/>
            </a:xfrm>
            <a:custGeom>
              <a:avLst/>
              <a:gdLst/>
              <a:ahLst/>
              <a:cxnLst/>
              <a:rect l="l" t="t" r="r" b="b"/>
              <a:pathLst>
                <a:path w="31576" h="27751" extrusionOk="0">
                  <a:moveTo>
                    <a:pt x="15763" y="0"/>
                  </a:moveTo>
                  <a:cubicBezTo>
                    <a:pt x="13882" y="0"/>
                    <a:pt x="11971" y="385"/>
                    <a:pt x="10141" y="1198"/>
                  </a:cubicBezTo>
                  <a:cubicBezTo>
                    <a:pt x="3163" y="4336"/>
                    <a:pt x="1" y="12518"/>
                    <a:pt x="3138" y="19521"/>
                  </a:cubicBezTo>
                  <a:cubicBezTo>
                    <a:pt x="5435" y="24688"/>
                    <a:pt x="10492" y="27750"/>
                    <a:pt x="15799" y="27750"/>
                  </a:cubicBezTo>
                  <a:cubicBezTo>
                    <a:pt x="17683" y="27750"/>
                    <a:pt x="19600" y="27364"/>
                    <a:pt x="21435" y="26548"/>
                  </a:cubicBezTo>
                  <a:cubicBezTo>
                    <a:pt x="28438" y="23411"/>
                    <a:pt x="31575" y="15229"/>
                    <a:pt x="28463" y="8226"/>
                  </a:cubicBezTo>
                  <a:cubicBezTo>
                    <a:pt x="26146" y="3073"/>
                    <a:pt x="21076" y="0"/>
                    <a:pt x="15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4"/>
            <p:cNvSpPr/>
            <p:nvPr/>
          </p:nvSpPr>
          <p:spPr>
            <a:xfrm>
              <a:off x="4549450" y="3299625"/>
              <a:ext cx="559750" cy="493025"/>
            </a:xfrm>
            <a:custGeom>
              <a:avLst/>
              <a:gdLst/>
              <a:ahLst/>
              <a:cxnLst/>
              <a:rect l="l" t="t" r="r" b="b"/>
              <a:pathLst>
                <a:path w="22390" h="19721" extrusionOk="0">
                  <a:moveTo>
                    <a:pt x="11191" y="0"/>
                  </a:moveTo>
                  <a:cubicBezTo>
                    <a:pt x="9937" y="0"/>
                    <a:pt x="8662" y="241"/>
                    <a:pt x="7430" y="750"/>
                  </a:cubicBezTo>
                  <a:cubicBezTo>
                    <a:pt x="2410" y="2833"/>
                    <a:pt x="1" y="8580"/>
                    <a:pt x="2084" y="13625"/>
                  </a:cubicBezTo>
                  <a:cubicBezTo>
                    <a:pt x="3658" y="17418"/>
                    <a:pt x="7325" y="19721"/>
                    <a:pt x="11200" y="19721"/>
                  </a:cubicBezTo>
                  <a:cubicBezTo>
                    <a:pt x="12452" y="19721"/>
                    <a:pt x="13727" y="19480"/>
                    <a:pt x="14960" y="18971"/>
                  </a:cubicBezTo>
                  <a:cubicBezTo>
                    <a:pt x="19980" y="16913"/>
                    <a:pt x="22389" y="11140"/>
                    <a:pt x="20306" y="6121"/>
                  </a:cubicBezTo>
                  <a:cubicBezTo>
                    <a:pt x="18750" y="2308"/>
                    <a:pt x="15073" y="0"/>
                    <a:pt x="11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4"/>
            <p:cNvSpPr/>
            <p:nvPr/>
          </p:nvSpPr>
          <p:spPr>
            <a:xfrm>
              <a:off x="4621625" y="3379225"/>
              <a:ext cx="283625" cy="242825"/>
            </a:xfrm>
            <a:custGeom>
              <a:avLst/>
              <a:gdLst/>
              <a:ahLst/>
              <a:cxnLst/>
              <a:rect l="l" t="t" r="r" b="b"/>
              <a:pathLst>
                <a:path w="11345" h="9713" extrusionOk="0">
                  <a:moveTo>
                    <a:pt x="6501" y="0"/>
                  </a:moveTo>
                  <a:cubicBezTo>
                    <a:pt x="2184" y="0"/>
                    <a:pt x="0" y="5221"/>
                    <a:pt x="3062" y="8283"/>
                  </a:cubicBezTo>
                  <a:cubicBezTo>
                    <a:pt x="4051" y="9271"/>
                    <a:pt x="5264" y="9713"/>
                    <a:pt x="6454" y="9713"/>
                  </a:cubicBezTo>
                  <a:cubicBezTo>
                    <a:pt x="8951" y="9713"/>
                    <a:pt x="11345" y="7768"/>
                    <a:pt x="11345" y="4844"/>
                  </a:cubicBezTo>
                  <a:cubicBezTo>
                    <a:pt x="11345" y="2184"/>
                    <a:pt x="9161" y="0"/>
                    <a:pt x="6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4"/>
            <p:cNvSpPr/>
            <p:nvPr/>
          </p:nvSpPr>
          <p:spPr>
            <a:xfrm>
              <a:off x="5458050" y="3199300"/>
              <a:ext cx="786850" cy="693025"/>
            </a:xfrm>
            <a:custGeom>
              <a:avLst/>
              <a:gdLst/>
              <a:ahLst/>
              <a:cxnLst/>
              <a:rect l="l" t="t" r="r" b="b"/>
              <a:pathLst>
                <a:path w="31474" h="27721" extrusionOk="0">
                  <a:moveTo>
                    <a:pt x="15744" y="0"/>
                  </a:moveTo>
                  <a:cubicBezTo>
                    <a:pt x="13984" y="0"/>
                    <a:pt x="12194" y="337"/>
                    <a:pt x="10466" y="1048"/>
                  </a:cubicBezTo>
                  <a:cubicBezTo>
                    <a:pt x="3363" y="3959"/>
                    <a:pt x="0" y="12041"/>
                    <a:pt x="2912" y="19119"/>
                  </a:cubicBezTo>
                  <a:cubicBezTo>
                    <a:pt x="5112" y="24489"/>
                    <a:pt x="10283" y="27721"/>
                    <a:pt x="15733" y="27721"/>
                  </a:cubicBezTo>
                  <a:cubicBezTo>
                    <a:pt x="17492" y="27721"/>
                    <a:pt x="19281" y="27384"/>
                    <a:pt x="21008" y="26674"/>
                  </a:cubicBezTo>
                  <a:cubicBezTo>
                    <a:pt x="28086" y="23762"/>
                    <a:pt x="31474" y="15680"/>
                    <a:pt x="28562" y="8578"/>
                  </a:cubicBezTo>
                  <a:cubicBezTo>
                    <a:pt x="26362" y="3228"/>
                    <a:pt x="21193" y="0"/>
                    <a:pt x="15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4"/>
            <p:cNvSpPr/>
            <p:nvPr/>
          </p:nvSpPr>
          <p:spPr>
            <a:xfrm>
              <a:off x="5571600" y="3299625"/>
              <a:ext cx="559100" cy="493025"/>
            </a:xfrm>
            <a:custGeom>
              <a:avLst/>
              <a:gdLst/>
              <a:ahLst/>
              <a:cxnLst/>
              <a:rect l="l" t="t" r="r" b="b"/>
              <a:pathLst>
                <a:path w="22364" h="19721" extrusionOk="0">
                  <a:moveTo>
                    <a:pt x="11177" y="0"/>
                  </a:moveTo>
                  <a:cubicBezTo>
                    <a:pt x="9926" y="0"/>
                    <a:pt x="8656" y="241"/>
                    <a:pt x="7430" y="750"/>
                  </a:cubicBezTo>
                  <a:cubicBezTo>
                    <a:pt x="2385" y="2833"/>
                    <a:pt x="1" y="8580"/>
                    <a:pt x="2059" y="13625"/>
                  </a:cubicBezTo>
                  <a:cubicBezTo>
                    <a:pt x="3633" y="17418"/>
                    <a:pt x="7300" y="19721"/>
                    <a:pt x="11174" y="19721"/>
                  </a:cubicBezTo>
                  <a:cubicBezTo>
                    <a:pt x="12427" y="19721"/>
                    <a:pt x="13702" y="19480"/>
                    <a:pt x="14935" y="18971"/>
                  </a:cubicBezTo>
                  <a:cubicBezTo>
                    <a:pt x="19980" y="16913"/>
                    <a:pt x="22364" y="11140"/>
                    <a:pt x="20306" y="6121"/>
                  </a:cubicBezTo>
                  <a:cubicBezTo>
                    <a:pt x="18731" y="2308"/>
                    <a:pt x="15049" y="0"/>
                    <a:pt x="1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4"/>
            <p:cNvSpPr/>
            <p:nvPr/>
          </p:nvSpPr>
          <p:spPr>
            <a:xfrm>
              <a:off x="5643775" y="3379225"/>
              <a:ext cx="283000" cy="242975"/>
            </a:xfrm>
            <a:custGeom>
              <a:avLst/>
              <a:gdLst/>
              <a:ahLst/>
              <a:cxnLst/>
              <a:rect l="l" t="t" r="r" b="b"/>
              <a:pathLst>
                <a:path w="11320" h="9719" extrusionOk="0">
                  <a:moveTo>
                    <a:pt x="6476" y="0"/>
                  </a:moveTo>
                  <a:cubicBezTo>
                    <a:pt x="2159" y="0"/>
                    <a:pt x="0" y="5221"/>
                    <a:pt x="3037" y="8283"/>
                  </a:cubicBezTo>
                  <a:cubicBezTo>
                    <a:pt x="4029" y="9274"/>
                    <a:pt x="5246" y="9718"/>
                    <a:pt x="6440" y="9718"/>
                  </a:cubicBezTo>
                  <a:cubicBezTo>
                    <a:pt x="8932" y="9718"/>
                    <a:pt x="11320" y="7780"/>
                    <a:pt x="11320" y="4844"/>
                  </a:cubicBezTo>
                  <a:cubicBezTo>
                    <a:pt x="11320" y="2184"/>
                    <a:pt x="9161" y="0"/>
                    <a:pt x="6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4"/>
            <p:cNvSpPr/>
            <p:nvPr/>
          </p:nvSpPr>
          <p:spPr>
            <a:xfrm>
              <a:off x="1520650" y="2380275"/>
              <a:ext cx="4574300" cy="423575"/>
            </a:xfrm>
            <a:custGeom>
              <a:avLst/>
              <a:gdLst/>
              <a:ahLst/>
              <a:cxnLst/>
              <a:rect l="l" t="t" r="r" b="b"/>
              <a:pathLst>
                <a:path w="182972" h="16943" extrusionOk="0">
                  <a:moveTo>
                    <a:pt x="8459" y="1"/>
                  </a:moveTo>
                  <a:cubicBezTo>
                    <a:pt x="3791" y="1"/>
                    <a:pt x="1" y="3791"/>
                    <a:pt x="1" y="8459"/>
                  </a:cubicBezTo>
                  <a:cubicBezTo>
                    <a:pt x="1" y="13153"/>
                    <a:pt x="3791" y="16943"/>
                    <a:pt x="8459" y="16943"/>
                  </a:cubicBezTo>
                  <a:lnTo>
                    <a:pt x="174488" y="16943"/>
                  </a:lnTo>
                  <a:cubicBezTo>
                    <a:pt x="179181" y="16943"/>
                    <a:pt x="182971" y="13153"/>
                    <a:pt x="182971" y="8459"/>
                  </a:cubicBezTo>
                  <a:cubicBezTo>
                    <a:pt x="182971" y="3791"/>
                    <a:pt x="179181" y="1"/>
                    <a:pt x="174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4"/>
            <p:cNvSpPr/>
            <p:nvPr/>
          </p:nvSpPr>
          <p:spPr>
            <a:xfrm>
              <a:off x="1798000" y="2509550"/>
              <a:ext cx="203325" cy="174225"/>
            </a:xfrm>
            <a:custGeom>
              <a:avLst/>
              <a:gdLst/>
              <a:ahLst/>
              <a:cxnLst/>
              <a:rect l="l" t="t" r="r" b="b"/>
              <a:pathLst>
                <a:path w="8133" h="6969" extrusionOk="0">
                  <a:moveTo>
                    <a:pt x="4644" y="0"/>
                  </a:moveTo>
                  <a:cubicBezTo>
                    <a:pt x="1557" y="0"/>
                    <a:pt x="1" y="3740"/>
                    <a:pt x="2209" y="5949"/>
                  </a:cubicBezTo>
                  <a:cubicBezTo>
                    <a:pt x="2914" y="6653"/>
                    <a:pt x="3781" y="6969"/>
                    <a:pt x="4631" y="6969"/>
                  </a:cubicBezTo>
                  <a:cubicBezTo>
                    <a:pt x="6417" y="6969"/>
                    <a:pt x="8133" y="5580"/>
                    <a:pt x="8133" y="3489"/>
                  </a:cubicBezTo>
                  <a:cubicBezTo>
                    <a:pt x="8133" y="1556"/>
                    <a:pt x="6577"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4"/>
            <p:cNvSpPr/>
            <p:nvPr/>
          </p:nvSpPr>
          <p:spPr>
            <a:xfrm>
              <a:off x="2219025" y="2509550"/>
              <a:ext cx="203325" cy="174225"/>
            </a:xfrm>
            <a:custGeom>
              <a:avLst/>
              <a:gdLst/>
              <a:ahLst/>
              <a:cxnLst/>
              <a:rect l="l" t="t" r="r" b="b"/>
              <a:pathLst>
                <a:path w="8133" h="6969" extrusionOk="0">
                  <a:moveTo>
                    <a:pt x="4644" y="0"/>
                  </a:moveTo>
                  <a:cubicBezTo>
                    <a:pt x="1557" y="0"/>
                    <a:pt x="1" y="3740"/>
                    <a:pt x="2185" y="5949"/>
                  </a:cubicBezTo>
                  <a:cubicBezTo>
                    <a:pt x="2889" y="6653"/>
                    <a:pt x="3758" y="6969"/>
                    <a:pt x="4613" y="6969"/>
                  </a:cubicBezTo>
                  <a:cubicBezTo>
                    <a:pt x="6406" y="6969"/>
                    <a:pt x="8133" y="5580"/>
                    <a:pt x="8133" y="3489"/>
                  </a:cubicBezTo>
                  <a:cubicBezTo>
                    <a:pt x="8133" y="1556"/>
                    <a:pt x="6577"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4"/>
            <p:cNvSpPr/>
            <p:nvPr/>
          </p:nvSpPr>
          <p:spPr>
            <a:xfrm>
              <a:off x="2639450" y="2509550"/>
              <a:ext cx="203325" cy="174225"/>
            </a:xfrm>
            <a:custGeom>
              <a:avLst/>
              <a:gdLst/>
              <a:ahLst/>
              <a:cxnLst/>
              <a:rect l="l" t="t" r="r" b="b"/>
              <a:pathLst>
                <a:path w="8133" h="6969" extrusionOk="0">
                  <a:moveTo>
                    <a:pt x="4669" y="0"/>
                  </a:moveTo>
                  <a:cubicBezTo>
                    <a:pt x="1556" y="0"/>
                    <a:pt x="0" y="3740"/>
                    <a:pt x="2209" y="5949"/>
                  </a:cubicBezTo>
                  <a:cubicBezTo>
                    <a:pt x="2914" y="6653"/>
                    <a:pt x="3780" y="6969"/>
                    <a:pt x="4631" y="6969"/>
                  </a:cubicBezTo>
                  <a:cubicBezTo>
                    <a:pt x="6417" y="6969"/>
                    <a:pt x="8132" y="5580"/>
                    <a:pt x="8132" y="3489"/>
                  </a:cubicBezTo>
                  <a:cubicBezTo>
                    <a:pt x="8132" y="1556"/>
                    <a:pt x="6576" y="0"/>
                    <a:pt x="4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4"/>
            <p:cNvSpPr/>
            <p:nvPr/>
          </p:nvSpPr>
          <p:spPr>
            <a:xfrm>
              <a:off x="3059850" y="2509550"/>
              <a:ext cx="203325" cy="174225"/>
            </a:xfrm>
            <a:custGeom>
              <a:avLst/>
              <a:gdLst/>
              <a:ahLst/>
              <a:cxnLst/>
              <a:rect l="l" t="t" r="r" b="b"/>
              <a:pathLst>
                <a:path w="8133" h="6969" extrusionOk="0">
                  <a:moveTo>
                    <a:pt x="4669" y="0"/>
                  </a:moveTo>
                  <a:cubicBezTo>
                    <a:pt x="1556" y="0"/>
                    <a:pt x="0" y="3740"/>
                    <a:pt x="2209" y="5949"/>
                  </a:cubicBezTo>
                  <a:cubicBezTo>
                    <a:pt x="2914" y="6653"/>
                    <a:pt x="3780" y="6969"/>
                    <a:pt x="4631" y="6969"/>
                  </a:cubicBezTo>
                  <a:cubicBezTo>
                    <a:pt x="6417" y="6969"/>
                    <a:pt x="8132" y="5580"/>
                    <a:pt x="8132" y="3489"/>
                  </a:cubicBezTo>
                  <a:cubicBezTo>
                    <a:pt x="8132" y="1556"/>
                    <a:pt x="6576" y="0"/>
                    <a:pt x="4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4"/>
            <p:cNvSpPr/>
            <p:nvPr/>
          </p:nvSpPr>
          <p:spPr>
            <a:xfrm>
              <a:off x="3480875" y="2509550"/>
              <a:ext cx="203325" cy="174225"/>
            </a:xfrm>
            <a:custGeom>
              <a:avLst/>
              <a:gdLst/>
              <a:ahLst/>
              <a:cxnLst/>
              <a:rect l="l" t="t" r="r" b="b"/>
              <a:pathLst>
                <a:path w="8133" h="6969" extrusionOk="0">
                  <a:moveTo>
                    <a:pt x="4669" y="0"/>
                  </a:moveTo>
                  <a:cubicBezTo>
                    <a:pt x="1557" y="0"/>
                    <a:pt x="1" y="3740"/>
                    <a:pt x="2209" y="5949"/>
                  </a:cubicBezTo>
                  <a:cubicBezTo>
                    <a:pt x="2914" y="6653"/>
                    <a:pt x="3781" y="6969"/>
                    <a:pt x="4631" y="6969"/>
                  </a:cubicBezTo>
                  <a:cubicBezTo>
                    <a:pt x="6417" y="6969"/>
                    <a:pt x="8133" y="5580"/>
                    <a:pt x="8133" y="3489"/>
                  </a:cubicBezTo>
                  <a:cubicBezTo>
                    <a:pt x="8133" y="1556"/>
                    <a:pt x="6577" y="0"/>
                    <a:pt x="4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4"/>
            <p:cNvSpPr/>
            <p:nvPr/>
          </p:nvSpPr>
          <p:spPr>
            <a:xfrm>
              <a:off x="3901900" y="2509550"/>
              <a:ext cx="203325" cy="174225"/>
            </a:xfrm>
            <a:custGeom>
              <a:avLst/>
              <a:gdLst/>
              <a:ahLst/>
              <a:cxnLst/>
              <a:rect l="l" t="t" r="r" b="b"/>
              <a:pathLst>
                <a:path w="8133" h="6969" extrusionOk="0">
                  <a:moveTo>
                    <a:pt x="4644" y="0"/>
                  </a:moveTo>
                  <a:cubicBezTo>
                    <a:pt x="1557" y="0"/>
                    <a:pt x="1" y="3740"/>
                    <a:pt x="2185" y="5949"/>
                  </a:cubicBezTo>
                  <a:cubicBezTo>
                    <a:pt x="2897" y="6653"/>
                    <a:pt x="3769" y="6969"/>
                    <a:pt x="4624" y="6969"/>
                  </a:cubicBezTo>
                  <a:cubicBezTo>
                    <a:pt x="6417" y="6969"/>
                    <a:pt x="8133" y="5580"/>
                    <a:pt x="8133" y="3489"/>
                  </a:cubicBezTo>
                  <a:cubicBezTo>
                    <a:pt x="8133" y="1556"/>
                    <a:pt x="6577"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4"/>
            <p:cNvSpPr/>
            <p:nvPr/>
          </p:nvSpPr>
          <p:spPr>
            <a:xfrm>
              <a:off x="4322950" y="2509550"/>
              <a:ext cx="203325" cy="174225"/>
            </a:xfrm>
            <a:custGeom>
              <a:avLst/>
              <a:gdLst/>
              <a:ahLst/>
              <a:cxnLst/>
              <a:rect l="l" t="t" r="r" b="b"/>
              <a:pathLst>
                <a:path w="8133" h="6969" extrusionOk="0">
                  <a:moveTo>
                    <a:pt x="4644" y="0"/>
                  </a:moveTo>
                  <a:cubicBezTo>
                    <a:pt x="1556" y="0"/>
                    <a:pt x="0" y="3740"/>
                    <a:pt x="2184" y="5949"/>
                  </a:cubicBezTo>
                  <a:cubicBezTo>
                    <a:pt x="2897" y="6653"/>
                    <a:pt x="3769" y="6969"/>
                    <a:pt x="4623" y="6969"/>
                  </a:cubicBezTo>
                  <a:cubicBezTo>
                    <a:pt x="6417" y="6969"/>
                    <a:pt x="8132" y="5580"/>
                    <a:pt x="8132" y="3489"/>
                  </a:cubicBezTo>
                  <a:cubicBezTo>
                    <a:pt x="8132" y="1556"/>
                    <a:pt x="6576"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4"/>
            <p:cNvSpPr/>
            <p:nvPr/>
          </p:nvSpPr>
          <p:spPr>
            <a:xfrm>
              <a:off x="4743350" y="2509550"/>
              <a:ext cx="203325" cy="174225"/>
            </a:xfrm>
            <a:custGeom>
              <a:avLst/>
              <a:gdLst/>
              <a:ahLst/>
              <a:cxnLst/>
              <a:rect l="l" t="t" r="r" b="b"/>
              <a:pathLst>
                <a:path w="8133" h="6969" extrusionOk="0">
                  <a:moveTo>
                    <a:pt x="4644" y="0"/>
                  </a:moveTo>
                  <a:cubicBezTo>
                    <a:pt x="1557" y="0"/>
                    <a:pt x="0" y="3740"/>
                    <a:pt x="2184" y="5949"/>
                  </a:cubicBezTo>
                  <a:cubicBezTo>
                    <a:pt x="2897" y="6653"/>
                    <a:pt x="3769" y="6969"/>
                    <a:pt x="4623" y="6969"/>
                  </a:cubicBezTo>
                  <a:cubicBezTo>
                    <a:pt x="6417" y="6969"/>
                    <a:pt x="8133" y="5580"/>
                    <a:pt x="8133" y="3489"/>
                  </a:cubicBezTo>
                  <a:cubicBezTo>
                    <a:pt x="8133" y="1556"/>
                    <a:pt x="6576"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4"/>
            <p:cNvSpPr/>
            <p:nvPr/>
          </p:nvSpPr>
          <p:spPr>
            <a:xfrm>
              <a:off x="5164375" y="2509550"/>
              <a:ext cx="203325" cy="174225"/>
            </a:xfrm>
            <a:custGeom>
              <a:avLst/>
              <a:gdLst/>
              <a:ahLst/>
              <a:cxnLst/>
              <a:rect l="l" t="t" r="r" b="b"/>
              <a:pathLst>
                <a:path w="8133" h="6969" extrusionOk="0">
                  <a:moveTo>
                    <a:pt x="4644" y="0"/>
                  </a:moveTo>
                  <a:cubicBezTo>
                    <a:pt x="1532" y="0"/>
                    <a:pt x="1" y="3740"/>
                    <a:pt x="2184" y="5949"/>
                  </a:cubicBezTo>
                  <a:cubicBezTo>
                    <a:pt x="2889" y="6653"/>
                    <a:pt x="3758" y="6969"/>
                    <a:pt x="4613" y="6969"/>
                  </a:cubicBezTo>
                  <a:cubicBezTo>
                    <a:pt x="6406" y="6969"/>
                    <a:pt x="8133" y="5580"/>
                    <a:pt x="8133" y="3489"/>
                  </a:cubicBezTo>
                  <a:cubicBezTo>
                    <a:pt x="8133" y="1556"/>
                    <a:pt x="6552" y="0"/>
                    <a:pt x="4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4"/>
            <p:cNvSpPr/>
            <p:nvPr/>
          </p:nvSpPr>
          <p:spPr>
            <a:xfrm>
              <a:off x="5584800" y="2509550"/>
              <a:ext cx="203325" cy="174225"/>
            </a:xfrm>
            <a:custGeom>
              <a:avLst/>
              <a:gdLst/>
              <a:ahLst/>
              <a:cxnLst/>
              <a:rect l="l" t="t" r="r" b="b"/>
              <a:pathLst>
                <a:path w="8133" h="6969" extrusionOk="0">
                  <a:moveTo>
                    <a:pt x="4643" y="0"/>
                  </a:moveTo>
                  <a:cubicBezTo>
                    <a:pt x="1556" y="0"/>
                    <a:pt x="0" y="3740"/>
                    <a:pt x="2184" y="5949"/>
                  </a:cubicBezTo>
                  <a:cubicBezTo>
                    <a:pt x="2896" y="6653"/>
                    <a:pt x="3769" y="6969"/>
                    <a:pt x="4623" y="6969"/>
                  </a:cubicBezTo>
                  <a:cubicBezTo>
                    <a:pt x="6416" y="6969"/>
                    <a:pt x="8132" y="5580"/>
                    <a:pt x="8132" y="3489"/>
                  </a:cubicBezTo>
                  <a:cubicBezTo>
                    <a:pt x="8132" y="1556"/>
                    <a:pt x="6576" y="0"/>
                    <a:pt x="4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4"/>
            <p:cNvSpPr/>
            <p:nvPr/>
          </p:nvSpPr>
          <p:spPr>
            <a:xfrm>
              <a:off x="2707825" y="1856975"/>
              <a:ext cx="179500" cy="178850"/>
            </a:xfrm>
            <a:custGeom>
              <a:avLst/>
              <a:gdLst/>
              <a:ahLst/>
              <a:cxnLst/>
              <a:rect l="l" t="t" r="r" b="b"/>
              <a:pathLst>
                <a:path w="7180" h="7154" extrusionOk="0">
                  <a:moveTo>
                    <a:pt x="3590" y="1"/>
                  </a:moveTo>
                  <a:cubicBezTo>
                    <a:pt x="1607" y="1"/>
                    <a:pt x="1" y="1607"/>
                    <a:pt x="1" y="3590"/>
                  </a:cubicBezTo>
                  <a:cubicBezTo>
                    <a:pt x="1" y="5573"/>
                    <a:pt x="1607" y="7154"/>
                    <a:pt x="3590" y="7154"/>
                  </a:cubicBezTo>
                  <a:cubicBezTo>
                    <a:pt x="5573" y="7154"/>
                    <a:pt x="7179" y="5573"/>
                    <a:pt x="7179" y="3590"/>
                  </a:cubicBezTo>
                  <a:cubicBezTo>
                    <a:pt x="7179" y="1607"/>
                    <a:pt x="5573" y="1"/>
                    <a:pt x="3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4"/>
            <p:cNvSpPr/>
            <p:nvPr/>
          </p:nvSpPr>
          <p:spPr>
            <a:xfrm>
              <a:off x="3111925" y="1856975"/>
              <a:ext cx="179475" cy="178850"/>
            </a:xfrm>
            <a:custGeom>
              <a:avLst/>
              <a:gdLst/>
              <a:ahLst/>
              <a:cxnLst/>
              <a:rect l="l" t="t" r="r" b="b"/>
              <a:pathLst>
                <a:path w="7179" h="7154" extrusionOk="0">
                  <a:moveTo>
                    <a:pt x="3590" y="1"/>
                  </a:moveTo>
                  <a:cubicBezTo>
                    <a:pt x="1607" y="1"/>
                    <a:pt x="1" y="1607"/>
                    <a:pt x="1" y="3590"/>
                  </a:cubicBezTo>
                  <a:cubicBezTo>
                    <a:pt x="1" y="5573"/>
                    <a:pt x="1607" y="7154"/>
                    <a:pt x="3590" y="7154"/>
                  </a:cubicBezTo>
                  <a:cubicBezTo>
                    <a:pt x="5573" y="7154"/>
                    <a:pt x="7179" y="5573"/>
                    <a:pt x="7179" y="3590"/>
                  </a:cubicBezTo>
                  <a:cubicBezTo>
                    <a:pt x="7179" y="1607"/>
                    <a:pt x="5573" y="1"/>
                    <a:pt x="3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4"/>
            <p:cNvSpPr/>
            <p:nvPr/>
          </p:nvSpPr>
          <p:spPr>
            <a:xfrm>
              <a:off x="3516025" y="1856975"/>
              <a:ext cx="179475" cy="178850"/>
            </a:xfrm>
            <a:custGeom>
              <a:avLst/>
              <a:gdLst/>
              <a:ahLst/>
              <a:cxnLst/>
              <a:rect l="l" t="t" r="r" b="b"/>
              <a:pathLst>
                <a:path w="7179" h="7154" extrusionOk="0">
                  <a:moveTo>
                    <a:pt x="3589" y="1"/>
                  </a:moveTo>
                  <a:cubicBezTo>
                    <a:pt x="1607" y="1"/>
                    <a:pt x="0" y="1607"/>
                    <a:pt x="0" y="3590"/>
                  </a:cubicBezTo>
                  <a:cubicBezTo>
                    <a:pt x="0" y="5573"/>
                    <a:pt x="1607" y="7154"/>
                    <a:pt x="3589" y="7154"/>
                  </a:cubicBezTo>
                  <a:cubicBezTo>
                    <a:pt x="5572" y="7154"/>
                    <a:pt x="7178" y="5573"/>
                    <a:pt x="7178" y="3590"/>
                  </a:cubicBezTo>
                  <a:cubicBezTo>
                    <a:pt x="7178" y="1607"/>
                    <a:pt x="5572" y="1"/>
                    <a:pt x="35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4"/>
            <p:cNvSpPr/>
            <p:nvPr/>
          </p:nvSpPr>
          <p:spPr>
            <a:xfrm>
              <a:off x="3920100" y="1856975"/>
              <a:ext cx="178850" cy="178850"/>
            </a:xfrm>
            <a:custGeom>
              <a:avLst/>
              <a:gdLst/>
              <a:ahLst/>
              <a:cxnLst/>
              <a:rect l="l" t="t" r="r" b="b"/>
              <a:pathLst>
                <a:path w="7154" h="7154" extrusionOk="0">
                  <a:moveTo>
                    <a:pt x="3590" y="1"/>
                  </a:moveTo>
                  <a:cubicBezTo>
                    <a:pt x="1607" y="1"/>
                    <a:pt x="1" y="1607"/>
                    <a:pt x="1" y="3590"/>
                  </a:cubicBezTo>
                  <a:cubicBezTo>
                    <a:pt x="1" y="5573"/>
                    <a:pt x="1607" y="7154"/>
                    <a:pt x="3590" y="7154"/>
                  </a:cubicBezTo>
                  <a:cubicBezTo>
                    <a:pt x="5573" y="7154"/>
                    <a:pt x="7154" y="5573"/>
                    <a:pt x="7154" y="3590"/>
                  </a:cubicBezTo>
                  <a:cubicBezTo>
                    <a:pt x="7154" y="1607"/>
                    <a:pt x="5573" y="1"/>
                    <a:pt x="3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4"/>
            <p:cNvSpPr/>
            <p:nvPr/>
          </p:nvSpPr>
          <p:spPr>
            <a:xfrm>
              <a:off x="4324200" y="1856975"/>
              <a:ext cx="179475" cy="178850"/>
            </a:xfrm>
            <a:custGeom>
              <a:avLst/>
              <a:gdLst/>
              <a:ahLst/>
              <a:cxnLst/>
              <a:rect l="l" t="t" r="r" b="b"/>
              <a:pathLst>
                <a:path w="7179" h="7154" extrusionOk="0">
                  <a:moveTo>
                    <a:pt x="3590" y="1"/>
                  </a:moveTo>
                  <a:cubicBezTo>
                    <a:pt x="1607" y="1"/>
                    <a:pt x="0" y="1607"/>
                    <a:pt x="0" y="3590"/>
                  </a:cubicBezTo>
                  <a:cubicBezTo>
                    <a:pt x="0" y="5573"/>
                    <a:pt x="1607" y="7154"/>
                    <a:pt x="3590" y="7154"/>
                  </a:cubicBezTo>
                  <a:cubicBezTo>
                    <a:pt x="5572" y="7154"/>
                    <a:pt x="7179" y="5573"/>
                    <a:pt x="7179" y="3590"/>
                  </a:cubicBezTo>
                  <a:cubicBezTo>
                    <a:pt x="7179" y="1607"/>
                    <a:pt x="5572" y="1"/>
                    <a:pt x="3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4"/>
            <p:cNvSpPr/>
            <p:nvPr/>
          </p:nvSpPr>
          <p:spPr>
            <a:xfrm>
              <a:off x="4728300" y="1856975"/>
              <a:ext cx="178850" cy="178850"/>
            </a:xfrm>
            <a:custGeom>
              <a:avLst/>
              <a:gdLst/>
              <a:ahLst/>
              <a:cxnLst/>
              <a:rect l="l" t="t" r="r" b="b"/>
              <a:pathLst>
                <a:path w="7154" h="7154" extrusionOk="0">
                  <a:moveTo>
                    <a:pt x="3589" y="1"/>
                  </a:moveTo>
                  <a:cubicBezTo>
                    <a:pt x="1606" y="1"/>
                    <a:pt x="0" y="1607"/>
                    <a:pt x="0" y="3590"/>
                  </a:cubicBezTo>
                  <a:cubicBezTo>
                    <a:pt x="0" y="5573"/>
                    <a:pt x="1606" y="7154"/>
                    <a:pt x="3589" y="7154"/>
                  </a:cubicBezTo>
                  <a:cubicBezTo>
                    <a:pt x="5572" y="7154"/>
                    <a:pt x="7153" y="5573"/>
                    <a:pt x="7153" y="3590"/>
                  </a:cubicBezTo>
                  <a:cubicBezTo>
                    <a:pt x="7153" y="1607"/>
                    <a:pt x="5572" y="1"/>
                    <a:pt x="35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54"/>
          <p:cNvGrpSpPr/>
          <p:nvPr/>
        </p:nvGrpSpPr>
        <p:grpSpPr>
          <a:xfrm>
            <a:off x="7052544" y="1516770"/>
            <a:ext cx="963023" cy="2567158"/>
            <a:chOff x="2817250" y="238275"/>
            <a:chExt cx="1962550" cy="5231625"/>
          </a:xfrm>
        </p:grpSpPr>
        <p:sp>
          <p:nvSpPr>
            <p:cNvPr id="5915" name="Google Shape;5915;p54"/>
            <p:cNvSpPr/>
            <p:nvPr/>
          </p:nvSpPr>
          <p:spPr>
            <a:xfrm>
              <a:off x="2817250" y="2641800"/>
              <a:ext cx="473425" cy="2826175"/>
            </a:xfrm>
            <a:custGeom>
              <a:avLst/>
              <a:gdLst/>
              <a:ahLst/>
              <a:cxnLst/>
              <a:rect l="l" t="t" r="r" b="b"/>
              <a:pathLst>
                <a:path w="18937" h="113047" extrusionOk="0">
                  <a:moveTo>
                    <a:pt x="18937" y="0"/>
                  </a:moveTo>
                  <a:cubicBezTo>
                    <a:pt x="18936" y="0"/>
                    <a:pt x="8853" y="1368"/>
                    <a:pt x="7290" y="10592"/>
                  </a:cubicBezTo>
                  <a:cubicBezTo>
                    <a:pt x="5433" y="21496"/>
                    <a:pt x="606" y="69375"/>
                    <a:pt x="0" y="103300"/>
                  </a:cubicBezTo>
                  <a:cubicBezTo>
                    <a:pt x="0" y="103300"/>
                    <a:pt x="862" y="113046"/>
                    <a:pt x="3270" y="113046"/>
                  </a:cubicBezTo>
                  <a:cubicBezTo>
                    <a:pt x="3741" y="113046"/>
                    <a:pt x="4272" y="112673"/>
                    <a:pt x="4866" y="111781"/>
                  </a:cubicBezTo>
                  <a:cubicBezTo>
                    <a:pt x="8501" y="106329"/>
                    <a:pt x="18194" y="88760"/>
                    <a:pt x="18194" y="88760"/>
                  </a:cubicBezTo>
                  <a:cubicBezTo>
                    <a:pt x="15224" y="86728"/>
                    <a:pt x="13602" y="83250"/>
                    <a:pt x="13954" y="79673"/>
                  </a:cubicBezTo>
                  <a:cubicBezTo>
                    <a:pt x="14090" y="77915"/>
                    <a:pt x="14208" y="76293"/>
                    <a:pt x="14305" y="74729"/>
                  </a:cubicBezTo>
                  <a:lnTo>
                    <a:pt x="14325" y="74221"/>
                  </a:lnTo>
                  <a:lnTo>
                    <a:pt x="14364" y="73576"/>
                  </a:lnTo>
                  <a:lnTo>
                    <a:pt x="14442" y="72326"/>
                  </a:lnTo>
                  <a:cubicBezTo>
                    <a:pt x="14774" y="66170"/>
                    <a:pt x="14813" y="61343"/>
                    <a:pt x="14931" y="56516"/>
                  </a:cubicBezTo>
                  <a:cubicBezTo>
                    <a:pt x="15009" y="53936"/>
                    <a:pt x="15107" y="51337"/>
                    <a:pt x="15282" y="48543"/>
                  </a:cubicBezTo>
                  <a:cubicBezTo>
                    <a:pt x="16338" y="32342"/>
                    <a:pt x="17608" y="16181"/>
                    <a:pt x="189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4"/>
            <p:cNvSpPr/>
            <p:nvPr/>
          </p:nvSpPr>
          <p:spPr>
            <a:xfrm>
              <a:off x="4276550" y="2643750"/>
              <a:ext cx="503250" cy="2826150"/>
            </a:xfrm>
            <a:custGeom>
              <a:avLst/>
              <a:gdLst/>
              <a:ahLst/>
              <a:cxnLst/>
              <a:rect l="l" t="t" r="r" b="b"/>
              <a:pathLst>
                <a:path w="20130" h="113046" extrusionOk="0">
                  <a:moveTo>
                    <a:pt x="1" y="0"/>
                  </a:moveTo>
                  <a:lnTo>
                    <a:pt x="274" y="3440"/>
                  </a:lnTo>
                  <a:lnTo>
                    <a:pt x="411" y="5179"/>
                  </a:lnTo>
                  <a:cubicBezTo>
                    <a:pt x="1349" y="16298"/>
                    <a:pt x="2189" y="27320"/>
                    <a:pt x="2912" y="37326"/>
                  </a:cubicBezTo>
                  <a:lnTo>
                    <a:pt x="3049" y="39045"/>
                  </a:lnTo>
                  <a:lnTo>
                    <a:pt x="5824" y="74202"/>
                  </a:lnTo>
                  <a:lnTo>
                    <a:pt x="6039" y="79478"/>
                  </a:lnTo>
                  <a:lnTo>
                    <a:pt x="6039" y="79947"/>
                  </a:lnTo>
                  <a:cubicBezTo>
                    <a:pt x="6039" y="83347"/>
                    <a:pt x="4534" y="86552"/>
                    <a:pt x="1955" y="88741"/>
                  </a:cubicBezTo>
                  <a:cubicBezTo>
                    <a:pt x="1955" y="88741"/>
                    <a:pt x="11667" y="106329"/>
                    <a:pt x="15283" y="111781"/>
                  </a:cubicBezTo>
                  <a:cubicBezTo>
                    <a:pt x="15877" y="112672"/>
                    <a:pt x="16406" y="113045"/>
                    <a:pt x="16876" y="113045"/>
                  </a:cubicBezTo>
                  <a:cubicBezTo>
                    <a:pt x="19281" y="113045"/>
                    <a:pt x="20129" y="103280"/>
                    <a:pt x="20129" y="103280"/>
                  </a:cubicBezTo>
                  <a:cubicBezTo>
                    <a:pt x="18370" y="66248"/>
                    <a:pt x="13485" y="22689"/>
                    <a:pt x="11648" y="11804"/>
                  </a:cubicBezTo>
                  <a:cubicBezTo>
                    <a:pt x="10084" y="25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4"/>
            <p:cNvSpPr/>
            <p:nvPr/>
          </p:nvSpPr>
          <p:spPr>
            <a:xfrm>
              <a:off x="3404500" y="238275"/>
              <a:ext cx="753350" cy="1061975"/>
            </a:xfrm>
            <a:custGeom>
              <a:avLst/>
              <a:gdLst/>
              <a:ahLst/>
              <a:cxnLst/>
              <a:rect l="l" t="t" r="r" b="b"/>
              <a:pathLst>
                <a:path w="30134" h="42479" extrusionOk="0">
                  <a:moveTo>
                    <a:pt x="14917" y="0"/>
                  </a:moveTo>
                  <a:cubicBezTo>
                    <a:pt x="7662" y="0"/>
                    <a:pt x="2389" y="25381"/>
                    <a:pt x="0" y="40602"/>
                  </a:cubicBezTo>
                  <a:cubicBezTo>
                    <a:pt x="0" y="40602"/>
                    <a:pt x="5203" y="42479"/>
                    <a:pt x="14131" y="42479"/>
                  </a:cubicBezTo>
                  <a:cubicBezTo>
                    <a:pt x="18595" y="42479"/>
                    <a:pt x="23991" y="42010"/>
                    <a:pt x="30134" y="40602"/>
                  </a:cubicBezTo>
                  <a:cubicBezTo>
                    <a:pt x="29606" y="36968"/>
                    <a:pt x="29098" y="33724"/>
                    <a:pt x="28571" y="30910"/>
                  </a:cubicBezTo>
                  <a:cubicBezTo>
                    <a:pt x="27300" y="24089"/>
                    <a:pt x="24017" y="4625"/>
                    <a:pt x="16689" y="502"/>
                  </a:cubicBezTo>
                  <a:cubicBezTo>
                    <a:pt x="16086" y="162"/>
                    <a:pt x="15495" y="0"/>
                    <a:pt x="14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4"/>
            <p:cNvSpPr/>
            <p:nvPr/>
          </p:nvSpPr>
          <p:spPr>
            <a:xfrm>
              <a:off x="3152875" y="1253325"/>
              <a:ext cx="1326950" cy="3760075"/>
            </a:xfrm>
            <a:custGeom>
              <a:avLst/>
              <a:gdLst/>
              <a:ahLst/>
              <a:cxnLst/>
              <a:rect l="l" t="t" r="r" b="b"/>
              <a:pathLst>
                <a:path w="53078" h="150403" extrusionOk="0">
                  <a:moveTo>
                    <a:pt x="10065" y="0"/>
                  </a:moveTo>
                  <a:cubicBezTo>
                    <a:pt x="9322" y="4769"/>
                    <a:pt x="8853" y="8521"/>
                    <a:pt x="8717" y="10221"/>
                  </a:cubicBezTo>
                  <a:cubicBezTo>
                    <a:pt x="7349" y="25503"/>
                    <a:pt x="6078" y="40785"/>
                    <a:pt x="4828" y="56067"/>
                  </a:cubicBezTo>
                  <a:lnTo>
                    <a:pt x="1310" y="112856"/>
                  </a:lnTo>
                  <a:lnTo>
                    <a:pt x="333" y="128412"/>
                  </a:lnTo>
                  <a:lnTo>
                    <a:pt x="274" y="129662"/>
                  </a:lnTo>
                  <a:lnTo>
                    <a:pt x="235" y="130288"/>
                  </a:lnTo>
                  <a:lnTo>
                    <a:pt x="216" y="130815"/>
                  </a:lnTo>
                  <a:lnTo>
                    <a:pt x="20" y="135564"/>
                  </a:lnTo>
                  <a:cubicBezTo>
                    <a:pt x="1" y="135740"/>
                    <a:pt x="1" y="135896"/>
                    <a:pt x="1" y="136053"/>
                  </a:cubicBezTo>
                  <a:cubicBezTo>
                    <a:pt x="1" y="139433"/>
                    <a:pt x="1506" y="142658"/>
                    <a:pt x="4085" y="144847"/>
                  </a:cubicBezTo>
                  <a:cubicBezTo>
                    <a:pt x="4554" y="145159"/>
                    <a:pt x="5023" y="145472"/>
                    <a:pt x="5512" y="145746"/>
                  </a:cubicBezTo>
                  <a:cubicBezTo>
                    <a:pt x="5527" y="145698"/>
                    <a:pt x="5541" y="145678"/>
                    <a:pt x="5555" y="145678"/>
                  </a:cubicBezTo>
                  <a:cubicBezTo>
                    <a:pt x="5620" y="145678"/>
                    <a:pt x="5677" y="146086"/>
                    <a:pt x="5742" y="146086"/>
                  </a:cubicBezTo>
                  <a:cubicBezTo>
                    <a:pt x="5756" y="146086"/>
                    <a:pt x="5770" y="146067"/>
                    <a:pt x="5785" y="146019"/>
                  </a:cubicBezTo>
                  <a:cubicBezTo>
                    <a:pt x="5785" y="146019"/>
                    <a:pt x="11688" y="150402"/>
                    <a:pt x="23061" y="150402"/>
                  </a:cubicBezTo>
                  <a:cubicBezTo>
                    <a:pt x="28703" y="150402"/>
                    <a:pt x="35690" y="149324"/>
                    <a:pt x="43971" y="146097"/>
                  </a:cubicBezTo>
                  <a:cubicBezTo>
                    <a:pt x="43971" y="146117"/>
                    <a:pt x="43990" y="146156"/>
                    <a:pt x="43990" y="146195"/>
                  </a:cubicBezTo>
                  <a:cubicBezTo>
                    <a:pt x="44850" y="145785"/>
                    <a:pt x="45690" y="145335"/>
                    <a:pt x="46511" y="144847"/>
                  </a:cubicBezTo>
                  <a:cubicBezTo>
                    <a:pt x="53077" y="140899"/>
                    <a:pt x="51963" y="135740"/>
                    <a:pt x="51963" y="135740"/>
                  </a:cubicBezTo>
                  <a:cubicBezTo>
                    <a:pt x="51963" y="135740"/>
                    <a:pt x="50908" y="118347"/>
                    <a:pt x="49208" y="95131"/>
                  </a:cubicBezTo>
                  <a:lnTo>
                    <a:pt x="49091" y="93412"/>
                  </a:lnTo>
                  <a:lnTo>
                    <a:pt x="46570" y="61265"/>
                  </a:lnTo>
                  <a:lnTo>
                    <a:pt x="46433" y="59526"/>
                  </a:lnTo>
                  <a:cubicBezTo>
                    <a:pt x="44576" y="37619"/>
                    <a:pt x="42427" y="15478"/>
                    <a:pt x="40199" y="0"/>
                  </a:cubicBezTo>
                  <a:cubicBezTo>
                    <a:pt x="34056" y="1408"/>
                    <a:pt x="28660" y="1877"/>
                    <a:pt x="24196" y="1877"/>
                  </a:cubicBezTo>
                  <a:cubicBezTo>
                    <a:pt x="15268" y="1877"/>
                    <a:pt x="10065" y="0"/>
                    <a:pt x="10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4"/>
            <p:cNvSpPr/>
            <p:nvPr/>
          </p:nvSpPr>
          <p:spPr>
            <a:xfrm>
              <a:off x="3152875" y="4059075"/>
              <a:ext cx="1326950" cy="954325"/>
            </a:xfrm>
            <a:custGeom>
              <a:avLst/>
              <a:gdLst/>
              <a:ahLst/>
              <a:cxnLst/>
              <a:rect l="l" t="t" r="r" b="b"/>
              <a:pathLst>
                <a:path w="53078" h="38173" extrusionOk="0">
                  <a:moveTo>
                    <a:pt x="50419" y="1"/>
                  </a:moveTo>
                  <a:cubicBezTo>
                    <a:pt x="41231" y="3224"/>
                    <a:pt x="34904" y="5217"/>
                    <a:pt x="26842" y="5217"/>
                  </a:cubicBezTo>
                  <a:cubicBezTo>
                    <a:pt x="21461" y="5217"/>
                    <a:pt x="15308" y="4329"/>
                    <a:pt x="7016" y="2326"/>
                  </a:cubicBezTo>
                  <a:cubicBezTo>
                    <a:pt x="6215" y="2170"/>
                    <a:pt x="2131" y="548"/>
                    <a:pt x="1330" y="372"/>
                  </a:cubicBezTo>
                  <a:lnTo>
                    <a:pt x="1330" y="626"/>
                  </a:lnTo>
                  <a:lnTo>
                    <a:pt x="353" y="16182"/>
                  </a:lnTo>
                  <a:lnTo>
                    <a:pt x="274" y="17432"/>
                  </a:lnTo>
                  <a:lnTo>
                    <a:pt x="235" y="18058"/>
                  </a:lnTo>
                  <a:lnTo>
                    <a:pt x="216" y="18585"/>
                  </a:lnTo>
                  <a:lnTo>
                    <a:pt x="20" y="23334"/>
                  </a:lnTo>
                  <a:cubicBezTo>
                    <a:pt x="1" y="23510"/>
                    <a:pt x="1" y="23666"/>
                    <a:pt x="1" y="23823"/>
                  </a:cubicBezTo>
                  <a:cubicBezTo>
                    <a:pt x="1" y="27203"/>
                    <a:pt x="1506" y="30428"/>
                    <a:pt x="4085" y="32617"/>
                  </a:cubicBezTo>
                  <a:cubicBezTo>
                    <a:pt x="4554" y="32929"/>
                    <a:pt x="5023" y="33242"/>
                    <a:pt x="5512" y="33516"/>
                  </a:cubicBezTo>
                  <a:cubicBezTo>
                    <a:pt x="5527" y="33468"/>
                    <a:pt x="5541" y="33448"/>
                    <a:pt x="5555" y="33448"/>
                  </a:cubicBezTo>
                  <a:cubicBezTo>
                    <a:pt x="5620" y="33448"/>
                    <a:pt x="5677" y="33856"/>
                    <a:pt x="5742" y="33856"/>
                  </a:cubicBezTo>
                  <a:cubicBezTo>
                    <a:pt x="5756" y="33856"/>
                    <a:pt x="5770" y="33837"/>
                    <a:pt x="5785" y="33789"/>
                  </a:cubicBezTo>
                  <a:cubicBezTo>
                    <a:pt x="5785" y="33789"/>
                    <a:pt x="11688" y="38172"/>
                    <a:pt x="23061" y="38172"/>
                  </a:cubicBezTo>
                  <a:cubicBezTo>
                    <a:pt x="28703" y="38172"/>
                    <a:pt x="35690" y="37094"/>
                    <a:pt x="43971" y="33867"/>
                  </a:cubicBezTo>
                  <a:cubicBezTo>
                    <a:pt x="43971" y="33887"/>
                    <a:pt x="43990" y="33926"/>
                    <a:pt x="43990" y="33965"/>
                  </a:cubicBezTo>
                  <a:cubicBezTo>
                    <a:pt x="44850" y="33555"/>
                    <a:pt x="45690" y="33105"/>
                    <a:pt x="46511" y="32617"/>
                  </a:cubicBezTo>
                  <a:cubicBezTo>
                    <a:pt x="53077" y="28669"/>
                    <a:pt x="51963" y="23530"/>
                    <a:pt x="51963" y="23530"/>
                  </a:cubicBezTo>
                  <a:cubicBezTo>
                    <a:pt x="51963" y="23530"/>
                    <a:pt x="51397" y="14130"/>
                    <a:pt x="50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4"/>
            <p:cNvSpPr/>
            <p:nvPr/>
          </p:nvSpPr>
          <p:spPr>
            <a:xfrm>
              <a:off x="3377625" y="1253325"/>
              <a:ext cx="806125" cy="272825"/>
            </a:xfrm>
            <a:custGeom>
              <a:avLst/>
              <a:gdLst/>
              <a:ahLst/>
              <a:cxnLst/>
              <a:rect l="l" t="t" r="r" b="b"/>
              <a:pathLst>
                <a:path w="32245" h="10913" extrusionOk="0">
                  <a:moveTo>
                    <a:pt x="1075" y="0"/>
                  </a:moveTo>
                  <a:cubicBezTo>
                    <a:pt x="684" y="2463"/>
                    <a:pt x="215" y="5902"/>
                    <a:pt x="0" y="7681"/>
                  </a:cubicBezTo>
                  <a:cubicBezTo>
                    <a:pt x="4992" y="9823"/>
                    <a:pt x="10626" y="10912"/>
                    <a:pt x="16247" y="10912"/>
                  </a:cubicBezTo>
                  <a:cubicBezTo>
                    <a:pt x="21804" y="10912"/>
                    <a:pt x="27348" y="9847"/>
                    <a:pt x="32245" y="7681"/>
                  </a:cubicBezTo>
                  <a:cubicBezTo>
                    <a:pt x="32010" y="5980"/>
                    <a:pt x="31443" y="1583"/>
                    <a:pt x="31209" y="0"/>
                  </a:cubicBezTo>
                  <a:cubicBezTo>
                    <a:pt x="25066" y="1408"/>
                    <a:pt x="19670" y="1877"/>
                    <a:pt x="15206" y="1877"/>
                  </a:cubicBezTo>
                  <a:cubicBezTo>
                    <a:pt x="6278" y="1877"/>
                    <a:pt x="1075" y="0"/>
                    <a:pt x="1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4"/>
            <p:cNvSpPr/>
            <p:nvPr/>
          </p:nvSpPr>
          <p:spPr>
            <a:xfrm>
              <a:off x="3381050" y="1450700"/>
              <a:ext cx="807100" cy="70975"/>
            </a:xfrm>
            <a:custGeom>
              <a:avLst/>
              <a:gdLst/>
              <a:ahLst/>
              <a:cxnLst/>
              <a:rect l="l" t="t" r="r" b="b"/>
              <a:pathLst>
                <a:path w="32284" h="2839" extrusionOk="0">
                  <a:moveTo>
                    <a:pt x="32284" y="1"/>
                  </a:moveTo>
                  <a:cubicBezTo>
                    <a:pt x="32166" y="1"/>
                    <a:pt x="32069" y="20"/>
                    <a:pt x="31951" y="59"/>
                  </a:cubicBezTo>
                  <a:lnTo>
                    <a:pt x="31033" y="294"/>
                  </a:lnTo>
                  <a:lnTo>
                    <a:pt x="29567" y="684"/>
                  </a:lnTo>
                  <a:cubicBezTo>
                    <a:pt x="29274" y="763"/>
                    <a:pt x="28981" y="860"/>
                    <a:pt x="28649" y="939"/>
                  </a:cubicBezTo>
                  <a:lnTo>
                    <a:pt x="27613" y="1153"/>
                  </a:lnTo>
                  <a:cubicBezTo>
                    <a:pt x="26890" y="1310"/>
                    <a:pt x="26089" y="1486"/>
                    <a:pt x="25248" y="1662"/>
                  </a:cubicBezTo>
                  <a:lnTo>
                    <a:pt x="22493" y="2092"/>
                  </a:lnTo>
                  <a:cubicBezTo>
                    <a:pt x="22239" y="2131"/>
                    <a:pt x="22004" y="2150"/>
                    <a:pt x="21750" y="2170"/>
                  </a:cubicBezTo>
                  <a:lnTo>
                    <a:pt x="21008" y="2248"/>
                  </a:lnTo>
                  <a:lnTo>
                    <a:pt x="19425" y="2404"/>
                  </a:lnTo>
                  <a:cubicBezTo>
                    <a:pt x="18897" y="2463"/>
                    <a:pt x="18350" y="2482"/>
                    <a:pt x="17803" y="2502"/>
                  </a:cubicBezTo>
                  <a:cubicBezTo>
                    <a:pt x="17256" y="2521"/>
                    <a:pt x="16689" y="2561"/>
                    <a:pt x="16122" y="2561"/>
                  </a:cubicBezTo>
                  <a:cubicBezTo>
                    <a:pt x="15884" y="2564"/>
                    <a:pt x="15648" y="2565"/>
                    <a:pt x="15412" y="2565"/>
                  </a:cubicBezTo>
                  <a:cubicBezTo>
                    <a:pt x="11179" y="2565"/>
                    <a:pt x="7352" y="2075"/>
                    <a:pt x="4612" y="1427"/>
                  </a:cubicBezTo>
                  <a:cubicBezTo>
                    <a:pt x="3185" y="1114"/>
                    <a:pt x="2013" y="763"/>
                    <a:pt x="1231" y="509"/>
                  </a:cubicBezTo>
                  <a:cubicBezTo>
                    <a:pt x="840" y="391"/>
                    <a:pt x="528" y="274"/>
                    <a:pt x="332" y="196"/>
                  </a:cubicBezTo>
                  <a:cubicBezTo>
                    <a:pt x="215" y="157"/>
                    <a:pt x="117" y="137"/>
                    <a:pt x="0" y="98"/>
                  </a:cubicBezTo>
                  <a:lnTo>
                    <a:pt x="0" y="98"/>
                  </a:lnTo>
                  <a:cubicBezTo>
                    <a:pt x="98" y="176"/>
                    <a:pt x="195" y="215"/>
                    <a:pt x="313" y="255"/>
                  </a:cubicBezTo>
                  <a:cubicBezTo>
                    <a:pt x="508" y="352"/>
                    <a:pt x="801" y="470"/>
                    <a:pt x="1192" y="606"/>
                  </a:cubicBezTo>
                  <a:cubicBezTo>
                    <a:pt x="2306" y="1017"/>
                    <a:pt x="3439" y="1349"/>
                    <a:pt x="4573" y="1623"/>
                  </a:cubicBezTo>
                  <a:cubicBezTo>
                    <a:pt x="7323" y="2310"/>
                    <a:pt x="11185" y="2838"/>
                    <a:pt x="15472" y="2838"/>
                  </a:cubicBezTo>
                  <a:cubicBezTo>
                    <a:pt x="15694" y="2838"/>
                    <a:pt x="15918" y="2837"/>
                    <a:pt x="16142" y="2834"/>
                  </a:cubicBezTo>
                  <a:cubicBezTo>
                    <a:pt x="16709" y="2834"/>
                    <a:pt x="17275" y="2795"/>
                    <a:pt x="17822" y="2775"/>
                  </a:cubicBezTo>
                  <a:cubicBezTo>
                    <a:pt x="18370" y="2736"/>
                    <a:pt x="18917" y="2736"/>
                    <a:pt x="19464" y="2678"/>
                  </a:cubicBezTo>
                  <a:lnTo>
                    <a:pt x="21027" y="2521"/>
                  </a:lnTo>
                  <a:lnTo>
                    <a:pt x="21789" y="2443"/>
                  </a:lnTo>
                  <a:cubicBezTo>
                    <a:pt x="22024" y="2404"/>
                    <a:pt x="22278" y="2385"/>
                    <a:pt x="22513" y="2346"/>
                  </a:cubicBezTo>
                  <a:lnTo>
                    <a:pt x="25288" y="1877"/>
                  </a:lnTo>
                  <a:cubicBezTo>
                    <a:pt x="26147" y="1701"/>
                    <a:pt x="26929" y="1505"/>
                    <a:pt x="27652" y="1349"/>
                  </a:cubicBezTo>
                  <a:lnTo>
                    <a:pt x="28688" y="1095"/>
                  </a:lnTo>
                  <a:cubicBezTo>
                    <a:pt x="29020" y="1017"/>
                    <a:pt x="29313" y="919"/>
                    <a:pt x="29606" y="841"/>
                  </a:cubicBezTo>
                  <a:lnTo>
                    <a:pt x="31052" y="391"/>
                  </a:lnTo>
                  <a:lnTo>
                    <a:pt x="31971" y="118"/>
                  </a:lnTo>
                  <a:cubicBezTo>
                    <a:pt x="32088" y="79"/>
                    <a:pt x="32186" y="40"/>
                    <a:pt x="32284" y="1"/>
                  </a:cubicBezTo>
                  <a:close/>
                </a:path>
              </a:pathLst>
            </a:custGeom>
            <a:solidFill>
              <a:srgbClr val="FEF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4"/>
            <p:cNvSpPr/>
            <p:nvPr/>
          </p:nvSpPr>
          <p:spPr>
            <a:xfrm>
              <a:off x="3475325" y="1798050"/>
              <a:ext cx="599475" cy="632700"/>
            </a:xfrm>
            <a:custGeom>
              <a:avLst/>
              <a:gdLst/>
              <a:ahLst/>
              <a:cxnLst/>
              <a:rect l="l" t="t" r="r" b="b"/>
              <a:pathLst>
                <a:path w="23979" h="25308" extrusionOk="0">
                  <a:moveTo>
                    <a:pt x="11980" y="1"/>
                  </a:moveTo>
                  <a:cubicBezTo>
                    <a:pt x="5375" y="1"/>
                    <a:pt x="1" y="5668"/>
                    <a:pt x="1" y="12664"/>
                  </a:cubicBezTo>
                  <a:cubicBezTo>
                    <a:pt x="1" y="19641"/>
                    <a:pt x="5375" y="25308"/>
                    <a:pt x="11980" y="25308"/>
                  </a:cubicBezTo>
                  <a:cubicBezTo>
                    <a:pt x="18605" y="25308"/>
                    <a:pt x="23979" y="19641"/>
                    <a:pt x="23979" y="12664"/>
                  </a:cubicBezTo>
                  <a:cubicBezTo>
                    <a:pt x="23979" y="5668"/>
                    <a:pt x="18605" y="1"/>
                    <a:pt x="119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4"/>
            <p:cNvSpPr/>
            <p:nvPr/>
          </p:nvSpPr>
          <p:spPr>
            <a:xfrm>
              <a:off x="3191000" y="4054675"/>
              <a:ext cx="1222375" cy="115600"/>
            </a:xfrm>
            <a:custGeom>
              <a:avLst/>
              <a:gdLst/>
              <a:ahLst/>
              <a:cxnLst/>
              <a:rect l="l" t="t" r="r" b="b"/>
              <a:pathLst>
                <a:path w="48895" h="4624" extrusionOk="0">
                  <a:moveTo>
                    <a:pt x="0" y="1"/>
                  </a:moveTo>
                  <a:cubicBezTo>
                    <a:pt x="0" y="1"/>
                    <a:pt x="39" y="40"/>
                    <a:pt x="117" y="79"/>
                  </a:cubicBezTo>
                  <a:cubicBezTo>
                    <a:pt x="196" y="118"/>
                    <a:pt x="293" y="177"/>
                    <a:pt x="450" y="255"/>
                  </a:cubicBezTo>
                  <a:cubicBezTo>
                    <a:pt x="743" y="392"/>
                    <a:pt x="1192" y="587"/>
                    <a:pt x="1778" y="841"/>
                  </a:cubicBezTo>
                  <a:cubicBezTo>
                    <a:pt x="3440" y="1506"/>
                    <a:pt x="5140" y="2072"/>
                    <a:pt x="6879" y="2541"/>
                  </a:cubicBezTo>
                  <a:cubicBezTo>
                    <a:pt x="7954" y="2835"/>
                    <a:pt x="9165" y="3128"/>
                    <a:pt x="10475" y="3382"/>
                  </a:cubicBezTo>
                  <a:cubicBezTo>
                    <a:pt x="11784" y="3636"/>
                    <a:pt x="13191" y="3890"/>
                    <a:pt x="14676" y="4066"/>
                  </a:cubicBezTo>
                  <a:cubicBezTo>
                    <a:pt x="17525" y="4428"/>
                    <a:pt x="20390" y="4623"/>
                    <a:pt x="23256" y="4623"/>
                  </a:cubicBezTo>
                  <a:cubicBezTo>
                    <a:pt x="23633" y="4623"/>
                    <a:pt x="24011" y="4620"/>
                    <a:pt x="24389" y="4613"/>
                  </a:cubicBezTo>
                  <a:cubicBezTo>
                    <a:pt x="27633" y="4554"/>
                    <a:pt x="30877" y="4300"/>
                    <a:pt x="34082" y="3812"/>
                  </a:cubicBezTo>
                  <a:cubicBezTo>
                    <a:pt x="34824" y="3694"/>
                    <a:pt x="35547" y="3616"/>
                    <a:pt x="36231" y="3479"/>
                  </a:cubicBezTo>
                  <a:lnTo>
                    <a:pt x="38264" y="3108"/>
                  </a:lnTo>
                  <a:cubicBezTo>
                    <a:pt x="39573" y="2815"/>
                    <a:pt x="40785" y="2561"/>
                    <a:pt x="41879" y="2268"/>
                  </a:cubicBezTo>
                  <a:lnTo>
                    <a:pt x="43442" y="1877"/>
                  </a:lnTo>
                  <a:lnTo>
                    <a:pt x="44830" y="1486"/>
                  </a:lnTo>
                  <a:lnTo>
                    <a:pt x="46041" y="1134"/>
                  </a:lnTo>
                  <a:cubicBezTo>
                    <a:pt x="46413" y="1017"/>
                    <a:pt x="46745" y="900"/>
                    <a:pt x="47038" y="802"/>
                  </a:cubicBezTo>
                  <a:lnTo>
                    <a:pt x="48425" y="353"/>
                  </a:lnTo>
                  <a:lnTo>
                    <a:pt x="48777" y="216"/>
                  </a:lnTo>
                  <a:cubicBezTo>
                    <a:pt x="48816" y="216"/>
                    <a:pt x="48855" y="196"/>
                    <a:pt x="48894" y="177"/>
                  </a:cubicBezTo>
                  <a:cubicBezTo>
                    <a:pt x="48855" y="177"/>
                    <a:pt x="48816" y="177"/>
                    <a:pt x="48777" y="196"/>
                  </a:cubicBezTo>
                  <a:lnTo>
                    <a:pt x="48425" y="294"/>
                  </a:lnTo>
                  <a:lnTo>
                    <a:pt x="47018" y="704"/>
                  </a:lnTo>
                  <a:cubicBezTo>
                    <a:pt x="46706" y="802"/>
                    <a:pt x="46374" y="900"/>
                    <a:pt x="46002" y="998"/>
                  </a:cubicBezTo>
                  <a:lnTo>
                    <a:pt x="44810" y="1330"/>
                  </a:lnTo>
                  <a:lnTo>
                    <a:pt x="43423" y="1701"/>
                  </a:lnTo>
                  <a:lnTo>
                    <a:pt x="41859" y="2092"/>
                  </a:lnTo>
                  <a:cubicBezTo>
                    <a:pt x="40765" y="2366"/>
                    <a:pt x="39534" y="2600"/>
                    <a:pt x="38244" y="2874"/>
                  </a:cubicBezTo>
                  <a:lnTo>
                    <a:pt x="36212" y="3245"/>
                  </a:lnTo>
                  <a:cubicBezTo>
                    <a:pt x="35528" y="3362"/>
                    <a:pt x="34785" y="3460"/>
                    <a:pt x="34062" y="3577"/>
                  </a:cubicBezTo>
                  <a:cubicBezTo>
                    <a:pt x="30857" y="4027"/>
                    <a:pt x="27613" y="4281"/>
                    <a:pt x="24389" y="4339"/>
                  </a:cubicBezTo>
                  <a:cubicBezTo>
                    <a:pt x="24069" y="4343"/>
                    <a:pt x="23750" y="4345"/>
                    <a:pt x="23430" y="4345"/>
                  </a:cubicBezTo>
                  <a:cubicBezTo>
                    <a:pt x="20509" y="4345"/>
                    <a:pt x="17603" y="4182"/>
                    <a:pt x="14696" y="3812"/>
                  </a:cubicBezTo>
                  <a:cubicBezTo>
                    <a:pt x="13230" y="3655"/>
                    <a:pt x="11823" y="3421"/>
                    <a:pt x="10514" y="3167"/>
                  </a:cubicBezTo>
                  <a:cubicBezTo>
                    <a:pt x="9224" y="2893"/>
                    <a:pt x="8012" y="2639"/>
                    <a:pt x="6918" y="2346"/>
                  </a:cubicBezTo>
                  <a:cubicBezTo>
                    <a:pt x="5198" y="1897"/>
                    <a:pt x="3498" y="1369"/>
                    <a:pt x="1818" y="744"/>
                  </a:cubicBezTo>
                  <a:cubicBezTo>
                    <a:pt x="1231" y="529"/>
                    <a:pt x="782" y="333"/>
                    <a:pt x="469" y="196"/>
                  </a:cubicBezTo>
                  <a:lnTo>
                    <a:pt x="117" y="60"/>
                  </a:lnTo>
                  <a:cubicBezTo>
                    <a:pt x="78" y="40"/>
                    <a:pt x="39" y="20"/>
                    <a:pt x="0" y="1"/>
                  </a:cubicBezTo>
                  <a:close/>
                </a:path>
              </a:pathLst>
            </a:custGeom>
            <a:solidFill>
              <a:srgbClr val="FEF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4"/>
            <p:cNvSpPr/>
            <p:nvPr/>
          </p:nvSpPr>
          <p:spPr>
            <a:xfrm>
              <a:off x="3628250" y="2647175"/>
              <a:ext cx="250650" cy="215075"/>
            </a:xfrm>
            <a:custGeom>
              <a:avLst/>
              <a:gdLst/>
              <a:ahLst/>
              <a:cxnLst/>
              <a:rect l="l" t="t" r="r" b="b"/>
              <a:pathLst>
                <a:path w="10026" h="8603" extrusionOk="0">
                  <a:moveTo>
                    <a:pt x="5726" y="0"/>
                  </a:moveTo>
                  <a:cubicBezTo>
                    <a:pt x="1915" y="0"/>
                    <a:pt x="0" y="4632"/>
                    <a:pt x="2697" y="7328"/>
                  </a:cubicBezTo>
                  <a:cubicBezTo>
                    <a:pt x="3571" y="8209"/>
                    <a:pt x="4648" y="8603"/>
                    <a:pt x="5705" y="8603"/>
                  </a:cubicBezTo>
                  <a:cubicBezTo>
                    <a:pt x="7909" y="8603"/>
                    <a:pt x="10025" y="6888"/>
                    <a:pt x="10025" y="4299"/>
                  </a:cubicBezTo>
                  <a:cubicBezTo>
                    <a:pt x="10025" y="1915"/>
                    <a:pt x="8110" y="0"/>
                    <a:pt x="5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4"/>
            <p:cNvSpPr/>
            <p:nvPr/>
          </p:nvSpPr>
          <p:spPr>
            <a:xfrm>
              <a:off x="3631175" y="3017975"/>
              <a:ext cx="251150" cy="214750"/>
            </a:xfrm>
            <a:custGeom>
              <a:avLst/>
              <a:gdLst/>
              <a:ahLst/>
              <a:cxnLst/>
              <a:rect l="l" t="t" r="r" b="b"/>
              <a:pathLst>
                <a:path w="10046" h="8590" extrusionOk="0">
                  <a:moveTo>
                    <a:pt x="5746" y="1"/>
                  </a:moveTo>
                  <a:cubicBezTo>
                    <a:pt x="1916" y="1"/>
                    <a:pt x="1" y="4613"/>
                    <a:pt x="2717" y="7329"/>
                  </a:cubicBezTo>
                  <a:cubicBezTo>
                    <a:pt x="3588" y="8200"/>
                    <a:pt x="4660" y="8589"/>
                    <a:pt x="5713" y="8589"/>
                  </a:cubicBezTo>
                  <a:cubicBezTo>
                    <a:pt x="7922" y="8589"/>
                    <a:pt x="10045" y="6874"/>
                    <a:pt x="10045" y="4280"/>
                  </a:cubicBezTo>
                  <a:cubicBezTo>
                    <a:pt x="10045" y="1916"/>
                    <a:pt x="8111" y="1"/>
                    <a:pt x="5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4"/>
            <p:cNvSpPr/>
            <p:nvPr/>
          </p:nvSpPr>
          <p:spPr>
            <a:xfrm>
              <a:off x="3641425" y="3432275"/>
              <a:ext cx="251150" cy="215075"/>
            </a:xfrm>
            <a:custGeom>
              <a:avLst/>
              <a:gdLst/>
              <a:ahLst/>
              <a:cxnLst/>
              <a:rect l="l" t="t" r="r" b="b"/>
              <a:pathLst>
                <a:path w="10046" h="8603" extrusionOk="0">
                  <a:moveTo>
                    <a:pt x="5746" y="0"/>
                  </a:moveTo>
                  <a:cubicBezTo>
                    <a:pt x="1916" y="0"/>
                    <a:pt x="1" y="4632"/>
                    <a:pt x="2698" y="7329"/>
                  </a:cubicBezTo>
                  <a:cubicBezTo>
                    <a:pt x="3578" y="8209"/>
                    <a:pt x="4657" y="8603"/>
                    <a:pt x="5714" y="8603"/>
                  </a:cubicBezTo>
                  <a:cubicBezTo>
                    <a:pt x="7919" y="8603"/>
                    <a:pt x="10026" y="6889"/>
                    <a:pt x="10026" y="4300"/>
                  </a:cubicBezTo>
                  <a:cubicBezTo>
                    <a:pt x="10046" y="1935"/>
                    <a:pt x="8111" y="0"/>
                    <a:pt x="5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4"/>
            <p:cNvSpPr/>
            <p:nvPr/>
          </p:nvSpPr>
          <p:spPr>
            <a:xfrm>
              <a:off x="3510500" y="268900"/>
              <a:ext cx="969325" cy="4744200"/>
            </a:xfrm>
            <a:custGeom>
              <a:avLst/>
              <a:gdLst/>
              <a:ahLst/>
              <a:cxnLst/>
              <a:rect l="l" t="t" r="r" b="b"/>
              <a:pathLst>
                <a:path w="38773" h="189768" extrusionOk="0">
                  <a:moveTo>
                    <a:pt x="13524" y="0"/>
                  </a:moveTo>
                  <a:cubicBezTo>
                    <a:pt x="18058" y="22122"/>
                    <a:pt x="21282" y="44478"/>
                    <a:pt x="23764" y="66932"/>
                  </a:cubicBezTo>
                  <a:cubicBezTo>
                    <a:pt x="26031" y="87295"/>
                    <a:pt x="27750" y="107697"/>
                    <a:pt x="28962" y="128138"/>
                  </a:cubicBezTo>
                  <a:cubicBezTo>
                    <a:pt x="29509" y="137323"/>
                    <a:pt x="28747" y="146507"/>
                    <a:pt x="29881" y="155653"/>
                  </a:cubicBezTo>
                  <a:cubicBezTo>
                    <a:pt x="30662" y="162063"/>
                    <a:pt x="31659" y="164095"/>
                    <a:pt x="29881" y="170427"/>
                  </a:cubicBezTo>
                  <a:cubicBezTo>
                    <a:pt x="26634" y="181976"/>
                    <a:pt x="14294" y="187722"/>
                    <a:pt x="3988" y="187722"/>
                  </a:cubicBezTo>
                  <a:cubicBezTo>
                    <a:pt x="3935" y="187722"/>
                    <a:pt x="3883" y="187722"/>
                    <a:pt x="3831" y="187722"/>
                  </a:cubicBezTo>
                  <a:cubicBezTo>
                    <a:pt x="2592" y="187722"/>
                    <a:pt x="1335" y="188818"/>
                    <a:pt x="95" y="188818"/>
                  </a:cubicBezTo>
                  <a:cubicBezTo>
                    <a:pt x="64" y="188818"/>
                    <a:pt x="32" y="188817"/>
                    <a:pt x="1" y="188816"/>
                  </a:cubicBezTo>
                  <a:lnTo>
                    <a:pt x="1" y="188816"/>
                  </a:lnTo>
                  <a:cubicBezTo>
                    <a:pt x="2415" y="189370"/>
                    <a:pt x="5340" y="189767"/>
                    <a:pt x="8763" y="189767"/>
                  </a:cubicBezTo>
                  <a:cubicBezTo>
                    <a:pt x="14401" y="189767"/>
                    <a:pt x="21393" y="188689"/>
                    <a:pt x="29685" y="185455"/>
                  </a:cubicBezTo>
                  <a:cubicBezTo>
                    <a:pt x="29685" y="185494"/>
                    <a:pt x="29685" y="185513"/>
                    <a:pt x="29705" y="185552"/>
                  </a:cubicBezTo>
                  <a:cubicBezTo>
                    <a:pt x="30565" y="185142"/>
                    <a:pt x="31405" y="184693"/>
                    <a:pt x="32226" y="184204"/>
                  </a:cubicBezTo>
                  <a:cubicBezTo>
                    <a:pt x="38772" y="180276"/>
                    <a:pt x="37658" y="175117"/>
                    <a:pt x="37658" y="175117"/>
                  </a:cubicBezTo>
                  <a:cubicBezTo>
                    <a:pt x="37658" y="175117"/>
                    <a:pt x="36603" y="157724"/>
                    <a:pt x="34903" y="134508"/>
                  </a:cubicBezTo>
                  <a:lnTo>
                    <a:pt x="34786" y="132789"/>
                  </a:lnTo>
                  <a:lnTo>
                    <a:pt x="32265" y="100642"/>
                  </a:lnTo>
                  <a:lnTo>
                    <a:pt x="32128" y="98903"/>
                  </a:lnTo>
                  <a:cubicBezTo>
                    <a:pt x="30467" y="79224"/>
                    <a:pt x="28552" y="59389"/>
                    <a:pt x="26578" y="44341"/>
                  </a:cubicBezTo>
                  <a:cubicBezTo>
                    <a:pt x="26578" y="44341"/>
                    <a:pt x="26578" y="44322"/>
                    <a:pt x="26578" y="44322"/>
                  </a:cubicBezTo>
                  <a:cubicBezTo>
                    <a:pt x="26461" y="43501"/>
                    <a:pt x="26363" y="42680"/>
                    <a:pt x="26246" y="41879"/>
                  </a:cubicBezTo>
                  <a:cubicBezTo>
                    <a:pt x="26128" y="41019"/>
                    <a:pt x="26011" y="40159"/>
                    <a:pt x="25894" y="39358"/>
                  </a:cubicBezTo>
                  <a:cubicBezTo>
                    <a:pt x="25386" y="35743"/>
                    <a:pt x="24858" y="32479"/>
                    <a:pt x="24331" y="29685"/>
                  </a:cubicBezTo>
                  <a:cubicBezTo>
                    <a:pt x="23119" y="23197"/>
                    <a:pt x="20090" y="5316"/>
                    <a:pt x="135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4"/>
            <p:cNvSpPr/>
            <p:nvPr/>
          </p:nvSpPr>
          <p:spPr>
            <a:xfrm>
              <a:off x="3551050" y="1885500"/>
              <a:ext cx="442650" cy="458800"/>
            </a:xfrm>
            <a:custGeom>
              <a:avLst/>
              <a:gdLst/>
              <a:ahLst/>
              <a:cxnLst/>
              <a:rect l="l" t="t" r="r" b="b"/>
              <a:pathLst>
                <a:path w="17706" h="18352" extrusionOk="0">
                  <a:moveTo>
                    <a:pt x="8853" y="1"/>
                  </a:moveTo>
                  <a:cubicBezTo>
                    <a:pt x="3968" y="1"/>
                    <a:pt x="1" y="4105"/>
                    <a:pt x="1" y="9186"/>
                  </a:cubicBezTo>
                  <a:cubicBezTo>
                    <a:pt x="1" y="14247"/>
                    <a:pt x="3968" y="18351"/>
                    <a:pt x="8853" y="18351"/>
                  </a:cubicBezTo>
                  <a:cubicBezTo>
                    <a:pt x="13739" y="18351"/>
                    <a:pt x="17706" y="14247"/>
                    <a:pt x="17706" y="9186"/>
                  </a:cubicBezTo>
                  <a:cubicBezTo>
                    <a:pt x="17706" y="4105"/>
                    <a:pt x="13739" y="1"/>
                    <a:pt x="8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4"/>
            <p:cNvSpPr/>
            <p:nvPr/>
          </p:nvSpPr>
          <p:spPr>
            <a:xfrm>
              <a:off x="3278925" y="4316550"/>
              <a:ext cx="131950" cy="113425"/>
            </a:xfrm>
            <a:custGeom>
              <a:avLst/>
              <a:gdLst/>
              <a:ahLst/>
              <a:cxnLst/>
              <a:rect l="l" t="t" r="r" b="b"/>
              <a:pathLst>
                <a:path w="5278" h="4537" extrusionOk="0">
                  <a:moveTo>
                    <a:pt x="3030" y="1"/>
                  </a:moveTo>
                  <a:cubicBezTo>
                    <a:pt x="1017" y="1"/>
                    <a:pt x="1" y="2443"/>
                    <a:pt x="1427" y="3870"/>
                  </a:cubicBezTo>
                  <a:cubicBezTo>
                    <a:pt x="1888" y="4330"/>
                    <a:pt x="2452" y="4536"/>
                    <a:pt x="3006" y="4536"/>
                  </a:cubicBezTo>
                  <a:cubicBezTo>
                    <a:pt x="4166" y="4536"/>
                    <a:pt x="5277" y="3630"/>
                    <a:pt x="5277" y="2267"/>
                  </a:cubicBezTo>
                  <a:cubicBezTo>
                    <a:pt x="5277" y="1017"/>
                    <a:pt x="4280" y="1"/>
                    <a:pt x="3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4"/>
            <p:cNvSpPr/>
            <p:nvPr/>
          </p:nvSpPr>
          <p:spPr>
            <a:xfrm>
              <a:off x="3511475" y="4344400"/>
              <a:ext cx="132425" cy="113425"/>
            </a:xfrm>
            <a:custGeom>
              <a:avLst/>
              <a:gdLst/>
              <a:ahLst/>
              <a:cxnLst/>
              <a:rect l="l" t="t" r="r" b="b"/>
              <a:pathLst>
                <a:path w="5297" h="4537" extrusionOk="0">
                  <a:moveTo>
                    <a:pt x="3030" y="0"/>
                  </a:moveTo>
                  <a:cubicBezTo>
                    <a:pt x="1017" y="0"/>
                    <a:pt x="1" y="2443"/>
                    <a:pt x="1427" y="3870"/>
                  </a:cubicBezTo>
                  <a:cubicBezTo>
                    <a:pt x="1888" y="4330"/>
                    <a:pt x="2452" y="4536"/>
                    <a:pt x="3006" y="4536"/>
                  </a:cubicBezTo>
                  <a:cubicBezTo>
                    <a:pt x="4166" y="4536"/>
                    <a:pt x="5277" y="3630"/>
                    <a:pt x="5277" y="2267"/>
                  </a:cubicBezTo>
                  <a:cubicBezTo>
                    <a:pt x="5297" y="1017"/>
                    <a:pt x="4281" y="0"/>
                    <a:pt x="3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4"/>
            <p:cNvSpPr/>
            <p:nvPr/>
          </p:nvSpPr>
          <p:spPr>
            <a:xfrm>
              <a:off x="3726450" y="4344400"/>
              <a:ext cx="132425" cy="113425"/>
            </a:xfrm>
            <a:custGeom>
              <a:avLst/>
              <a:gdLst/>
              <a:ahLst/>
              <a:cxnLst/>
              <a:rect l="l" t="t" r="r" b="b"/>
              <a:pathLst>
                <a:path w="5297" h="4537" extrusionOk="0">
                  <a:moveTo>
                    <a:pt x="3029" y="0"/>
                  </a:moveTo>
                  <a:cubicBezTo>
                    <a:pt x="1016" y="0"/>
                    <a:pt x="0" y="2443"/>
                    <a:pt x="1427" y="3870"/>
                  </a:cubicBezTo>
                  <a:cubicBezTo>
                    <a:pt x="1887" y="4330"/>
                    <a:pt x="2454" y="4536"/>
                    <a:pt x="3010" y="4536"/>
                  </a:cubicBezTo>
                  <a:cubicBezTo>
                    <a:pt x="4176" y="4536"/>
                    <a:pt x="5296" y="3630"/>
                    <a:pt x="5296" y="2267"/>
                  </a:cubicBezTo>
                  <a:cubicBezTo>
                    <a:pt x="5296" y="1017"/>
                    <a:pt x="4280" y="0"/>
                    <a:pt x="3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4"/>
            <p:cNvSpPr/>
            <p:nvPr/>
          </p:nvSpPr>
          <p:spPr>
            <a:xfrm>
              <a:off x="3969750" y="4344400"/>
              <a:ext cx="132425" cy="113425"/>
            </a:xfrm>
            <a:custGeom>
              <a:avLst/>
              <a:gdLst/>
              <a:ahLst/>
              <a:cxnLst/>
              <a:rect l="l" t="t" r="r" b="b"/>
              <a:pathLst>
                <a:path w="5297" h="4537" extrusionOk="0">
                  <a:moveTo>
                    <a:pt x="3029" y="0"/>
                  </a:moveTo>
                  <a:cubicBezTo>
                    <a:pt x="1016" y="0"/>
                    <a:pt x="0" y="2443"/>
                    <a:pt x="1427" y="3870"/>
                  </a:cubicBezTo>
                  <a:cubicBezTo>
                    <a:pt x="1887" y="4330"/>
                    <a:pt x="2454" y="4536"/>
                    <a:pt x="3010" y="4536"/>
                  </a:cubicBezTo>
                  <a:cubicBezTo>
                    <a:pt x="4176" y="4536"/>
                    <a:pt x="5296" y="3630"/>
                    <a:pt x="5296" y="2267"/>
                  </a:cubicBezTo>
                  <a:cubicBezTo>
                    <a:pt x="5296" y="1017"/>
                    <a:pt x="4280" y="0"/>
                    <a:pt x="3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4"/>
            <p:cNvSpPr/>
            <p:nvPr/>
          </p:nvSpPr>
          <p:spPr>
            <a:xfrm>
              <a:off x="4204750" y="4288200"/>
              <a:ext cx="132400" cy="112950"/>
            </a:xfrm>
            <a:custGeom>
              <a:avLst/>
              <a:gdLst/>
              <a:ahLst/>
              <a:cxnLst/>
              <a:rect l="l" t="t" r="r" b="b"/>
              <a:pathLst>
                <a:path w="5296" h="4518" extrusionOk="0">
                  <a:moveTo>
                    <a:pt x="3065" y="1"/>
                  </a:moveTo>
                  <a:cubicBezTo>
                    <a:pt x="3053" y="1"/>
                    <a:pt x="3041" y="1"/>
                    <a:pt x="3029" y="1"/>
                  </a:cubicBezTo>
                  <a:cubicBezTo>
                    <a:pt x="1016" y="1"/>
                    <a:pt x="0" y="2424"/>
                    <a:pt x="1427" y="3851"/>
                  </a:cubicBezTo>
                  <a:cubicBezTo>
                    <a:pt x="1887" y="4311"/>
                    <a:pt x="2454" y="4517"/>
                    <a:pt x="3010" y="4517"/>
                  </a:cubicBezTo>
                  <a:cubicBezTo>
                    <a:pt x="4176" y="4517"/>
                    <a:pt x="5296" y="3611"/>
                    <a:pt x="5296" y="2248"/>
                  </a:cubicBezTo>
                  <a:cubicBezTo>
                    <a:pt x="5296" y="1010"/>
                    <a:pt x="4299" y="1"/>
                    <a:pt x="3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4"/>
            <p:cNvSpPr/>
            <p:nvPr/>
          </p:nvSpPr>
          <p:spPr>
            <a:xfrm>
              <a:off x="3472400" y="312375"/>
              <a:ext cx="309775" cy="962475"/>
            </a:xfrm>
            <a:custGeom>
              <a:avLst/>
              <a:gdLst/>
              <a:ahLst/>
              <a:cxnLst/>
              <a:rect l="l" t="t" r="r" b="b"/>
              <a:pathLst>
                <a:path w="12391" h="38499" extrusionOk="0">
                  <a:moveTo>
                    <a:pt x="10299" y="0"/>
                  </a:moveTo>
                  <a:lnTo>
                    <a:pt x="10299" y="0"/>
                  </a:lnTo>
                  <a:cubicBezTo>
                    <a:pt x="4300" y="11530"/>
                    <a:pt x="802" y="24194"/>
                    <a:pt x="0" y="37169"/>
                  </a:cubicBezTo>
                  <a:cubicBezTo>
                    <a:pt x="0" y="37169"/>
                    <a:pt x="2228" y="38205"/>
                    <a:pt x="6840" y="38498"/>
                  </a:cubicBezTo>
                  <a:cubicBezTo>
                    <a:pt x="7544" y="26363"/>
                    <a:pt x="9420" y="12937"/>
                    <a:pt x="12390" y="1134"/>
                  </a:cubicBezTo>
                  <a:cubicBezTo>
                    <a:pt x="12116" y="942"/>
                    <a:pt x="11793" y="855"/>
                    <a:pt x="11465" y="855"/>
                  </a:cubicBezTo>
                  <a:cubicBezTo>
                    <a:pt x="10750" y="855"/>
                    <a:pt x="10014" y="1271"/>
                    <a:pt x="9724" y="1924"/>
                  </a:cubicBezTo>
                  <a:lnTo>
                    <a:pt x="9724" y="1924"/>
                  </a:lnTo>
                  <a:lnTo>
                    <a:pt x="10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4"/>
            <p:cNvSpPr/>
            <p:nvPr/>
          </p:nvSpPr>
          <p:spPr>
            <a:xfrm>
              <a:off x="3653150" y="2052100"/>
              <a:ext cx="277525" cy="224475"/>
            </a:xfrm>
            <a:custGeom>
              <a:avLst/>
              <a:gdLst/>
              <a:ahLst/>
              <a:cxnLst/>
              <a:rect l="l" t="t" r="r" b="b"/>
              <a:pathLst>
                <a:path w="11101" h="8979" extrusionOk="0">
                  <a:moveTo>
                    <a:pt x="10280" y="1"/>
                  </a:moveTo>
                  <a:cubicBezTo>
                    <a:pt x="7056" y="2346"/>
                    <a:pt x="3616" y="4398"/>
                    <a:pt x="1" y="6137"/>
                  </a:cubicBezTo>
                  <a:cubicBezTo>
                    <a:pt x="1115" y="7932"/>
                    <a:pt x="3074" y="8979"/>
                    <a:pt x="5121" y="8979"/>
                  </a:cubicBezTo>
                  <a:cubicBezTo>
                    <a:pt x="5660" y="8979"/>
                    <a:pt x="6205" y="8906"/>
                    <a:pt x="6743" y="8756"/>
                  </a:cubicBezTo>
                  <a:cubicBezTo>
                    <a:pt x="9323" y="8013"/>
                    <a:pt x="11101" y="5649"/>
                    <a:pt x="11101" y="2971"/>
                  </a:cubicBezTo>
                  <a:cubicBezTo>
                    <a:pt x="11101" y="1916"/>
                    <a:pt x="10808" y="900"/>
                    <a:pt x="10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54"/>
          <p:cNvGrpSpPr/>
          <p:nvPr/>
        </p:nvGrpSpPr>
        <p:grpSpPr>
          <a:xfrm>
            <a:off x="3221748" y="3271006"/>
            <a:ext cx="1207399" cy="1207393"/>
            <a:chOff x="1190625" y="238100"/>
            <a:chExt cx="5229100" cy="5229075"/>
          </a:xfrm>
        </p:grpSpPr>
        <p:sp>
          <p:nvSpPr>
            <p:cNvPr id="5937" name="Google Shape;5937;p54"/>
            <p:cNvSpPr/>
            <p:nvPr/>
          </p:nvSpPr>
          <p:spPr>
            <a:xfrm>
              <a:off x="1190625" y="238100"/>
              <a:ext cx="5229100" cy="5229075"/>
            </a:xfrm>
            <a:custGeom>
              <a:avLst/>
              <a:gdLst/>
              <a:ahLst/>
              <a:cxnLst/>
              <a:rect l="l" t="t" r="r" b="b"/>
              <a:pathLst>
                <a:path w="209164" h="209163" extrusionOk="0">
                  <a:moveTo>
                    <a:pt x="104405" y="1"/>
                  </a:moveTo>
                  <a:cubicBezTo>
                    <a:pt x="90153" y="1"/>
                    <a:pt x="76063" y="2935"/>
                    <a:pt x="62965" y="8622"/>
                  </a:cubicBezTo>
                  <a:cubicBezTo>
                    <a:pt x="62920" y="8645"/>
                    <a:pt x="62851" y="8668"/>
                    <a:pt x="62783" y="8691"/>
                  </a:cubicBezTo>
                  <a:cubicBezTo>
                    <a:pt x="41446" y="18040"/>
                    <a:pt x="23817" y="34213"/>
                    <a:pt x="12693" y="54663"/>
                  </a:cubicBezTo>
                  <a:cubicBezTo>
                    <a:pt x="12466" y="55050"/>
                    <a:pt x="12261" y="55391"/>
                    <a:pt x="12079" y="55778"/>
                  </a:cubicBezTo>
                  <a:cubicBezTo>
                    <a:pt x="12079" y="55801"/>
                    <a:pt x="12056" y="55823"/>
                    <a:pt x="12033" y="55823"/>
                  </a:cubicBezTo>
                  <a:cubicBezTo>
                    <a:pt x="11669" y="56529"/>
                    <a:pt x="11306" y="57211"/>
                    <a:pt x="10964" y="57916"/>
                  </a:cubicBezTo>
                  <a:cubicBezTo>
                    <a:pt x="10942" y="57984"/>
                    <a:pt x="10919" y="58030"/>
                    <a:pt x="10896" y="58098"/>
                  </a:cubicBezTo>
                  <a:cubicBezTo>
                    <a:pt x="9872" y="60100"/>
                    <a:pt x="8940" y="62147"/>
                    <a:pt x="8075" y="64217"/>
                  </a:cubicBezTo>
                  <a:lnTo>
                    <a:pt x="8075" y="64240"/>
                  </a:lnTo>
                  <a:cubicBezTo>
                    <a:pt x="7097" y="66560"/>
                    <a:pt x="6210" y="68926"/>
                    <a:pt x="5414" y="71314"/>
                  </a:cubicBezTo>
                  <a:cubicBezTo>
                    <a:pt x="4982" y="72543"/>
                    <a:pt x="4595" y="73771"/>
                    <a:pt x="4231" y="75000"/>
                  </a:cubicBezTo>
                  <a:cubicBezTo>
                    <a:pt x="4117" y="75432"/>
                    <a:pt x="3981" y="75864"/>
                    <a:pt x="3867" y="76319"/>
                  </a:cubicBezTo>
                  <a:cubicBezTo>
                    <a:pt x="3776" y="76592"/>
                    <a:pt x="3708" y="76888"/>
                    <a:pt x="3617" y="77161"/>
                  </a:cubicBezTo>
                  <a:lnTo>
                    <a:pt x="3617" y="77183"/>
                  </a:lnTo>
                  <a:cubicBezTo>
                    <a:pt x="3207" y="78798"/>
                    <a:pt x="2798" y="80413"/>
                    <a:pt x="2434" y="82074"/>
                  </a:cubicBezTo>
                  <a:cubicBezTo>
                    <a:pt x="2297" y="82665"/>
                    <a:pt x="2161" y="83302"/>
                    <a:pt x="2047" y="83917"/>
                  </a:cubicBezTo>
                  <a:lnTo>
                    <a:pt x="2047" y="83962"/>
                  </a:lnTo>
                  <a:cubicBezTo>
                    <a:pt x="1820" y="85008"/>
                    <a:pt x="1638" y="86078"/>
                    <a:pt x="1456" y="87147"/>
                  </a:cubicBezTo>
                  <a:cubicBezTo>
                    <a:pt x="1388" y="87556"/>
                    <a:pt x="1319" y="87943"/>
                    <a:pt x="1274" y="88352"/>
                  </a:cubicBezTo>
                  <a:cubicBezTo>
                    <a:pt x="1092" y="89330"/>
                    <a:pt x="955" y="90331"/>
                    <a:pt x="842" y="91309"/>
                  </a:cubicBezTo>
                  <a:cubicBezTo>
                    <a:pt x="705" y="92333"/>
                    <a:pt x="591" y="93334"/>
                    <a:pt x="500" y="94358"/>
                  </a:cubicBezTo>
                  <a:cubicBezTo>
                    <a:pt x="409" y="95063"/>
                    <a:pt x="341" y="95813"/>
                    <a:pt x="296" y="96564"/>
                  </a:cubicBezTo>
                  <a:cubicBezTo>
                    <a:pt x="159" y="98316"/>
                    <a:pt x="91" y="100090"/>
                    <a:pt x="45" y="101842"/>
                  </a:cubicBezTo>
                  <a:cubicBezTo>
                    <a:pt x="45" y="102160"/>
                    <a:pt x="23" y="102433"/>
                    <a:pt x="23" y="102751"/>
                  </a:cubicBezTo>
                  <a:cubicBezTo>
                    <a:pt x="0" y="103343"/>
                    <a:pt x="0" y="103957"/>
                    <a:pt x="0" y="104571"/>
                  </a:cubicBezTo>
                  <a:cubicBezTo>
                    <a:pt x="0" y="105618"/>
                    <a:pt x="23" y="106687"/>
                    <a:pt x="45" y="107733"/>
                  </a:cubicBezTo>
                  <a:cubicBezTo>
                    <a:pt x="68" y="108279"/>
                    <a:pt x="91" y="108848"/>
                    <a:pt x="136" y="109394"/>
                  </a:cubicBezTo>
                  <a:cubicBezTo>
                    <a:pt x="136" y="109826"/>
                    <a:pt x="159" y="110258"/>
                    <a:pt x="182" y="110690"/>
                  </a:cubicBezTo>
                  <a:cubicBezTo>
                    <a:pt x="273" y="112146"/>
                    <a:pt x="364" y="113557"/>
                    <a:pt x="523" y="114944"/>
                  </a:cubicBezTo>
                  <a:cubicBezTo>
                    <a:pt x="637" y="116173"/>
                    <a:pt x="773" y="117401"/>
                    <a:pt x="933" y="118629"/>
                  </a:cubicBezTo>
                  <a:cubicBezTo>
                    <a:pt x="2457" y="129980"/>
                    <a:pt x="5846" y="140990"/>
                    <a:pt x="10964" y="151249"/>
                  </a:cubicBezTo>
                  <a:cubicBezTo>
                    <a:pt x="11101" y="151545"/>
                    <a:pt x="11260" y="151841"/>
                    <a:pt x="11419" y="152114"/>
                  </a:cubicBezTo>
                  <a:cubicBezTo>
                    <a:pt x="11487" y="152227"/>
                    <a:pt x="11510" y="152318"/>
                    <a:pt x="11556" y="152409"/>
                  </a:cubicBezTo>
                  <a:cubicBezTo>
                    <a:pt x="11738" y="152750"/>
                    <a:pt x="11897" y="153069"/>
                    <a:pt x="12079" y="153387"/>
                  </a:cubicBezTo>
                  <a:cubicBezTo>
                    <a:pt x="12466" y="154115"/>
                    <a:pt x="12875" y="154866"/>
                    <a:pt x="13285" y="155617"/>
                  </a:cubicBezTo>
                  <a:cubicBezTo>
                    <a:pt x="14649" y="158051"/>
                    <a:pt x="16128" y="160439"/>
                    <a:pt x="17675" y="162737"/>
                  </a:cubicBezTo>
                  <a:cubicBezTo>
                    <a:pt x="17766" y="162850"/>
                    <a:pt x="17834" y="162987"/>
                    <a:pt x="17925" y="163101"/>
                  </a:cubicBezTo>
                  <a:cubicBezTo>
                    <a:pt x="19381" y="165239"/>
                    <a:pt x="20905" y="167332"/>
                    <a:pt x="22497" y="169356"/>
                  </a:cubicBezTo>
                  <a:cubicBezTo>
                    <a:pt x="22748" y="169720"/>
                    <a:pt x="23066" y="170084"/>
                    <a:pt x="23362" y="170448"/>
                  </a:cubicBezTo>
                  <a:cubicBezTo>
                    <a:pt x="29367" y="177818"/>
                    <a:pt x="36351" y="184370"/>
                    <a:pt x="44107" y="189897"/>
                  </a:cubicBezTo>
                  <a:lnTo>
                    <a:pt x="44153" y="189897"/>
                  </a:lnTo>
                  <a:cubicBezTo>
                    <a:pt x="44744" y="190329"/>
                    <a:pt x="45336" y="190762"/>
                    <a:pt x="45950" y="191194"/>
                  </a:cubicBezTo>
                  <a:lnTo>
                    <a:pt x="46109" y="191285"/>
                  </a:lnTo>
                  <a:cubicBezTo>
                    <a:pt x="47383" y="192149"/>
                    <a:pt x="48680" y="192991"/>
                    <a:pt x="49999" y="193764"/>
                  </a:cubicBezTo>
                  <a:cubicBezTo>
                    <a:pt x="50340" y="194014"/>
                    <a:pt x="50681" y="194219"/>
                    <a:pt x="51045" y="194401"/>
                  </a:cubicBezTo>
                  <a:cubicBezTo>
                    <a:pt x="51182" y="194492"/>
                    <a:pt x="51296" y="194560"/>
                    <a:pt x="51432" y="194651"/>
                  </a:cubicBezTo>
                  <a:cubicBezTo>
                    <a:pt x="51682" y="194811"/>
                    <a:pt x="51933" y="194970"/>
                    <a:pt x="52206" y="195106"/>
                  </a:cubicBezTo>
                  <a:cubicBezTo>
                    <a:pt x="53138" y="195652"/>
                    <a:pt x="54094" y="196175"/>
                    <a:pt x="55049" y="196699"/>
                  </a:cubicBezTo>
                  <a:cubicBezTo>
                    <a:pt x="58325" y="198473"/>
                    <a:pt x="61714" y="200065"/>
                    <a:pt x="65172" y="201453"/>
                  </a:cubicBezTo>
                  <a:cubicBezTo>
                    <a:pt x="67333" y="202363"/>
                    <a:pt x="69516" y="203159"/>
                    <a:pt x="71746" y="203887"/>
                  </a:cubicBezTo>
                  <a:cubicBezTo>
                    <a:pt x="82413" y="207402"/>
                    <a:pt x="93508" y="209163"/>
                    <a:pt x="104617" y="209163"/>
                  </a:cubicBezTo>
                  <a:cubicBezTo>
                    <a:pt x="114142" y="209163"/>
                    <a:pt x="123677" y="207868"/>
                    <a:pt x="132959" y="205274"/>
                  </a:cubicBezTo>
                  <a:cubicBezTo>
                    <a:pt x="133733" y="205047"/>
                    <a:pt x="134506" y="204842"/>
                    <a:pt x="135302" y="204569"/>
                  </a:cubicBezTo>
                  <a:cubicBezTo>
                    <a:pt x="136258" y="204296"/>
                    <a:pt x="137213" y="203978"/>
                    <a:pt x="138168" y="203659"/>
                  </a:cubicBezTo>
                  <a:cubicBezTo>
                    <a:pt x="139283" y="203273"/>
                    <a:pt x="140398" y="202886"/>
                    <a:pt x="141512" y="202454"/>
                  </a:cubicBezTo>
                  <a:cubicBezTo>
                    <a:pt x="147404" y="200225"/>
                    <a:pt x="153068" y="197472"/>
                    <a:pt x="158459" y="194219"/>
                  </a:cubicBezTo>
                  <a:lnTo>
                    <a:pt x="158482" y="194219"/>
                  </a:lnTo>
                  <a:cubicBezTo>
                    <a:pt x="167399" y="188851"/>
                    <a:pt x="175452" y="182209"/>
                    <a:pt x="182412" y="174474"/>
                  </a:cubicBezTo>
                  <a:cubicBezTo>
                    <a:pt x="183800" y="172859"/>
                    <a:pt x="185187" y="171244"/>
                    <a:pt x="186530" y="169561"/>
                  </a:cubicBezTo>
                  <a:cubicBezTo>
                    <a:pt x="189191" y="166217"/>
                    <a:pt x="191625" y="162714"/>
                    <a:pt x="193854" y="159052"/>
                  </a:cubicBezTo>
                  <a:cubicBezTo>
                    <a:pt x="194400" y="158187"/>
                    <a:pt x="194923" y="157300"/>
                    <a:pt x="195447" y="156390"/>
                  </a:cubicBezTo>
                  <a:cubicBezTo>
                    <a:pt x="196129" y="155184"/>
                    <a:pt x="196789" y="153979"/>
                    <a:pt x="197426" y="152750"/>
                  </a:cubicBezTo>
                  <a:cubicBezTo>
                    <a:pt x="198495" y="150703"/>
                    <a:pt x="199496" y="148588"/>
                    <a:pt x="200428" y="146449"/>
                  </a:cubicBezTo>
                  <a:cubicBezTo>
                    <a:pt x="204182" y="137851"/>
                    <a:pt x="206775" y="128775"/>
                    <a:pt x="208094" y="119494"/>
                  </a:cubicBezTo>
                  <a:cubicBezTo>
                    <a:pt x="208140" y="119130"/>
                    <a:pt x="208162" y="118743"/>
                    <a:pt x="208231" y="118379"/>
                  </a:cubicBezTo>
                  <a:cubicBezTo>
                    <a:pt x="208299" y="118038"/>
                    <a:pt x="208344" y="117674"/>
                    <a:pt x="208390" y="117333"/>
                  </a:cubicBezTo>
                  <a:cubicBezTo>
                    <a:pt x="208458" y="116650"/>
                    <a:pt x="208526" y="115968"/>
                    <a:pt x="208595" y="115263"/>
                  </a:cubicBezTo>
                  <a:cubicBezTo>
                    <a:pt x="208663" y="114671"/>
                    <a:pt x="208731" y="114034"/>
                    <a:pt x="208777" y="113420"/>
                  </a:cubicBezTo>
                  <a:lnTo>
                    <a:pt x="208868" y="112146"/>
                  </a:lnTo>
                  <a:cubicBezTo>
                    <a:pt x="208936" y="111214"/>
                    <a:pt x="208981" y="110304"/>
                    <a:pt x="209050" y="109394"/>
                  </a:cubicBezTo>
                  <a:cubicBezTo>
                    <a:pt x="209072" y="108620"/>
                    <a:pt x="209118" y="107870"/>
                    <a:pt x="209118" y="107096"/>
                  </a:cubicBezTo>
                  <a:cubicBezTo>
                    <a:pt x="209141" y="106186"/>
                    <a:pt x="209163" y="105299"/>
                    <a:pt x="209163" y="104389"/>
                  </a:cubicBezTo>
                  <a:cubicBezTo>
                    <a:pt x="209163" y="104003"/>
                    <a:pt x="209163" y="103593"/>
                    <a:pt x="209141" y="103229"/>
                  </a:cubicBezTo>
                  <a:cubicBezTo>
                    <a:pt x="209141" y="102501"/>
                    <a:pt x="209118" y="101751"/>
                    <a:pt x="209095" y="101023"/>
                  </a:cubicBezTo>
                  <a:lnTo>
                    <a:pt x="209095" y="100681"/>
                  </a:lnTo>
                  <a:cubicBezTo>
                    <a:pt x="209050" y="99931"/>
                    <a:pt x="209027" y="99203"/>
                    <a:pt x="208981" y="98407"/>
                  </a:cubicBezTo>
                  <a:cubicBezTo>
                    <a:pt x="208913" y="97633"/>
                    <a:pt x="208868" y="96837"/>
                    <a:pt x="208799" y="96064"/>
                  </a:cubicBezTo>
                  <a:cubicBezTo>
                    <a:pt x="208731" y="95063"/>
                    <a:pt x="208640" y="94062"/>
                    <a:pt x="208526" y="93084"/>
                  </a:cubicBezTo>
                  <a:cubicBezTo>
                    <a:pt x="208231" y="90377"/>
                    <a:pt x="207821" y="87693"/>
                    <a:pt x="207298" y="85031"/>
                  </a:cubicBezTo>
                  <a:cubicBezTo>
                    <a:pt x="207253" y="84735"/>
                    <a:pt x="207207" y="84440"/>
                    <a:pt x="207139" y="84167"/>
                  </a:cubicBezTo>
                  <a:cubicBezTo>
                    <a:pt x="207071" y="83826"/>
                    <a:pt x="207002" y="83484"/>
                    <a:pt x="206934" y="83143"/>
                  </a:cubicBezTo>
                  <a:cubicBezTo>
                    <a:pt x="206798" y="82392"/>
                    <a:pt x="206616" y="81665"/>
                    <a:pt x="206456" y="80937"/>
                  </a:cubicBezTo>
                  <a:cubicBezTo>
                    <a:pt x="206388" y="80686"/>
                    <a:pt x="206343" y="80459"/>
                    <a:pt x="206274" y="80186"/>
                  </a:cubicBezTo>
                  <a:cubicBezTo>
                    <a:pt x="206047" y="79185"/>
                    <a:pt x="205797" y="78161"/>
                    <a:pt x="205524" y="77161"/>
                  </a:cubicBezTo>
                  <a:cubicBezTo>
                    <a:pt x="204409" y="73089"/>
                    <a:pt x="203067" y="69085"/>
                    <a:pt x="201475" y="65173"/>
                  </a:cubicBezTo>
                  <a:cubicBezTo>
                    <a:pt x="201179" y="64445"/>
                    <a:pt x="200860" y="63717"/>
                    <a:pt x="200542" y="62989"/>
                  </a:cubicBezTo>
                  <a:cubicBezTo>
                    <a:pt x="200337" y="62511"/>
                    <a:pt x="200155" y="62033"/>
                    <a:pt x="199928" y="61556"/>
                  </a:cubicBezTo>
                  <a:cubicBezTo>
                    <a:pt x="199882" y="61442"/>
                    <a:pt x="199814" y="61306"/>
                    <a:pt x="199746" y="61192"/>
                  </a:cubicBezTo>
                  <a:cubicBezTo>
                    <a:pt x="199291" y="60123"/>
                    <a:pt x="198790" y="59076"/>
                    <a:pt x="198267" y="58030"/>
                  </a:cubicBezTo>
                  <a:cubicBezTo>
                    <a:pt x="198040" y="57598"/>
                    <a:pt x="197812" y="57143"/>
                    <a:pt x="197585" y="56711"/>
                  </a:cubicBezTo>
                  <a:cubicBezTo>
                    <a:pt x="197084" y="55687"/>
                    <a:pt x="196538" y="54709"/>
                    <a:pt x="195970" y="53708"/>
                  </a:cubicBezTo>
                  <a:cubicBezTo>
                    <a:pt x="195833" y="53458"/>
                    <a:pt x="195697" y="53207"/>
                    <a:pt x="195560" y="52957"/>
                  </a:cubicBezTo>
                  <a:cubicBezTo>
                    <a:pt x="194741" y="51524"/>
                    <a:pt x="193900" y="50114"/>
                    <a:pt x="192990" y="48726"/>
                  </a:cubicBezTo>
                  <a:cubicBezTo>
                    <a:pt x="192944" y="48612"/>
                    <a:pt x="192853" y="48499"/>
                    <a:pt x="192785" y="48385"/>
                  </a:cubicBezTo>
                  <a:cubicBezTo>
                    <a:pt x="192558" y="48021"/>
                    <a:pt x="192330" y="47657"/>
                    <a:pt x="192080" y="47293"/>
                  </a:cubicBezTo>
                  <a:cubicBezTo>
                    <a:pt x="191830" y="46884"/>
                    <a:pt x="191557" y="46497"/>
                    <a:pt x="191284" y="46087"/>
                  </a:cubicBezTo>
                  <a:cubicBezTo>
                    <a:pt x="191102" y="45837"/>
                    <a:pt x="190920" y="45587"/>
                    <a:pt x="190761" y="45337"/>
                  </a:cubicBezTo>
                  <a:cubicBezTo>
                    <a:pt x="190260" y="44609"/>
                    <a:pt x="189737" y="43904"/>
                    <a:pt x="189236" y="43199"/>
                  </a:cubicBezTo>
                  <a:cubicBezTo>
                    <a:pt x="189055" y="42926"/>
                    <a:pt x="188873" y="42675"/>
                    <a:pt x="188668" y="42402"/>
                  </a:cubicBezTo>
                  <a:cubicBezTo>
                    <a:pt x="188531" y="42220"/>
                    <a:pt x="188395" y="42038"/>
                    <a:pt x="188258" y="41856"/>
                  </a:cubicBezTo>
                  <a:cubicBezTo>
                    <a:pt x="187940" y="41447"/>
                    <a:pt x="187599" y="41015"/>
                    <a:pt x="187280" y="40605"/>
                  </a:cubicBezTo>
                  <a:cubicBezTo>
                    <a:pt x="186370" y="39422"/>
                    <a:pt x="185415" y="38217"/>
                    <a:pt x="184437" y="37079"/>
                  </a:cubicBezTo>
                  <a:lnTo>
                    <a:pt x="182799" y="35146"/>
                  </a:lnTo>
                  <a:cubicBezTo>
                    <a:pt x="182071" y="34350"/>
                    <a:pt x="181320" y="33554"/>
                    <a:pt x="180592" y="32780"/>
                  </a:cubicBezTo>
                  <a:cubicBezTo>
                    <a:pt x="180342" y="32507"/>
                    <a:pt x="180069" y="32234"/>
                    <a:pt x="179819" y="31961"/>
                  </a:cubicBezTo>
                  <a:cubicBezTo>
                    <a:pt x="179546" y="31688"/>
                    <a:pt x="179341" y="31461"/>
                    <a:pt x="179091" y="31211"/>
                  </a:cubicBezTo>
                  <a:lnTo>
                    <a:pt x="179046" y="31188"/>
                  </a:lnTo>
                  <a:cubicBezTo>
                    <a:pt x="177158" y="29254"/>
                    <a:pt x="175179" y="27389"/>
                    <a:pt x="173109" y="25615"/>
                  </a:cubicBezTo>
                  <a:cubicBezTo>
                    <a:pt x="172813" y="25342"/>
                    <a:pt x="172517" y="25091"/>
                    <a:pt x="172199" y="24819"/>
                  </a:cubicBezTo>
                  <a:cubicBezTo>
                    <a:pt x="171744" y="24432"/>
                    <a:pt x="171311" y="24068"/>
                    <a:pt x="170857" y="23704"/>
                  </a:cubicBezTo>
                  <a:cubicBezTo>
                    <a:pt x="170038" y="22999"/>
                    <a:pt x="169196" y="22362"/>
                    <a:pt x="168354" y="21702"/>
                  </a:cubicBezTo>
                  <a:lnTo>
                    <a:pt x="167649" y="21156"/>
                  </a:lnTo>
                  <a:cubicBezTo>
                    <a:pt x="167217" y="20838"/>
                    <a:pt x="166807" y="20519"/>
                    <a:pt x="166398" y="20224"/>
                  </a:cubicBezTo>
                  <a:cubicBezTo>
                    <a:pt x="166398" y="20224"/>
                    <a:pt x="166375" y="20201"/>
                    <a:pt x="166375" y="20201"/>
                  </a:cubicBezTo>
                  <a:cubicBezTo>
                    <a:pt x="163668" y="18222"/>
                    <a:pt x="160848" y="16356"/>
                    <a:pt x="157936" y="14650"/>
                  </a:cubicBezTo>
                  <a:cubicBezTo>
                    <a:pt x="157913" y="14605"/>
                    <a:pt x="157845" y="14559"/>
                    <a:pt x="157799" y="14559"/>
                  </a:cubicBezTo>
                  <a:cubicBezTo>
                    <a:pt x="156162" y="13559"/>
                    <a:pt x="154501" y="12649"/>
                    <a:pt x="152818" y="11739"/>
                  </a:cubicBezTo>
                  <a:cubicBezTo>
                    <a:pt x="152795" y="11739"/>
                    <a:pt x="152772" y="11739"/>
                    <a:pt x="152749" y="11716"/>
                  </a:cubicBezTo>
                  <a:cubicBezTo>
                    <a:pt x="138237" y="4187"/>
                    <a:pt x="122154" y="160"/>
                    <a:pt x="105821" y="24"/>
                  </a:cubicBezTo>
                  <a:cubicBezTo>
                    <a:pt x="105412" y="1"/>
                    <a:pt x="104980" y="1"/>
                    <a:pt x="104570" y="1"/>
                  </a:cubicBezTo>
                  <a:cubicBezTo>
                    <a:pt x="104515" y="1"/>
                    <a:pt x="104460" y="1"/>
                    <a:pt x="104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4"/>
            <p:cNvSpPr/>
            <p:nvPr/>
          </p:nvSpPr>
          <p:spPr>
            <a:xfrm>
              <a:off x="1213925" y="3203825"/>
              <a:ext cx="5179075" cy="996325"/>
            </a:xfrm>
            <a:custGeom>
              <a:avLst/>
              <a:gdLst/>
              <a:ahLst/>
              <a:cxnLst/>
              <a:rect l="l" t="t" r="r" b="b"/>
              <a:pathLst>
                <a:path w="207163" h="39853" extrusionOk="0">
                  <a:moveTo>
                    <a:pt x="207162" y="842"/>
                  </a:moveTo>
                  <a:lnTo>
                    <a:pt x="207162" y="842"/>
                  </a:lnTo>
                  <a:cubicBezTo>
                    <a:pt x="207161" y="849"/>
                    <a:pt x="207160" y="855"/>
                    <a:pt x="207159" y="862"/>
                  </a:cubicBezTo>
                  <a:lnTo>
                    <a:pt x="207159" y="862"/>
                  </a:lnTo>
                  <a:cubicBezTo>
                    <a:pt x="207162" y="859"/>
                    <a:pt x="207162" y="853"/>
                    <a:pt x="207162" y="842"/>
                  </a:cubicBezTo>
                  <a:close/>
                  <a:moveTo>
                    <a:pt x="1" y="0"/>
                  </a:moveTo>
                  <a:lnTo>
                    <a:pt x="1" y="0"/>
                  </a:lnTo>
                  <a:cubicBezTo>
                    <a:pt x="1525" y="11351"/>
                    <a:pt x="4914" y="22384"/>
                    <a:pt x="10032" y="32620"/>
                  </a:cubicBezTo>
                  <a:cubicBezTo>
                    <a:pt x="10169" y="32939"/>
                    <a:pt x="10328" y="33212"/>
                    <a:pt x="10487" y="33507"/>
                  </a:cubicBezTo>
                  <a:cubicBezTo>
                    <a:pt x="10692" y="33917"/>
                    <a:pt x="10897" y="34349"/>
                    <a:pt x="11147" y="34758"/>
                  </a:cubicBezTo>
                  <a:cubicBezTo>
                    <a:pt x="29381" y="37128"/>
                    <a:pt x="56958" y="39852"/>
                    <a:pt x="88229" y="39852"/>
                  </a:cubicBezTo>
                  <a:cubicBezTo>
                    <a:pt x="93277" y="39852"/>
                    <a:pt x="98421" y="39781"/>
                    <a:pt x="103638" y="39626"/>
                  </a:cubicBezTo>
                  <a:cubicBezTo>
                    <a:pt x="142241" y="38466"/>
                    <a:pt x="172017" y="33712"/>
                    <a:pt x="190261" y="29890"/>
                  </a:cubicBezTo>
                  <a:cubicBezTo>
                    <a:pt x="193718" y="29163"/>
                    <a:pt x="196767" y="28480"/>
                    <a:pt x="199383" y="27866"/>
                  </a:cubicBezTo>
                  <a:lnTo>
                    <a:pt x="199405" y="27866"/>
                  </a:lnTo>
                  <a:cubicBezTo>
                    <a:pt x="199428" y="27843"/>
                    <a:pt x="199451" y="27843"/>
                    <a:pt x="199496" y="27820"/>
                  </a:cubicBezTo>
                  <a:cubicBezTo>
                    <a:pt x="203247" y="19228"/>
                    <a:pt x="205839" y="10159"/>
                    <a:pt x="207159" y="862"/>
                  </a:cubicBezTo>
                  <a:lnTo>
                    <a:pt x="207159" y="862"/>
                  </a:lnTo>
                  <a:cubicBezTo>
                    <a:pt x="207157" y="865"/>
                    <a:pt x="207151" y="865"/>
                    <a:pt x="207139" y="865"/>
                  </a:cubicBezTo>
                  <a:cubicBezTo>
                    <a:pt x="204887" y="1570"/>
                    <a:pt x="202431" y="2298"/>
                    <a:pt x="199746" y="3071"/>
                  </a:cubicBezTo>
                  <a:cubicBezTo>
                    <a:pt x="179387" y="8986"/>
                    <a:pt x="146608" y="16538"/>
                    <a:pt x="106777" y="18812"/>
                  </a:cubicBezTo>
                  <a:cubicBezTo>
                    <a:pt x="102661" y="19049"/>
                    <a:pt x="98591" y="19160"/>
                    <a:pt x="94576" y="19160"/>
                  </a:cubicBezTo>
                  <a:cubicBezTo>
                    <a:pt x="54214" y="19160"/>
                    <a:pt x="19449" y="792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4"/>
            <p:cNvSpPr/>
            <p:nvPr/>
          </p:nvSpPr>
          <p:spPr>
            <a:xfrm>
              <a:off x="1190625" y="2763650"/>
              <a:ext cx="5229100" cy="252125"/>
            </a:xfrm>
            <a:custGeom>
              <a:avLst/>
              <a:gdLst/>
              <a:ahLst/>
              <a:cxnLst/>
              <a:rect l="l" t="t" r="r" b="b"/>
              <a:pathLst>
                <a:path w="209164" h="10085" extrusionOk="0">
                  <a:moveTo>
                    <a:pt x="209072" y="1"/>
                  </a:moveTo>
                  <a:cubicBezTo>
                    <a:pt x="207321" y="114"/>
                    <a:pt x="205228" y="251"/>
                    <a:pt x="202817" y="433"/>
                  </a:cubicBezTo>
                  <a:cubicBezTo>
                    <a:pt x="183732" y="1684"/>
                    <a:pt x="145698" y="3868"/>
                    <a:pt x="104616" y="4004"/>
                  </a:cubicBezTo>
                  <a:cubicBezTo>
                    <a:pt x="102603" y="4012"/>
                    <a:pt x="100587" y="4016"/>
                    <a:pt x="98570" y="4016"/>
                  </a:cubicBezTo>
                  <a:cubicBezTo>
                    <a:pt x="59916" y="4016"/>
                    <a:pt x="20927" y="2616"/>
                    <a:pt x="0" y="1729"/>
                  </a:cubicBezTo>
                  <a:cubicBezTo>
                    <a:pt x="0" y="2344"/>
                    <a:pt x="0" y="2935"/>
                    <a:pt x="0" y="3549"/>
                  </a:cubicBezTo>
                  <a:cubicBezTo>
                    <a:pt x="0" y="4618"/>
                    <a:pt x="0" y="5665"/>
                    <a:pt x="45" y="6711"/>
                  </a:cubicBezTo>
                  <a:cubicBezTo>
                    <a:pt x="68" y="7280"/>
                    <a:pt x="68" y="7826"/>
                    <a:pt x="114" y="8372"/>
                  </a:cubicBezTo>
                  <a:cubicBezTo>
                    <a:pt x="18903" y="8849"/>
                    <a:pt x="58848" y="9759"/>
                    <a:pt x="104616" y="10032"/>
                  </a:cubicBezTo>
                  <a:cubicBezTo>
                    <a:pt x="109893" y="10068"/>
                    <a:pt x="115059" y="10085"/>
                    <a:pt x="120096" y="10085"/>
                  </a:cubicBezTo>
                  <a:cubicBezTo>
                    <a:pt x="156572" y="10085"/>
                    <a:pt x="186280" y="9222"/>
                    <a:pt x="202430" y="8622"/>
                  </a:cubicBezTo>
                  <a:cubicBezTo>
                    <a:pt x="205001" y="8508"/>
                    <a:pt x="207207" y="8440"/>
                    <a:pt x="209050" y="8372"/>
                  </a:cubicBezTo>
                  <a:cubicBezTo>
                    <a:pt x="209072" y="7598"/>
                    <a:pt x="209118" y="6848"/>
                    <a:pt x="209118" y="6074"/>
                  </a:cubicBezTo>
                  <a:cubicBezTo>
                    <a:pt x="209141" y="5164"/>
                    <a:pt x="209163" y="4277"/>
                    <a:pt x="209163" y="3367"/>
                  </a:cubicBezTo>
                  <a:cubicBezTo>
                    <a:pt x="209163" y="2981"/>
                    <a:pt x="209163" y="2571"/>
                    <a:pt x="209118" y="2184"/>
                  </a:cubicBezTo>
                  <a:cubicBezTo>
                    <a:pt x="209118" y="1457"/>
                    <a:pt x="209118" y="706"/>
                    <a:pt x="209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4"/>
            <p:cNvSpPr/>
            <p:nvPr/>
          </p:nvSpPr>
          <p:spPr>
            <a:xfrm>
              <a:off x="2070325" y="4447300"/>
              <a:ext cx="1808700" cy="397275"/>
            </a:xfrm>
            <a:custGeom>
              <a:avLst/>
              <a:gdLst/>
              <a:ahLst/>
              <a:cxnLst/>
              <a:rect l="l" t="t" r="r" b="b"/>
              <a:pathLst>
                <a:path w="72348" h="15891" extrusionOk="0">
                  <a:moveTo>
                    <a:pt x="23491" y="1"/>
                  </a:moveTo>
                  <a:cubicBezTo>
                    <a:pt x="15039" y="1"/>
                    <a:pt x="7834" y="1626"/>
                    <a:pt x="4575" y="5947"/>
                  </a:cubicBezTo>
                  <a:cubicBezTo>
                    <a:pt x="1" y="12009"/>
                    <a:pt x="29950" y="15890"/>
                    <a:pt x="50488" y="15890"/>
                  </a:cubicBezTo>
                  <a:cubicBezTo>
                    <a:pt x="59468" y="15890"/>
                    <a:pt x="66649" y="15148"/>
                    <a:pt x="68359" y="13522"/>
                  </a:cubicBezTo>
                  <a:cubicBezTo>
                    <a:pt x="72348" y="9743"/>
                    <a:pt x="44184"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4"/>
            <p:cNvSpPr/>
            <p:nvPr/>
          </p:nvSpPr>
          <p:spPr>
            <a:xfrm>
              <a:off x="1325950" y="1447700"/>
              <a:ext cx="4858325" cy="573850"/>
            </a:xfrm>
            <a:custGeom>
              <a:avLst/>
              <a:gdLst/>
              <a:ahLst/>
              <a:cxnLst/>
              <a:rect l="l" t="t" r="r" b="b"/>
              <a:pathLst>
                <a:path w="194333" h="22954" extrusionOk="0">
                  <a:moveTo>
                    <a:pt x="187372" y="1"/>
                  </a:moveTo>
                  <a:cubicBezTo>
                    <a:pt x="170789" y="2617"/>
                    <a:pt x="133574" y="7940"/>
                    <a:pt x="96678" y="9487"/>
                  </a:cubicBezTo>
                  <a:cubicBezTo>
                    <a:pt x="80223" y="10194"/>
                    <a:pt x="63837" y="10430"/>
                    <a:pt x="49291" y="10430"/>
                  </a:cubicBezTo>
                  <a:cubicBezTo>
                    <a:pt x="30155" y="10430"/>
                    <a:pt x="14207" y="10021"/>
                    <a:pt x="5483" y="9737"/>
                  </a:cubicBezTo>
                  <a:cubicBezTo>
                    <a:pt x="4459" y="11739"/>
                    <a:pt x="3504" y="13786"/>
                    <a:pt x="2662" y="15856"/>
                  </a:cubicBezTo>
                  <a:lnTo>
                    <a:pt x="2662" y="15879"/>
                  </a:lnTo>
                  <a:cubicBezTo>
                    <a:pt x="1684" y="18176"/>
                    <a:pt x="774" y="20565"/>
                    <a:pt x="1" y="22953"/>
                  </a:cubicBezTo>
                  <a:cubicBezTo>
                    <a:pt x="15462" y="22487"/>
                    <a:pt x="41420" y="21872"/>
                    <a:pt x="70626" y="21872"/>
                  </a:cubicBezTo>
                  <a:cubicBezTo>
                    <a:pt x="75625" y="21872"/>
                    <a:pt x="80720" y="21890"/>
                    <a:pt x="85873" y="21930"/>
                  </a:cubicBezTo>
                  <a:cubicBezTo>
                    <a:pt x="86926" y="21938"/>
                    <a:pt x="87983" y="21942"/>
                    <a:pt x="89042" y="21942"/>
                  </a:cubicBezTo>
                  <a:cubicBezTo>
                    <a:pt x="131597" y="21942"/>
                    <a:pt x="177886" y="15382"/>
                    <a:pt x="194333" y="12808"/>
                  </a:cubicBezTo>
                  <a:cubicBezTo>
                    <a:pt x="193878" y="11739"/>
                    <a:pt x="193355" y="10670"/>
                    <a:pt x="192854" y="9646"/>
                  </a:cubicBezTo>
                  <a:cubicBezTo>
                    <a:pt x="179570" y="11693"/>
                    <a:pt x="150521" y="15674"/>
                    <a:pt x="115877" y="17517"/>
                  </a:cubicBezTo>
                  <a:cubicBezTo>
                    <a:pt x="102127" y="18239"/>
                    <a:pt x="89875" y="18514"/>
                    <a:pt x="79436" y="18514"/>
                  </a:cubicBezTo>
                  <a:cubicBezTo>
                    <a:pt x="53712" y="18514"/>
                    <a:pt x="39001" y="16844"/>
                    <a:pt x="40037" y="16083"/>
                  </a:cubicBezTo>
                  <a:cubicBezTo>
                    <a:pt x="41515" y="15014"/>
                    <a:pt x="64240" y="14969"/>
                    <a:pt x="100909" y="13285"/>
                  </a:cubicBezTo>
                  <a:cubicBezTo>
                    <a:pt x="129844" y="11989"/>
                    <a:pt x="173473" y="7235"/>
                    <a:pt x="190579" y="5324"/>
                  </a:cubicBezTo>
                  <a:cubicBezTo>
                    <a:pt x="190443" y="5074"/>
                    <a:pt x="190284" y="4823"/>
                    <a:pt x="190147" y="4573"/>
                  </a:cubicBezTo>
                  <a:cubicBezTo>
                    <a:pt x="189328" y="3140"/>
                    <a:pt x="188487" y="1730"/>
                    <a:pt x="187600" y="342"/>
                  </a:cubicBezTo>
                  <a:cubicBezTo>
                    <a:pt x="187531" y="228"/>
                    <a:pt x="187463" y="115"/>
                    <a:pt x="187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54"/>
          <p:cNvGrpSpPr/>
          <p:nvPr/>
        </p:nvGrpSpPr>
        <p:grpSpPr>
          <a:xfrm>
            <a:off x="5092885" y="1707195"/>
            <a:ext cx="1559267" cy="2186026"/>
            <a:chOff x="1947150" y="237575"/>
            <a:chExt cx="3719625" cy="5216000"/>
          </a:xfrm>
        </p:grpSpPr>
        <p:sp>
          <p:nvSpPr>
            <p:cNvPr id="5943" name="Google Shape;5943;p54"/>
            <p:cNvSpPr/>
            <p:nvPr/>
          </p:nvSpPr>
          <p:spPr>
            <a:xfrm>
              <a:off x="2828325" y="238125"/>
              <a:ext cx="1980900" cy="4433975"/>
            </a:xfrm>
            <a:custGeom>
              <a:avLst/>
              <a:gdLst/>
              <a:ahLst/>
              <a:cxnLst/>
              <a:rect l="l" t="t" r="r" b="b"/>
              <a:pathLst>
                <a:path w="79236" h="177359" extrusionOk="0">
                  <a:moveTo>
                    <a:pt x="36324" y="0"/>
                  </a:moveTo>
                  <a:cubicBezTo>
                    <a:pt x="28791" y="0"/>
                    <a:pt x="23784" y="10563"/>
                    <a:pt x="21325" y="16251"/>
                  </a:cubicBezTo>
                  <a:cubicBezTo>
                    <a:pt x="12343" y="36850"/>
                    <a:pt x="7906" y="60722"/>
                    <a:pt x="4744" y="82858"/>
                  </a:cubicBezTo>
                  <a:cubicBezTo>
                    <a:pt x="1362" y="106444"/>
                    <a:pt x="352" y="130315"/>
                    <a:pt x="550" y="154121"/>
                  </a:cubicBezTo>
                  <a:cubicBezTo>
                    <a:pt x="572" y="155087"/>
                    <a:pt x="1" y="167978"/>
                    <a:pt x="813" y="168264"/>
                  </a:cubicBezTo>
                  <a:lnTo>
                    <a:pt x="20380" y="176214"/>
                  </a:lnTo>
                  <a:cubicBezTo>
                    <a:pt x="24728" y="177047"/>
                    <a:pt x="29184" y="177359"/>
                    <a:pt x="33419" y="177359"/>
                  </a:cubicBezTo>
                  <a:cubicBezTo>
                    <a:pt x="46041" y="177359"/>
                    <a:pt x="56703" y="174588"/>
                    <a:pt x="56703" y="174588"/>
                  </a:cubicBezTo>
                  <a:lnTo>
                    <a:pt x="79235" y="168330"/>
                  </a:lnTo>
                  <a:cubicBezTo>
                    <a:pt x="77961" y="118522"/>
                    <a:pt x="72515" y="68364"/>
                    <a:pt x="53585" y="21939"/>
                  </a:cubicBezTo>
                  <a:cubicBezTo>
                    <a:pt x="49500" y="11903"/>
                    <a:pt x="42451" y="0"/>
                    <a:pt x="36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4"/>
            <p:cNvSpPr/>
            <p:nvPr/>
          </p:nvSpPr>
          <p:spPr>
            <a:xfrm>
              <a:off x="3142375" y="238125"/>
              <a:ext cx="1192500" cy="1120125"/>
            </a:xfrm>
            <a:custGeom>
              <a:avLst/>
              <a:gdLst/>
              <a:ahLst/>
              <a:cxnLst/>
              <a:rect l="l" t="t" r="r" b="b"/>
              <a:pathLst>
                <a:path w="47700" h="44805" extrusionOk="0">
                  <a:moveTo>
                    <a:pt x="23762" y="0"/>
                  </a:moveTo>
                  <a:cubicBezTo>
                    <a:pt x="16229" y="0"/>
                    <a:pt x="11222" y="10563"/>
                    <a:pt x="8763" y="16229"/>
                  </a:cubicBezTo>
                  <a:cubicBezTo>
                    <a:pt x="5183" y="24442"/>
                    <a:pt x="2350" y="33161"/>
                    <a:pt x="0" y="42077"/>
                  </a:cubicBezTo>
                  <a:cubicBezTo>
                    <a:pt x="330" y="42077"/>
                    <a:pt x="637" y="42099"/>
                    <a:pt x="966" y="42165"/>
                  </a:cubicBezTo>
                  <a:cubicBezTo>
                    <a:pt x="8549" y="43692"/>
                    <a:pt x="16240" y="44804"/>
                    <a:pt x="23840" y="44804"/>
                  </a:cubicBezTo>
                  <a:cubicBezTo>
                    <a:pt x="31977" y="44804"/>
                    <a:pt x="40011" y="43529"/>
                    <a:pt x="47699" y="40122"/>
                  </a:cubicBezTo>
                  <a:cubicBezTo>
                    <a:pt x="45679" y="33995"/>
                    <a:pt x="43483" y="27934"/>
                    <a:pt x="41023" y="21939"/>
                  </a:cubicBezTo>
                  <a:cubicBezTo>
                    <a:pt x="36938" y="11903"/>
                    <a:pt x="29889" y="0"/>
                    <a:pt x="23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4"/>
            <p:cNvSpPr/>
            <p:nvPr/>
          </p:nvSpPr>
          <p:spPr>
            <a:xfrm>
              <a:off x="3196725" y="237575"/>
              <a:ext cx="1082150" cy="908000"/>
            </a:xfrm>
            <a:custGeom>
              <a:avLst/>
              <a:gdLst/>
              <a:ahLst/>
              <a:cxnLst/>
              <a:rect l="l" t="t" r="r" b="b"/>
              <a:pathLst>
                <a:path w="43286" h="36320" extrusionOk="0">
                  <a:moveTo>
                    <a:pt x="21588" y="0"/>
                  </a:moveTo>
                  <a:cubicBezTo>
                    <a:pt x="14055" y="0"/>
                    <a:pt x="9048" y="10585"/>
                    <a:pt x="6589" y="16251"/>
                  </a:cubicBezTo>
                  <a:cubicBezTo>
                    <a:pt x="4041" y="22158"/>
                    <a:pt x="1845" y="28198"/>
                    <a:pt x="0" y="34369"/>
                  </a:cubicBezTo>
                  <a:cubicBezTo>
                    <a:pt x="6852" y="35668"/>
                    <a:pt x="13558" y="36320"/>
                    <a:pt x="20204" y="36320"/>
                  </a:cubicBezTo>
                  <a:cubicBezTo>
                    <a:pt x="27935" y="36320"/>
                    <a:pt x="35585" y="35437"/>
                    <a:pt x="43285" y="33666"/>
                  </a:cubicBezTo>
                  <a:cubicBezTo>
                    <a:pt x="41901" y="29735"/>
                    <a:pt x="40430" y="25826"/>
                    <a:pt x="38849" y="21939"/>
                  </a:cubicBezTo>
                  <a:cubicBezTo>
                    <a:pt x="34764" y="11903"/>
                    <a:pt x="27715" y="0"/>
                    <a:pt x="21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4"/>
            <p:cNvSpPr/>
            <p:nvPr/>
          </p:nvSpPr>
          <p:spPr>
            <a:xfrm>
              <a:off x="1947150" y="3127600"/>
              <a:ext cx="961350" cy="2007650"/>
            </a:xfrm>
            <a:custGeom>
              <a:avLst/>
              <a:gdLst/>
              <a:ahLst/>
              <a:cxnLst/>
              <a:rect l="l" t="t" r="r" b="b"/>
              <a:pathLst>
                <a:path w="38454" h="80306" extrusionOk="0">
                  <a:moveTo>
                    <a:pt x="36961" y="1"/>
                  </a:moveTo>
                  <a:lnTo>
                    <a:pt x="36961" y="1"/>
                  </a:lnTo>
                  <a:cubicBezTo>
                    <a:pt x="32327" y="154"/>
                    <a:pt x="26705" y="5908"/>
                    <a:pt x="23850" y="9576"/>
                  </a:cubicBezTo>
                  <a:cubicBezTo>
                    <a:pt x="15790" y="19963"/>
                    <a:pt x="1" y="43527"/>
                    <a:pt x="901" y="51674"/>
                  </a:cubicBezTo>
                  <a:cubicBezTo>
                    <a:pt x="1560" y="57736"/>
                    <a:pt x="2482" y="73042"/>
                    <a:pt x="6435" y="77720"/>
                  </a:cubicBezTo>
                  <a:cubicBezTo>
                    <a:pt x="7570" y="79061"/>
                    <a:pt x="9112" y="80305"/>
                    <a:pt x="10842" y="80305"/>
                  </a:cubicBezTo>
                  <a:cubicBezTo>
                    <a:pt x="10953" y="80305"/>
                    <a:pt x="11066" y="80300"/>
                    <a:pt x="11179" y="80289"/>
                  </a:cubicBezTo>
                  <a:cubicBezTo>
                    <a:pt x="12826" y="80158"/>
                    <a:pt x="14033" y="80246"/>
                    <a:pt x="15329" y="79191"/>
                  </a:cubicBezTo>
                  <a:cubicBezTo>
                    <a:pt x="26397" y="70275"/>
                    <a:pt x="32722" y="61667"/>
                    <a:pt x="38454" y="55869"/>
                  </a:cubicBezTo>
                  <a:cubicBezTo>
                    <a:pt x="35204" y="52685"/>
                    <a:pt x="35555" y="50511"/>
                    <a:pt x="35621" y="47656"/>
                  </a:cubicBezTo>
                  <a:cubicBezTo>
                    <a:pt x="36038" y="31866"/>
                    <a:pt x="35665" y="16032"/>
                    <a:pt x="36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4"/>
            <p:cNvSpPr/>
            <p:nvPr/>
          </p:nvSpPr>
          <p:spPr>
            <a:xfrm>
              <a:off x="4708725" y="3106750"/>
              <a:ext cx="958050" cy="2028500"/>
            </a:xfrm>
            <a:custGeom>
              <a:avLst/>
              <a:gdLst/>
              <a:ahLst/>
              <a:cxnLst/>
              <a:rect l="l" t="t" r="r" b="b"/>
              <a:pathLst>
                <a:path w="38322" h="81140" extrusionOk="0">
                  <a:moveTo>
                    <a:pt x="615" y="0"/>
                  </a:moveTo>
                  <a:cubicBezTo>
                    <a:pt x="1889" y="16054"/>
                    <a:pt x="3141" y="32963"/>
                    <a:pt x="2855" y="49061"/>
                  </a:cubicBezTo>
                  <a:cubicBezTo>
                    <a:pt x="2789" y="51938"/>
                    <a:pt x="2240" y="53409"/>
                    <a:pt x="0" y="56813"/>
                  </a:cubicBezTo>
                  <a:cubicBezTo>
                    <a:pt x="5710" y="62610"/>
                    <a:pt x="11925" y="71109"/>
                    <a:pt x="22993" y="80025"/>
                  </a:cubicBezTo>
                  <a:cubicBezTo>
                    <a:pt x="24289" y="81080"/>
                    <a:pt x="25497" y="80992"/>
                    <a:pt x="27144" y="81123"/>
                  </a:cubicBezTo>
                  <a:cubicBezTo>
                    <a:pt x="27257" y="81134"/>
                    <a:pt x="27369" y="81139"/>
                    <a:pt x="27481" y="81139"/>
                  </a:cubicBezTo>
                  <a:cubicBezTo>
                    <a:pt x="29211" y="81139"/>
                    <a:pt x="30754" y="79895"/>
                    <a:pt x="31909" y="78554"/>
                  </a:cubicBezTo>
                  <a:cubicBezTo>
                    <a:pt x="35840" y="73876"/>
                    <a:pt x="36763" y="58570"/>
                    <a:pt x="37422" y="52508"/>
                  </a:cubicBezTo>
                  <a:cubicBezTo>
                    <a:pt x="38322" y="44361"/>
                    <a:pt x="22554" y="20797"/>
                    <a:pt x="14472" y="10410"/>
                  </a:cubicBezTo>
                  <a:cubicBezTo>
                    <a:pt x="11618" y="6742"/>
                    <a:pt x="5249" y="176"/>
                    <a:pt x="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4"/>
            <p:cNvSpPr/>
            <p:nvPr/>
          </p:nvSpPr>
          <p:spPr>
            <a:xfrm>
              <a:off x="2869500" y="3231925"/>
              <a:ext cx="25" cy="25"/>
            </a:xfrm>
            <a:custGeom>
              <a:avLst/>
              <a:gdLst/>
              <a:ahLst/>
              <a:cxnLst/>
              <a:rect l="l" t="t" r="r" b="b"/>
              <a:pathLst>
                <a:path w="1" h="1" fill="none" extrusionOk="0">
                  <a:moveTo>
                    <a:pt x="1" y="0"/>
                  </a:moveTo>
                  <a:close/>
                </a:path>
              </a:pathLst>
            </a:custGeom>
            <a:noFill/>
            <a:ln w="6600" cap="flat" cmpd="sng">
              <a:solidFill>
                <a:srgbClr val="DAC1D6"/>
              </a:solidFill>
              <a:prstDash val="solid"/>
              <a:miter lim="219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4"/>
            <p:cNvSpPr/>
            <p:nvPr/>
          </p:nvSpPr>
          <p:spPr>
            <a:xfrm>
              <a:off x="3064950" y="4958700"/>
              <a:ext cx="1466450" cy="494875"/>
            </a:xfrm>
            <a:custGeom>
              <a:avLst/>
              <a:gdLst/>
              <a:ahLst/>
              <a:cxnLst/>
              <a:rect l="l" t="t" r="r" b="b"/>
              <a:pathLst>
                <a:path w="58658" h="19795" extrusionOk="0">
                  <a:moveTo>
                    <a:pt x="34202" y="0"/>
                  </a:moveTo>
                  <a:cubicBezTo>
                    <a:pt x="31633" y="0"/>
                    <a:pt x="29113" y="97"/>
                    <a:pt x="26815" y="194"/>
                  </a:cubicBezTo>
                  <a:lnTo>
                    <a:pt x="18184" y="589"/>
                  </a:lnTo>
                  <a:cubicBezTo>
                    <a:pt x="15000" y="743"/>
                    <a:pt x="11684" y="918"/>
                    <a:pt x="8961" y="2565"/>
                  </a:cubicBezTo>
                  <a:cubicBezTo>
                    <a:pt x="6325" y="4147"/>
                    <a:pt x="3141" y="6892"/>
                    <a:pt x="1780" y="9637"/>
                  </a:cubicBezTo>
                  <a:cubicBezTo>
                    <a:pt x="857" y="11503"/>
                    <a:pt x="1" y="13568"/>
                    <a:pt x="440" y="15610"/>
                  </a:cubicBezTo>
                  <a:cubicBezTo>
                    <a:pt x="869" y="17583"/>
                    <a:pt x="2302" y="18467"/>
                    <a:pt x="4863" y="18467"/>
                  </a:cubicBezTo>
                  <a:cubicBezTo>
                    <a:pt x="4925" y="18467"/>
                    <a:pt x="4988" y="18466"/>
                    <a:pt x="5052" y="18465"/>
                  </a:cubicBezTo>
                  <a:lnTo>
                    <a:pt x="5403" y="18509"/>
                  </a:lnTo>
                  <a:cubicBezTo>
                    <a:pt x="18145" y="19412"/>
                    <a:pt x="29027" y="19794"/>
                    <a:pt x="40807" y="19794"/>
                  </a:cubicBezTo>
                  <a:cubicBezTo>
                    <a:pt x="45066" y="19794"/>
                    <a:pt x="49443" y="19744"/>
                    <a:pt x="54068" y="19651"/>
                  </a:cubicBezTo>
                  <a:cubicBezTo>
                    <a:pt x="54903" y="19629"/>
                    <a:pt x="55781" y="19607"/>
                    <a:pt x="56528" y="19234"/>
                  </a:cubicBezTo>
                  <a:cubicBezTo>
                    <a:pt x="58614" y="18180"/>
                    <a:pt x="58658" y="15193"/>
                    <a:pt x="57911" y="13019"/>
                  </a:cubicBezTo>
                  <a:cubicBezTo>
                    <a:pt x="55803" y="7089"/>
                    <a:pt x="53058" y="3071"/>
                    <a:pt x="47019" y="1358"/>
                  </a:cubicBezTo>
                  <a:cubicBezTo>
                    <a:pt x="43197" y="288"/>
                    <a:pt x="38628" y="0"/>
                    <a:pt x="34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4"/>
            <p:cNvSpPr/>
            <p:nvPr/>
          </p:nvSpPr>
          <p:spPr>
            <a:xfrm>
              <a:off x="3303775" y="2172850"/>
              <a:ext cx="910850" cy="1061850"/>
            </a:xfrm>
            <a:custGeom>
              <a:avLst/>
              <a:gdLst/>
              <a:ahLst/>
              <a:cxnLst/>
              <a:rect l="l" t="t" r="r" b="b"/>
              <a:pathLst>
                <a:path w="36434" h="42474" extrusionOk="0">
                  <a:moveTo>
                    <a:pt x="18228" y="1"/>
                  </a:moveTo>
                  <a:cubicBezTo>
                    <a:pt x="8148" y="1"/>
                    <a:pt x="1" y="9510"/>
                    <a:pt x="1" y="21237"/>
                  </a:cubicBezTo>
                  <a:cubicBezTo>
                    <a:pt x="1" y="32964"/>
                    <a:pt x="8148" y="42473"/>
                    <a:pt x="18228" y="42473"/>
                  </a:cubicBezTo>
                  <a:cubicBezTo>
                    <a:pt x="28286" y="42473"/>
                    <a:pt x="36434" y="32964"/>
                    <a:pt x="36434" y="21237"/>
                  </a:cubicBezTo>
                  <a:cubicBezTo>
                    <a:pt x="36434" y="9510"/>
                    <a:pt x="28286" y="1"/>
                    <a:pt x="18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4"/>
            <p:cNvSpPr/>
            <p:nvPr/>
          </p:nvSpPr>
          <p:spPr>
            <a:xfrm>
              <a:off x="3416325" y="2273325"/>
              <a:ext cx="685750" cy="841675"/>
            </a:xfrm>
            <a:custGeom>
              <a:avLst/>
              <a:gdLst/>
              <a:ahLst/>
              <a:cxnLst/>
              <a:rect l="l" t="t" r="r" b="b"/>
              <a:pathLst>
                <a:path w="27430" h="33667" extrusionOk="0">
                  <a:moveTo>
                    <a:pt x="13726" y="1"/>
                  </a:moveTo>
                  <a:cubicBezTo>
                    <a:pt x="6150" y="1"/>
                    <a:pt x="1" y="7533"/>
                    <a:pt x="1" y="16845"/>
                  </a:cubicBezTo>
                  <a:cubicBezTo>
                    <a:pt x="1" y="26134"/>
                    <a:pt x="6150" y="33667"/>
                    <a:pt x="13726" y="33667"/>
                  </a:cubicBezTo>
                  <a:cubicBezTo>
                    <a:pt x="21281" y="33667"/>
                    <a:pt x="27430" y="26134"/>
                    <a:pt x="27430" y="16845"/>
                  </a:cubicBezTo>
                  <a:cubicBezTo>
                    <a:pt x="27430" y="7533"/>
                    <a:pt x="21281" y="1"/>
                    <a:pt x="137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4"/>
            <p:cNvSpPr/>
            <p:nvPr/>
          </p:nvSpPr>
          <p:spPr>
            <a:xfrm>
              <a:off x="3416875" y="2273325"/>
              <a:ext cx="606150" cy="780725"/>
            </a:xfrm>
            <a:custGeom>
              <a:avLst/>
              <a:gdLst/>
              <a:ahLst/>
              <a:cxnLst/>
              <a:rect l="l" t="t" r="r" b="b"/>
              <a:pathLst>
                <a:path w="24246" h="31229" extrusionOk="0">
                  <a:moveTo>
                    <a:pt x="13704" y="1"/>
                  </a:moveTo>
                  <a:cubicBezTo>
                    <a:pt x="6128" y="1"/>
                    <a:pt x="1" y="7533"/>
                    <a:pt x="1" y="16845"/>
                  </a:cubicBezTo>
                  <a:cubicBezTo>
                    <a:pt x="1" y="22950"/>
                    <a:pt x="2658" y="28264"/>
                    <a:pt x="6611" y="31229"/>
                  </a:cubicBezTo>
                  <a:cubicBezTo>
                    <a:pt x="2526" y="26661"/>
                    <a:pt x="769" y="20512"/>
                    <a:pt x="3119" y="13792"/>
                  </a:cubicBezTo>
                  <a:cubicBezTo>
                    <a:pt x="5408" y="7192"/>
                    <a:pt x="10666" y="3248"/>
                    <a:pt x="16270" y="3248"/>
                  </a:cubicBezTo>
                  <a:cubicBezTo>
                    <a:pt x="18944" y="3248"/>
                    <a:pt x="21698" y="4147"/>
                    <a:pt x="24245" y="6084"/>
                  </a:cubicBezTo>
                  <a:cubicBezTo>
                    <a:pt x="21742" y="2372"/>
                    <a:pt x="17943" y="1"/>
                    <a:pt x="137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4"/>
            <p:cNvSpPr/>
            <p:nvPr/>
          </p:nvSpPr>
          <p:spPr>
            <a:xfrm>
              <a:off x="2848650" y="4444700"/>
              <a:ext cx="1899625" cy="619875"/>
            </a:xfrm>
            <a:custGeom>
              <a:avLst/>
              <a:gdLst/>
              <a:ahLst/>
              <a:cxnLst/>
              <a:rect l="l" t="t" r="r" b="b"/>
              <a:pathLst>
                <a:path w="75985" h="24795" extrusionOk="0">
                  <a:moveTo>
                    <a:pt x="0" y="1"/>
                  </a:moveTo>
                  <a:lnTo>
                    <a:pt x="15988" y="24794"/>
                  </a:lnTo>
                  <a:lnTo>
                    <a:pt x="60963" y="24794"/>
                  </a:lnTo>
                  <a:lnTo>
                    <a:pt x="75985" y="747"/>
                  </a:lnTo>
                  <a:lnTo>
                    <a:pt x="55890" y="6325"/>
                  </a:lnTo>
                  <a:cubicBezTo>
                    <a:pt x="55890" y="6325"/>
                    <a:pt x="41177" y="7797"/>
                    <a:pt x="36433" y="7797"/>
                  </a:cubicBezTo>
                  <a:cubicBezTo>
                    <a:pt x="31646" y="7797"/>
                    <a:pt x="15131" y="5513"/>
                    <a:pt x="15131" y="5513"/>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4"/>
            <p:cNvSpPr/>
            <p:nvPr/>
          </p:nvSpPr>
          <p:spPr>
            <a:xfrm>
              <a:off x="3807225" y="257875"/>
              <a:ext cx="985525" cy="4806700"/>
            </a:xfrm>
            <a:custGeom>
              <a:avLst/>
              <a:gdLst/>
              <a:ahLst/>
              <a:cxnLst/>
              <a:rect l="l" t="t" r="r" b="b"/>
              <a:pathLst>
                <a:path w="39421" h="192268" extrusionOk="0">
                  <a:moveTo>
                    <a:pt x="1" y="1"/>
                  </a:moveTo>
                  <a:lnTo>
                    <a:pt x="1" y="1"/>
                  </a:lnTo>
                  <a:cubicBezTo>
                    <a:pt x="4129" y="9334"/>
                    <a:pt x="7094" y="19216"/>
                    <a:pt x="9795" y="29011"/>
                  </a:cubicBezTo>
                  <a:cubicBezTo>
                    <a:pt x="11508" y="35204"/>
                    <a:pt x="12716" y="40474"/>
                    <a:pt x="13616" y="46711"/>
                  </a:cubicBezTo>
                  <a:cubicBezTo>
                    <a:pt x="15769" y="61601"/>
                    <a:pt x="17569" y="76929"/>
                    <a:pt x="18755" y="92016"/>
                  </a:cubicBezTo>
                  <a:cubicBezTo>
                    <a:pt x="20424" y="113340"/>
                    <a:pt x="19985" y="132534"/>
                    <a:pt x="19963" y="157525"/>
                  </a:cubicBezTo>
                  <a:cubicBezTo>
                    <a:pt x="19963" y="165497"/>
                    <a:pt x="19260" y="172810"/>
                    <a:pt x="19063" y="173184"/>
                  </a:cubicBezTo>
                  <a:cubicBezTo>
                    <a:pt x="17020" y="176983"/>
                    <a:pt x="10212" y="187963"/>
                    <a:pt x="7951" y="192267"/>
                  </a:cubicBezTo>
                  <a:lnTo>
                    <a:pt x="22620" y="192267"/>
                  </a:lnTo>
                  <a:cubicBezTo>
                    <a:pt x="22620" y="192267"/>
                    <a:pt x="35423" y="171800"/>
                    <a:pt x="37642" y="168220"/>
                  </a:cubicBezTo>
                  <a:cubicBezTo>
                    <a:pt x="38234" y="167276"/>
                    <a:pt x="38937" y="163982"/>
                    <a:pt x="38937" y="163982"/>
                  </a:cubicBezTo>
                  <a:cubicBezTo>
                    <a:pt x="39420" y="116305"/>
                    <a:pt x="33359" y="67574"/>
                    <a:pt x="14429" y="21149"/>
                  </a:cubicBezTo>
                  <a:cubicBezTo>
                    <a:pt x="10959" y="12628"/>
                    <a:pt x="5359" y="28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4"/>
            <p:cNvSpPr/>
            <p:nvPr/>
          </p:nvSpPr>
          <p:spPr>
            <a:xfrm>
              <a:off x="2828325" y="243050"/>
              <a:ext cx="848275" cy="4816575"/>
            </a:xfrm>
            <a:custGeom>
              <a:avLst/>
              <a:gdLst/>
              <a:ahLst/>
              <a:cxnLst/>
              <a:rect l="l" t="t" r="r" b="b"/>
              <a:pathLst>
                <a:path w="33931" h="192663" extrusionOk="0">
                  <a:moveTo>
                    <a:pt x="33930" y="1"/>
                  </a:moveTo>
                  <a:lnTo>
                    <a:pt x="33930" y="1"/>
                  </a:lnTo>
                  <a:cubicBezTo>
                    <a:pt x="27737" y="1911"/>
                    <a:pt x="23499" y="10805"/>
                    <a:pt x="21303" y="15856"/>
                  </a:cubicBezTo>
                  <a:cubicBezTo>
                    <a:pt x="12343" y="36478"/>
                    <a:pt x="7906" y="60327"/>
                    <a:pt x="4722" y="82463"/>
                  </a:cubicBezTo>
                  <a:cubicBezTo>
                    <a:pt x="1340" y="106049"/>
                    <a:pt x="352" y="129921"/>
                    <a:pt x="550" y="153726"/>
                  </a:cubicBezTo>
                  <a:cubicBezTo>
                    <a:pt x="550" y="154715"/>
                    <a:pt x="1" y="167606"/>
                    <a:pt x="813" y="167869"/>
                  </a:cubicBezTo>
                  <a:lnTo>
                    <a:pt x="16801" y="192663"/>
                  </a:lnTo>
                  <a:lnTo>
                    <a:pt x="31009" y="192663"/>
                  </a:lnTo>
                  <a:lnTo>
                    <a:pt x="15944" y="173381"/>
                  </a:lnTo>
                  <a:cubicBezTo>
                    <a:pt x="15944" y="173381"/>
                    <a:pt x="14099" y="145425"/>
                    <a:pt x="14099" y="134730"/>
                  </a:cubicBezTo>
                  <a:cubicBezTo>
                    <a:pt x="14099" y="119555"/>
                    <a:pt x="14517" y="107696"/>
                    <a:pt x="15285" y="90084"/>
                  </a:cubicBezTo>
                  <a:cubicBezTo>
                    <a:pt x="16317" y="67332"/>
                    <a:pt x="19238" y="56791"/>
                    <a:pt x="21632" y="40035"/>
                  </a:cubicBezTo>
                  <a:cubicBezTo>
                    <a:pt x="23169" y="29187"/>
                    <a:pt x="27342" y="9092"/>
                    <a:pt x="33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4"/>
            <p:cNvSpPr/>
            <p:nvPr/>
          </p:nvSpPr>
          <p:spPr>
            <a:xfrm>
              <a:off x="3633200" y="2470900"/>
              <a:ext cx="413425" cy="573475"/>
            </a:xfrm>
            <a:custGeom>
              <a:avLst/>
              <a:gdLst/>
              <a:ahLst/>
              <a:cxnLst/>
              <a:rect l="l" t="t" r="r" b="b"/>
              <a:pathLst>
                <a:path w="16537" h="22939" extrusionOk="0">
                  <a:moveTo>
                    <a:pt x="14327" y="1"/>
                  </a:moveTo>
                  <a:cubicBezTo>
                    <a:pt x="13960" y="1"/>
                    <a:pt x="13517" y="414"/>
                    <a:pt x="13199" y="838"/>
                  </a:cubicBezTo>
                  <a:cubicBezTo>
                    <a:pt x="9268" y="6021"/>
                    <a:pt x="5688" y="11445"/>
                    <a:pt x="2460" y="17089"/>
                  </a:cubicBezTo>
                  <a:lnTo>
                    <a:pt x="2914" y="16388"/>
                  </a:lnTo>
                  <a:lnTo>
                    <a:pt x="2914" y="16388"/>
                  </a:lnTo>
                  <a:cubicBezTo>
                    <a:pt x="1936" y="18071"/>
                    <a:pt x="1203" y="19773"/>
                    <a:pt x="0" y="21437"/>
                  </a:cubicBezTo>
                  <a:cubicBezTo>
                    <a:pt x="1349" y="22451"/>
                    <a:pt x="2872" y="22939"/>
                    <a:pt x="4421" y="22939"/>
                  </a:cubicBezTo>
                  <a:cubicBezTo>
                    <a:pt x="7233" y="22939"/>
                    <a:pt x="10128" y="21329"/>
                    <a:pt x="12210" y="18341"/>
                  </a:cubicBezTo>
                  <a:cubicBezTo>
                    <a:pt x="15461" y="13685"/>
                    <a:pt x="16537" y="6065"/>
                    <a:pt x="14758" y="289"/>
                  </a:cubicBezTo>
                  <a:cubicBezTo>
                    <a:pt x="14642" y="85"/>
                    <a:pt x="14492" y="1"/>
                    <a:pt x="14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4"/>
            <p:cNvSpPr/>
            <p:nvPr/>
          </p:nvSpPr>
          <p:spPr>
            <a:xfrm>
              <a:off x="4118525" y="1340000"/>
              <a:ext cx="188875" cy="3257350"/>
            </a:xfrm>
            <a:custGeom>
              <a:avLst/>
              <a:gdLst/>
              <a:ahLst/>
              <a:cxnLst/>
              <a:rect l="l" t="t" r="r" b="b"/>
              <a:pathLst>
                <a:path w="7555" h="130294" fill="none" extrusionOk="0">
                  <a:moveTo>
                    <a:pt x="0" y="0"/>
                  </a:moveTo>
                  <a:cubicBezTo>
                    <a:pt x="0" y="0"/>
                    <a:pt x="3909" y="29845"/>
                    <a:pt x="5732" y="45305"/>
                  </a:cubicBezTo>
                  <a:cubicBezTo>
                    <a:pt x="7555" y="60766"/>
                    <a:pt x="7160" y="115053"/>
                    <a:pt x="6413" y="130294"/>
                  </a:cubicBezTo>
                </a:path>
              </a:pathLst>
            </a:custGeom>
            <a:solidFill>
              <a:schemeClr val="accent5"/>
            </a:solidFill>
            <a:ln w="7125" cap="flat" cmpd="sng">
              <a:solidFill>
                <a:schemeClr val="accent3"/>
              </a:solidFill>
              <a:prstDash val="solid"/>
              <a:miter lim="219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4"/>
            <p:cNvSpPr/>
            <p:nvPr/>
          </p:nvSpPr>
          <p:spPr>
            <a:xfrm>
              <a:off x="3145650" y="1363600"/>
              <a:ext cx="210850" cy="3212350"/>
            </a:xfrm>
            <a:custGeom>
              <a:avLst/>
              <a:gdLst/>
              <a:ahLst/>
              <a:cxnLst/>
              <a:rect l="l" t="t" r="r" b="b"/>
              <a:pathLst>
                <a:path w="8434" h="128494" fill="none" extrusionOk="0">
                  <a:moveTo>
                    <a:pt x="8434" y="1"/>
                  </a:moveTo>
                  <a:cubicBezTo>
                    <a:pt x="8434" y="1"/>
                    <a:pt x="2790" y="30900"/>
                    <a:pt x="1406" y="53519"/>
                  </a:cubicBezTo>
                  <a:cubicBezTo>
                    <a:pt x="1" y="76139"/>
                    <a:pt x="2900" y="128493"/>
                    <a:pt x="2900" y="128493"/>
                  </a:cubicBezTo>
                </a:path>
              </a:pathLst>
            </a:custGeom>
            <a:solidFill>
              <a:schemeClr val="accent5"/>
            </a:solidFill>
            <a:ln w="7125" cap="flat" cmpd="sng">
              <a:solidFill>
                <a:schemeClr val="accent3"/>
              </a:solidFill>
              <a:prstDash val="solid"/>
              <a:miter lim="219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4"/>
            <p:cNvSpPr/>
            <p:nvPr/>
          </p:nvSpPr>
          <p:spPr>
            <a:xfrm>
              <a:off x="3208250" y="1506225"/>
              <a:ext cx="234450" cy="2863300"/>
            </a:xfrm>
            <a:custGeom>
              <a:avLst/>
              <a:gdLst/>
              <a:ahLst/>
              <a:cxnLst/>
              <a:rect l="l" t="t" r="r" b="b"/>
              <a:pathLst>
                <a:path w="9378" h="114532" extrusionOk="0">
                  <a:moveTo>
                    <a:pt x="7682" y="1"/>
                  </a:moveTo>
                  <a:cubicBezTo>
                    <a:pt x="7015" y="1"/>
                    <a:pt x="6420" y="493"/>
                    <a:pt x="6303" y="1191"/>
                  </a:cubicBezTo>
                  <a:lnTo>
                    <a:pt x="6303" y="1213"/>
                  </a:lnTo>
                  <a:cubicBezTo>
                    <a:pt x="6171" y="2004"/>
                    <a:pt x="6699" y="2729"/>
                    <a:pt x="7467" y="2860"/>
                  </a:cubicBezTo>
                  <a:lnTo>
                    <a:pt x="7599" y="2882"/>
                  </a:lnTo>
                  <a:lnTo>
                    <a:pt x="7621" y="2860"/>
                  </a:lnTo>
                  <a:cubicBezTo>
                    <a:pt x="7700" y="2874"/>
                    <a:pt x="7779" y="2881"/>
                    <a:pt x="7857" y="2881"/>
                  </a:cubicBezTo>
                  <a:cubicBezTo>
                    <a:pt x="8533" y="2881"/>
                    <a:pt x="9128" y="2386"/>
                    <a:pt x="9246" y="1696"/>
                  </a:cubicBezTo>
                  <a:lnTo>
                    <a:pt x="9246" y="1674"/>
                  </a:lnTo>
                  <a:cubicBezTo>
                    <a:pt x="9378" y="906"/>
                    <a:pt x="8851" y="159"/>
                    <a:pt x="8082" y="49"/>
                  </a:cubicBezTo>
                  <a:lnTo>
                    <a:pt x="7950" y="27"/>
                  </a:lnTo>
                  <a:cubicBezTo>
                    <a:pt x="7860" y="9"/>
                    <a:pt x="7771" y="1"/>
                    <a:pt x="7682" y="1"/>
                  </a:cubicBezTo>
                  <a:close/>
                  <a:moveTo>
                    <a:pt x="6338" y="8507"/>
                  </a:moveTo>
                  <a:cubicBezTo>
                    <a:pt x="5659" y="8507"/>
                    <a:pt x="5060" y="9021"/>
                    <a:pt x="4942" y="9712"/>
                  </a:cubicBezTo>
                  <a:lnTo>
                    <a:pt x="4942" y="9756"/>
                  </a:lnTo>
                  <a:cubicBezTo>
                    <a:pt x="4832" y="10525"/>
                    <a:pt x="5359" y="11249"/>
                    <a:pt x="6128" y="11359"/>
                  </a:cubicBezTo>
                  <a:lnTo>
                    <a:pt x="6259" y="11381"/>
                  </a:lnTo>
                  <a:lnTo>
                    <a:pt x="6281" y="11381"/>
                  </a:lnTo>
                  <a:cubicBezTo>
                    <a:pt x="6349" y="11391"/>
                    <a:pt x="6417" y="11396"/>
                    <a:pt x="6484" y="11396"/>
                  </a:cubicBezTo>
                  <a:cubicBezTo>
                    <a:pt x="7174" y="11396"/>
                    <a:pt x="7784" y="10896"/>
                    <a:pt x="7884" y="10195"/>
                  </a:cubicBezTo>
                  <a:lnTo>
                    <a:pt x="7884" y="10173"/>
                  </a:lnTo>
                  <a:cubicBezTo>
                    <a:pt x="7994" y="9383"/>
                    <a:pt x="7467" y="8658"/>
                    <a:pt x="6699" y="8548"/>
                  </a:cubicBezTo>
                  <a:lnTo>
                    <a:pt x="6567" y="8526"/>
                  </a:lnTo>
                  <a:cubicBezTo>
                    <a:pt x="6490" y="8513"/>
                    <a:pt x="6413" y="8507"/>
                    <a:pt x="6338" y="8507"/>
                  </a:cubicBezTo>
                  <a:close/>
                  <a:moveTo>
                    <a:pt x="5097" y="17033"/>
                  </a:moveTo>
                  <a:cubicBezTo>
                    <a:pt x="4405" y="17033"/>
                    <a:pt x="3790" y="17552"/>
                    <a:pt x="3690" y="18255"/>
                  </a:cubicBezTo>
                  <a:lnTo>
                    <a:pt x="3690" y="18299"/>
                  </a:lnTo>
                  <a:cubicBezTo>
                    <a:pt x="3580" y="19067"/>
                    <a:pt x="4129" y="19792"/>
                    <a:pt x="4898" y="19902"/>
                  </a:cubicBezTo>
                  <a:lnTo>
                    <a:pt x="5030" y="19924"/>
                  </a:lnTo>
                  <a:lnTo>
                    <a:pt x="5051" y="19924"/>
                  </a:lnTo>
                  <a:cubicBezTo>
                    <a:pt x="5108" y="19930"/>
                    <a:pt x="5163" y="19933"/>
                    <a:pt x="5218" y="19933"/>
                  </a:cubicBezTo>
                  <a:cubicBezTo>
                    <a:pt x="5919" y="19933"/>
                    <a:pt x="6531" y="19427"/>
                    <a:pt x="6633" y="18694"/>
                  </a:cubicBezTo>
                  <a:lnTo>
                    <a:pt x="6633" y="18672"/>
                  </a:lnTo>
                  <a:cubicBezTo>
                    <a:pt x="6742" y="17904"/>
                    <a:pt x="6215" y="17179"/>
                    <a:pt x="5425" y="17069"/>
                  </a:cubicBezTo>
                  <a:lnTo>
                    <a:pt x="5293" y="17047"/>
                  </a:lnTo>
                  <a:cubicBezTo>
                    <a:pt x="5227" y="17038"/>
                    <a:pt x="5161" y="17033"/>
                    <a:pt x="5097" y="17033"/>
                  </a:cubicBezTo>
                  <a:close/>
                  <a:moveTo>
                    <a:pt x="3989" y="25581"/>
                  </a:moveTo>
                  <a:cubicBezTo>
                    <a:pt x="3283" y="25581"/>
                    <a:pt x="2652" y="26105"/>
                    <a:pt x="2570" y="26820"/>
                  </a:cubicBezTo>
                  <a:lnTo>
                    <a:pt x="2570" y="26864"/>
                  </a:lnTo>
                  <a:cubicBezTo>
                    <a:pt x="2460" y="27632"/>
                    <a:pt x="3031" y="28357"/>
                    <a:pt x="3800" y="28445"/>
                  </a:cubicBezTo>
                  <a:lnTo>
                    <a:pt x="3931" y="28467"/>
                  </a:lnTo>
                  <a:cubicBezTo>
                    <a:pt x="3987" y="28473"/>
                    <a:pt x="4043" y="28476"/>
                    <a:pt x="4097" y="28476"/>
                  </a:cubicBezTo>
                  <a:cubicBezTo>
                    <a:pt x="4818" y="28476"/>
                    <a:pt x="5431" y="27950"/>
                    <a:pt x="5513" y="27215"/>
                  </a:cubicBezTo>
                  <a:lnTo>
                    <a:pt x="5513" y="27193"/>
                  </a:lnTo>
                  <a:cubicBezTo>
                    <a:pt x="5622" y="26424"/>
                    <a:pt x="5051" y="25700"/>
                    <a:pt x="4283" y="25612"/>
                  </a:cubicBezTo>
                  <a:lnTo>
                    <a:pt x="4151" y="25590"/>
                  </a:lnTo>
                  <a:cubicBezTo>
                    <a:pt x="4097" y="25584"/>
                    <a:pt x="4043" y="25581"/>
                    <a:pt x="3989" y="25581"/>
                  </a:cubicBezTo>
                  <a:close/>
                  <a:moveTo>
                    <a:pt x="3002" y="34146"/>
                  </a:moveTo>
                  <a:cubicBezTo>
                    <a:pt x="2279" y="34146"/>
                    <a:pt x="1664" y="34692"/>
                    <a:pt x="1582" y="35428"/>
                  </a:cubicBezTo>
                  <a:lnTo>
                    <a:pt x="1582" y="35450"/>
                  </a:lnTo>
                  <a:cubicBezTo>
                    <a:pt x="1494" y="36241"/>
                    <a:pt x="2065" y="36944"/>
                    <a:pt x="2855" y="37009"/>
                  </a:cubicBezTo>
                  <a:lnTo>
                    <a:pt x="2987" y="37031"/>
                  </a:lnTo>
                  <a:cubicBezTo>
                    <a:pt x="3029" y="37035"/>
                    <a:pt x="3071" y="37037"/>
                    <a:pt x="3112" y="37037"/>
                  </a:cubicBezTo>
                  <a:cubicBezTo>
                    <a:pt x="3831" y="37037"/>
                    <a:pt x="4463" y="36505"/>
                    <a:pt x="4546" y="35758"/>
                  </a:cubicBezTo>
                  <a:cubicBezTo>
                    <a:pt x="4546" y="35758"/>
                    <a:pt x="4546" y="35736"/>
                    <a:pt x="4546" y="35736"/>
                  </a:cubicBezTo>
                  <a:cubicBezTo>
                    <a:pt x="4612" y="34945"/>
                    <a:pt x="4063" y="34242"/>
                    <a:pt x="3273" y="34176"/>
                  </a:cubicBezTo>
                  <a:lnTo>
                    <a:pt x="3163" y="34155"/>
                  </a:lnTo>
                  <a:cubicBezTo>
                    <a:pt x="3109" y="34149"/>
                    <a:pt x="3055" y="34146"/>
                    <a:pt x="3002" y="34146"/>
                  </a:cubicBezTo>
                  <a:close/>
                  <a:moveTo>
                    <a:pt x="2243" y="42739"/>
                  </a:moveTo>
                  <a:cubicBezTo>
                    <a:pt x="1489" y="42739"/>
                    <a:pt x="855" y="43297"/>
                    <a:pt x="791" y="44059"/>
                  </a:cubicBezTo>
                  <a:cubicBezTo>
                    <a:pt x="791" y="44081"/>
                    <a:pt x="791" y="44081"/>
                    <a:pt x="791" y="44103"/>
                  </a:cubicBezTo>
                  <a:cubicBezTo>
                    <a:pt x="747" y="44893"/>
                    <a:pt x="1340" y="45574"/>
                    <a:pt x="2131" y="45618"/>
                  </a:cubicBezTo>
                  <a:lnTo>
                    <a:pt x="2262" y="45618"/>
                  </a:lnTo>
                  <a:cubicBezTo>
                    <a:pt x="2290" y="45620"/>
                    <a:pt x="2318" y="45620"/>
                    <a:pt x="2345" y="45620"/>
                  </a:cubicBezTo>
                  <a:cubicBezTo>
                    <a:pt x="3079" y="45620"/>
                    <a:pt x="3714" y="45062"/>
                    <a:pt x="3778" y="44300"/>
                  </a:cubicBezTo>
                  <a:lnTo>
                    <a:pt x="3778" y="44278"/>
                  </a:lnTo>
                  <a:cubicBezTo>
                    <a:pt x="3822" y="43488"/>
                    <a:pt x="3251" y="42807"/>
                    <a:pt x="2460" y="42741"/>
                  </a:cubicBezTo>
                  <a:lnTo>
                    <a:pt x="2328" y="42741"/>
                  </a:lnTo>
                  <a:cubicBezTo>
                    <a:pt x="2300" y="42740"/>
                    <a:pt x="2271" y="42739"/>
                    <a:pt x="2243" y="42739"/>
                  </a:cubicBezTo>
                  <a:close/>
                  <a:moveTo>
                    <a:pt x="1722" y="51348"/>
                  </a:moveTo>
                  <a:cubicBezTo>
                    <a:pt x="967" y="51348"/>
                    <a:pt x="351" y="51947"/>
                    <a:pt x="330" y="52711"/>
                  </a:cubicBezTo>
                  <a:lnTo>
                    <a:pt x="330" y="52755"/>
                  </a:lnTo>
                  <a:cubicBezTo>
                    <a:pt x="308" y="53524"/>
                    <a:pt x="923" y="54183"/>
                    <a:pt x="1691" y="54205"/>
                  </a:cubicBezTo>
                  <a:lnTo>
                    <a:pt x="1823" y="54205"/>
                  </a:lnTo>
                  <a:cubicBezTo>
                    <a:pt x="1850" y="54206"/>
                    <a:pt x="1876" y="54207"/>
                    <a:pt x="1903" y="54207"/>
                  </a:cubicBezTo>
                  <a:cubicBezTo>
                    <a:pt x="2659" y="54207"/>
                    <a:pt x="3295" y="53607"/>
                    <a:pt x="3317" y="52843"/>
                  </a:cubicBezTo>
                  <a:lnTo>
                    <a:pt x="3317" y="52821"/>
                  </a:lnTo>
                  <a:cubicBezTo>
                    <a:pt x="3339" y="52031"/>
                    <a:pt x="2724" y="51372"/>
                    <a:pt x="1933" y="51350"/>
                  </a:cubicBezTo>
                  <a:lnTo>
                    <a:pt x="1801" y="51350"/>
                  </a:lnTo>
                  <a:cubicBezTo>
                    <a:pt x="1775" y="51348"/>
                    <a:pt x="1748" y="51348"/>
                    <a:pt x="1722" y="51348"/>
                  </a:cubicBezTo>
                  <a:close/>
                  <a:moveTo>
                    <a:pt x="1499" y="59958"/>
                  </a:moveTo>
                  <a:cubicBezTo>
                    <a:pt x="747" y="59958"/>
                    <a:pt x="110" y="60586"/>
                    <a:pt x="88" y="61342"/>
                  </a:cubicBezTo>
                  <a:lnTo>
                    <a:pt x="88" y="61386"/>
                  </a:lnTo>
                  <a:cubicBezTo>
                    <a:pt x="88" y="62177"/>
                    <a:pt x="703" y="62813"/>
                    <a:pt x="1494" y="62835"/>
                  </a:cubicBezTo>
                  <a:lnTo>
                    <a:pt x="1626" y="62835"/>
                  </a:lnTo>
                  <a:cubicBezTo>
                    <a:pt x="2416" y="62835"/>
                    <a:pt x="3053" y="62220"/>
                    <a:pt x="3075" y="61430"/>
                  </a:cubicBezTo>
                  <a:lnTo>
                    <a:pt x="3075" y="61408"/>
                  </a:lnTo>
                  <a:cubicBezTo>
                    <a:pt x="3075" y="60617"/>
                    <a:pt x="2460" y="59980"/>
                    <a:pt x="1669" y="59958"/>
                  </a:cubicBezTo>
                  <a:lnTo>
                    <a:pt x="1538" y="59958"/>
                  </a:lnTo>
                  <a:cubicBezTo>
                    <a:pt x="1525" y="59958"/>
                    <a:pt x="1512" y="59958"/>
                    <a:pt x="1499" y="59958"/>
                  </a:cubicBezTo>
                  <a:close/>
                  <a:moveTo>
                    <a:pt x="1428" y="68567"/>
                  </a:moveTo>
                  <a:cubicBezTo>
                    <a:pt x="637" y="68567"/>
                    <a:pt x="0" y="69182"/>
                    <a:pt x="0" y="69973"/>
                  </a:cubicBezTo>
                  <a:lnTo>
                    <a:pt x="0" y="70017"/>
                  </a:lnTo>
                  <a:cubicBezTo>
                    <a:pt x="0" y="70785"/>
                    <a:pt x="637" y="71422"/>
                    <a:pt x="1406" y="71444"/>
                  </a:cubicBezTo>
                  <a:lnTo>
                    <a:pt x="1538" y="71444"/>
                  </a:lnTo>
                  <a:cubicBezTo>
                    <a:pt x="2328" y="71444"/>
                    <a:pt x="2965" y="70807"/>
                    <a:pt x="2965" y="70017"/>
                  </a:cubicBezTo>
                  <a:lnTo>
                    <a:pt x="2965" y="69995"/>
                  </a:lnTo>
                  <a:cubicBezTo>
                    <a:pt x="2987" y="69204"/>
                    <a:pt x="2350" y="68567"/>
                    <a:pt x="1560" y="68567"/>
                  </a:cubicBezTo>
                  <a:close/>
                  <a:moveTo>
                    <a:pt x="1516" y="77176"/>
                  </a:moveTo>
                  <a:cubicBezTo>
                    <a:pt x="725" y="77176"/>
                    <a:pt x="88" y="77813"/>
                    <a:pt x="110" y="78603"/>
                  </a:cubicBezTo>
                  <a:lnTo>
                    <a:pt x="110" y="78625"/>
                  </a:lnTo>
                  <a:cubicBezTo>
                    <a:pt x="110" y="79416"/>
                    <a:pt x="747" y="80053"/>
                    <a:pt x="1538" y="80053"/>
                  </a:cubicBezTo>
                  <a:lnTo>
                    <a:pt x="1669" y="80053"/>
                  </a:lnTo>
                  <a:cubicBezTo>
                    <a:pt x="2460" y="80031"/>
                    <a:pt x="3075" y="79416"/>
                    <a:pt x="3075" y="78625"/>
                  </a:cubicBezTo>
                  <a:lnTo>
                    <a:pt x="3075" y="78603"/>
                  </a:lnTo>
                  <a:cubicBezTo>
                    <a:pt x="3075" y="77813"/>
                    <a:pt x="2438" y="77176"/>
                    <a:pt x="1648" y="77176"/>
                  </a:cubicBezTo>
                  <a:close/>
                  <a:moveTo>
                    <a:pt x="1516" y="85806"/>
                  </a:moveTo>
                  <a:cubicBezTo>
                    <a:pt x="725" y="85806"/>
                    <a:pt x="88" y="86465"/>
                    <a:pt x="110" y="87234"/>
                  </a:cubicBezTo>
                  <a:lnTo>
                    <a:pt x="110" y="87256"/>
                  </a:lnTo>
                  <a:cubicBezTo>
                    <a:pt x="110" y="88033"/>
                    <a:pt x="726" y="88662"/>
                    <a:pt x="1498" y="88662"/>
                  </a:cubicBezTo>
                  <a:cubicBezTo>
                    <a:pt x="1511" y="88662"/>
                    <a:pt x="1524" y="88662"/>
                    <a:pt x="1538" y="88661"/>
                  </a:cubicBezTo>
                  <a:lnTo>
                    <a:pt x="1669" y="88661"/>
                  </a:lnTo>
                  <a:cubicBezTo>
                    <a:pt x="2460" y="88661"/>
                    <a:pt x="3075" y="88024"/>
                    <a:pt x="3075" y="87234"/>
                  </a:cubicBezTo>
                  <a:cubicBezTo>
                    <a:pt x="3075" y="86443"/>
                    <a:pt x="2438" y="85806"/>
                    <a:pt x="1648" y="85806"/>
                  </a:cubicBezTo>
                  <a:close/>
                  <a:moveTo>
                    <a:pt x="1889" y="94415"/>
                  </a:moveTo>
                  <a:cubicBezTo>
                    <a:pt x="1099" y="94415"/>
                    <a:pt x="462" y="95074"/>
                    <a:pt x="484" y="95864"/>
                  </a:cubicBezTo>
                  <a:lnTo>
                    <a:pt x="484" y="95886"/>
                  </a:lnTo>
                  <a:cubicBezTo>
                    <a:pt x="484" y="96677"/>
                    <a:pt x="1120" y="97292"/>
                    <a:pt x="1911" y="97292"/>
                  </a:cubicBezTo>
                  <a:lnTo>
                    <a:pt x="2043" y="97292"/>
                  </a:lnTo>
                  <a:cubicBezTo>
                    <a:pt x="2833" y="97270"/>
                    <a:pt x="3448" y="96633"/>
                    <a:pt x="3448" y="95842"/>
                  </a:cubicBezTo>
                  <a:lnTo>
                    <a:pt x="3448" y="95820"/>
                  </a:lnTo>
                  <a:cubicBezTo>
                    <a:pt x="3448" y="95030"/>
                    <a:pt x="2789" y="94415"/>
                    <a:pt x="2021" y="94415"/>
                  </a:cubicBezTo>
                  <a:close/>
                  <a:moveTo>
                    <a:pt x="2197" y="103024"/>
                  </a:moveTo>
                  <a:cubicBezTo>
                    <a:pt x="1406" y="103046"/>
                    <a:pt x="791" y="103682"/>
                    <a:pt x="791" y="104473"/>
                  </a:cubicBezTo>
                  <a:lnTo>
                    <a:pt x="791" y="104517"/>
                  </a:lnTo>
                  <a:cubicBezTo>
                    <a:pt x="813" y="105273"/>
                    <a:pt x="1429" y="105901"/>
                    <a:pt x="2201" y="105901"/>
                  </a:cubicBezTo>
                  <a:cubicBezTo>
                    <a:pt x="2214" y="105901"/>
                    <a:pt x="2227" y="105901"/>
                    <a:pt x="2240" y="105900"/>
                  </a:cubicBezTo>
                  <a:lnTo>
                    <a:pt x="2372" y="105900"/>
                  </a:lnTo>
                  <a:cubicBezTo>
                    <a:pt x="3163" y="105900"/>
                    <a:pt x="3778" y="105242"/>
                    <a:pt x="3778" y="104451"/>
                  </a:cubicBezTo>
                  <a:lnTo>
                    <a:pt x="3778" y="104429"/>
                  </a:lnTo>
                  <a:cubicBezTo>
                    <a:pt x="3756" y="103639"/>
                    <a:pt x="3119" y="103024"/>
                    <a:pt x="2328" y="103024"/>
                  </a:cubicBezTo>
                  <a:close/>
                  <a:moveTo>
                    <a:pt x="2765" y="111654"/>
                  </a:moveTo>
                  <a:cubicBezTo>
                    <a:pt x="2751" y="111654"/>
                    <a:pt x="2737" y="111654"/>
                    <a:pt x="2724" y="111654"/>
                  </a:cubicBezTo>
                  <a:lnTo>
                    <a:pt x="2592" y="111654"/>
                  </a:lnTo>
                  <a:cubicBezTo>
                    <a:pt x="1823" y="111654"/>
                    <a:pt x="1186" y="112313"/>
                    <a:pt x="1208" y="113104"/>
                  </a:cubicBezTo>
                  <a:lnTo>
                    <a:pt x="1208" y="113126"/>
                  </a:lnTo>
                  <a:cubicBezTo>
                    <a:pt x="1230" y="113916"/>
                    <a:pt x="1867" y="114531"/>
                    <a:pt x="2658" y="114531"/>
                  </a:cubicBezTo>
                  <a:lnTo>
                    <a:pt x="2789" y="114531"/>
                  </a:lnTo>
                  <a:cubicBezTo>
                    <a:pt x="3580" y="114509"/>
                    <a:pt x="4195" y="113850"/>
                    <a:pt x="4173" y="113060"/>
                  </a:cubicBezTo>
                  <a:lnTo>
                    <a:pt x="4173" y="113038"/>
                  </a:lnTo>
                  <a:cubicBezTo>
                    <a:pt x="4173" y="112261"/>
                    <a:pt x="3537" y="111654"/>
                    <a:pt x="2765" y="1116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4"/>
            <p:cNvSpPr/>
            <p:nvPr/>
          </p:nvSpPr>
          <p:spPr>
            <a:xfrm>
              <a:off x="4440250" y="2156025"/>
              <a:ext cx="398625" cy="1063850"/>
            </a:xfrm>
            <a:custGeom>
              <a:avLst/>
              <a:gdLst/>
              <a:ahLst/>
              <a:cxnLst/>
              <a:rect l="l" t="t" r="r" b="b"/>
              <a:pathLst>
                <a:path w="15945" h="42554" extrusionOk="0">
                  <a:moveTo>
                    <a:pt x="6690" y="0"/>
                  </a:moveTo>
                  <a:cubicBezTo>
                    <a:pt x="6107" y="0"/>
                    <a:pt x="5473" y="139"/>
                    <a:pt x="4788" y="235"/>
                  </a:cubicBezTo>
                  <a:cubicBezTo>
                    <a:pt x="857" y="740"/>
                    <a:pt x="0" y="10666"/>
                    <a:pt x="1099" y="22788"/>
                  </a:cubicBezTo>
                  <a:cubicBezTo>
                    <a:pt x="2217" y="34872"/>
                    <a:pt x="4343" y="42553"/>
                    <a:pt x="10231" y="42553"/>
                  </a:cubicBezTo>
                  <a:cubicBezTo>
                    <a:pt x="10239" y="42553"/>
                    <a:pt x="10248" y="42553"/>
                    <a:pt x="10256" y="42553"/>
                  </a:cubicBezTo>
                  <a:cubicBezTo>
                    <a:pt x="10761" y="42553"/>
                    <a:pt x="12167" y="42553"/>
                    <a:pt x="12584" y="41806"/>
                  </a:cubicBezTo>
                  <a:lnTo>
                    <a:pt x="12606" y="41806"/>
                  </a:lnTo>
                  <a:cubicBezTo>
                    <a:pt x="15702" y="40555"/>
                    <a:pt x="15944" y="31990"/>
                    <a:pt x="14934" y="20988"/>
                  </a:cubicBezTo>
                  <a:cubicBezTo>
                    <a:pt x="14121" y="11742"/>
                    <a:pt x="13331" y="1289"/>
                    <a:pt x="7687" y="213"/>
                  </a:cubicBezTo>
                  <a:lnTo>
                    <a:pt x="7687" y="191"/>
                  </a:lnTo>
                  <a:cubicBezTo>
                    <a:pt x="7373" y="50"/>
                    <a:pt x="7041" y="0"/>
                    <a:pt x="6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4"/>
            <p:cNvSpPr/>
            <p:nvPr/>
          </p:nvSpPr>
          <p:spPr>
            <a:xfrm>
              <a:off x="4579150" y="2181525"/>
              <a:ext cx="233350" cy="1022150"/>
            </a:xfrm>
            <a:custGeom>
              <a:avLst/>
              <a:gdLst/>
              <a:ahLst/>
              <a:cxnLst/>
              <a:rect l="l" t="t" r="r" b="b"/>
              <a:pathLst>
                <a:path w="9334" h="40886" extrusionOk="0">
                  <a:moveTo>
                    <a:pt x="2045" y="0"/>
                  </a:moveTo>
                  <a:cubicBezTo>
                    <a:pt x="1532" y="0"/>
                    <a:pt x="1043" y="363"/>
                    <a:pt x="967" y="928"/>
                  </a:cubicBezTo>
                  <a:cubicBezTo>
                    <a:pt x="1" y="7296"/>
                    <a:pt x="1208" y="32178"/>
                    <a:pt x="5030" y="40391"/>
                  </a:cubicBezTo>
                  <a:cubicBezTo>
                    <a:pt x="5160" y="40710"/>
                    <a:pt x="5463" y="40886"/>
                    <a:pt x="5781" y="40886"/>
                  </a:cubicBezTo>
                  <a:cubicBezTo>
                    <a:pt x="5944" y="40886"/>
                    <a:pt x="6110" y="40839"/>
                    <a:pt x="6259" y="40743"/>
                  </a:cubicBezTo>
                  <a:cubicBezTo>
                    <a:pt x="9334" y="38503"/>
                    <a:pt x="8719" y="30531"/>
                    <a:pt x="7797" y="20341"/>
                  </a:cubicBezTo>
                  <a:cubicBezTo>
                    <a:pt x="6962" y="11183"/>
                    <a:pt x="6084" y="3168"/>
                    <a:pt x="2702" y="225"/>
                  </a:cubicBezTo>
                  <a:cubicBezTo>
                    <a:pt x="2500" y="71"/>
                    <a:pt x="2270" y="0"/>
                    <a:pt x="2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4"/>
            <p:cNvSpPr/>
            <p:nvPr/>
          </p:nvSpPr>
          <p:spPr>
            <a:xfrm>
              <a:off x="4579150" y="2181525"/>
              <a:ext cx="136725" cy="1020225"/>
            </a:xfrm>
            <a:custGeom>
              <a:avLst/>
              <a:gdLst/>
              <a:ahLst/>
              <a:cxnLst/>
              <a:rect l="l" t="t" r="r" b="b"/>
              <a:pathLst>
                <a:path w="5469" h="40809" extrusionOk="0">
                  <a:moveTo>
                    <a:pt x="2044" y="0"/>
                  </a:moveTo>
                  <a:cubicBezTo>
                    <a:pt x="1530" y="0"/>
                    <a:pt x="1036" y="363"/>
                    <a:pt x="945" y="928"/>
                  </a:cubicBezTo>
                  <a:cubicBezTo>
                    <a:pt x="1" y="7296"/>
                    <a:pt x="1230" y="32178"/>
                    <a:pt x="5030" y="40391"/>
                  </a:cubicBezTo>
                  <a:cubicBezTo>
                    <a:pt x="5117" y="40589"/>
                    <a:pt x="5271" y="40721"/>
                    <a:pt x="5469" y="40808"/>
                  </a:cubicBezTo>
                  <a:cubicBezTo>
                    <a:pt x="4151" y="28686"/>
                    <a:pt x="2834" y="16564"/>
                    <a:pt x="2724" y="4332"/>
                  </a:cubicBezTo>
                  <a:cubicBezTo>
                    <a:pt x="2680" y="3277"/>
                    <a:pt x="3053" y="2245"/>
                    <a:pt x="3778" y="1455"/>
                  </a:cubicBezTo>
                  <a:cubicBezTo>
                    <a:pt x="3470" y="993"/>
                    <a:pt x="3097" y="598"/>
                    <a:pt x="2702" y="225"/>
                  </a:cubicBezTo>
                  <a:cubicBezTo>
                    <a:pt x="2500" y="71"/>
                    <a:pt x="2270" y="0"/>
                    <a:pt x="20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4"/>
            <p:cNvSpPr/>
            <p:nvPr/>
          </p:nvSpPr>
          <p:spPr>
            <a:xfrm>
              <a:off x="4166300" y="1485350"/>
              <a:ext cx="267375" cy="2960500"/>
            </a:xfrm>
            <a:custGeom>
              <a:avLst/>
              <a:gdLst/>
              <a:ahLst/>
              <a:cxnLst/>
              <a:rect l="l" t="t" r="r" b="b"/>
              <a:pathLst>
                <a:path w="10695" h="118420" extrusionOk="0">
                  <a:moveTo>
                    <a:pt x="1646" y="0"/>
                  </a:moveTo>
                  <a:cubicBezTo>
                    <a:pt x="1552" y="0"/>
                    <a:pt x="1457" y="9"/>
                    <a:pt x="1362" y="28"/>
                  </a:cubicBezTo>
                  <a:lnTo>
                    <a:pt x="1296" y="28"/>
                  </a:lnTo>
                  <a:cubicBezTo>
                    <a:pt x="505" y="182"/>
                    <a:pt x="0" y="972"/>
                    <a:pt x="176" y="1741"/>
                  </a:cubicBezTo>
                  <a:lnTo>
                    <a:pt x="176" y="1807"/>
                  </a:lnTo>
                  <a:lnTo>
                    <a:pt x="154" y="1807"/>
                  </a:lnTo>
                  <a:cubicBezTo>
                    <a:pt x="308" y="2502"/>
                    <a:pt x="921" y="2976"/>
                    <a:pt x="1604" y="2976"/>
                  </a:cubicBezTo>
                  <a:cubicBezTo>
                    <a:pt x="1698" y="2976"/>
                    <a:pt x="1793" y="2967"/>
                    <a:pt x="1889" y="2949"/>
                  </a:cubicBezTo>
                  <a:lnTo>
                    <a:pt x="1955" y="2949"/>
                  </a:lnTo>
                  <a:cubicBezTo>
                    <a:pt x="2745" y="2773"/>
                    <a:pt x="3250" y="2004"/>
                    <a:pt x="3075" y="1214"/>
                  </a:cubicBezTo>
                  <a:lnTo>
                    <a:pt x="3075" y="1170"/>
                  </a:lnTo>
                  <a:cubicBezTo>
                    <a:pt x="2939" y="475"/>
                    <a:pt x="2329" y="0"/>
                    <a:pt x="1646" y="0"/>
                  </a:cubicBezTo>
                  <a:close/>
                  <a:moveTo>
                    <a:pt x="3139" y="8763"/>
                  </a:moveTo>
                  <a:cubicBezTo>
                    <a:pt x="3046" y="8763"/>
                    <a:pt x="2950" y="8772"/>
                    <a:pt x="2855" y="8790"/>
                  </a:cubicBezTo>
                  <a:lnTo>
                    <a:pt x="2811" y="8790"/>
                  </a:lnTo>
                  <a:cubicBezTo>
                    <a:pt x="2020" y="8944"/>
                    <a:pt x="1515" y="9713"/>
                    <a:pt x="1669" y="10503"/>
                  </a:cubicBezTo>
                  <a:lnTo>
                    <a:pt x="1669" y="10569"/>
                  </a:lnTo>
                  <a:lnTo>
                    <a:pt x="1647" y="10547"/>
                  </a:lnTo>
                  <a:lnTo>
                    <a:pt x="1647" y="10547"/>
                  </a:lnTo>
                  <a:cubicBezTo>
                    <a:pt x="1782" y="11262"/>
                    <a:pt x="2393" y="11739"/>
                    <a:pt x="3076" y="11739"/>
                  </a:cubicBezTo>
                  <a:cubicBezTo>
                    <a:pt x="3170" y="11739"/>
                    <a:pt x="3265" y="11730"/>
                    <a:pt x="3360" y="11711"/>
                  </a:cubicBezTo>
                  <a:lnTo>
                    <a:pt x="3426" y="11711"/>
                  </a:lnTo>
                  <a:cubicBezTo>
                    <a:pt x="4217" y="11557"/>
                    <a:pt x="4722" y="10789"/>
                    <a:pt x="4568" y="9998"/>
                  </a:cubicBezTo>
                  <a:lnTo>
                    <a:pt x="4568" y="9932"/>
                  </a:lnTo>
                  <a:cubicBezTo>
                    <a:pt x="4433" y="9237"/>
                    <a:pt x="3822" y="8763"/>
                    <a:pt x="3139" y="8763"/>
                  </a:cubicBezTo>
                  <a:close/>
                  <a:moveTo>
                    <a:pt x="4251" y="17526"/>
                  </a:moveTo>
                  <a:cubicBezTo>
                    <a:pt x="4160" y="17526"/>
                    <a:pt x="4068" y="17535"/>
                    <a:pt x="3975" y="17553"/>
                  </a:cubicBezTo>
                  <a:lnTo>
                    <a:pt x="3931" y="17553"/>
                  </a:lnTo>
                  <a:cubicBezTo>
                    <a:pt x="3140" y="17706"/>
                    <a:pt x="2613" y="18453"/>
                    <a:pt x="2767" y="19244"/>
                  </a:cubicBezTo>
                  <a:lnTo>
                    <a:pt x="2767" y="19310"/>
                  </a:lnTo>
                  <a:cubicBezTo>
                    <a:pt x="2883" y="20008"/>
                    <a:pt x="3496" y="20500"/>
                    <a:pt x="4182" y="20500"/>
                  </a:cubicBezTo>
                  <a:cubicBezTo>
                    <a:pt x="4273" y="20500"/>
                    <a:pt x="4366" y="20491"/>
                    <a:pt x="4458" y="20473"/>
                  </a:cubicBezTo>
                  <a:lnTo>
                    <a:pt x="4502" y="20473"/>
                  </a:lnTo>
                  <a:cubicBezTo>
                    <a:pt x="5315" y="20342"/>
                    <a:pt x="5842" y="19573"/>
                    <a:pt x="5688" y="18782"/>
                  </a:cubicBezTo>
                  <a:lnTo>
                    <a:pt x="5688" y="18717"/>
                  </a:lnTo>
                  <a:cubicBezTo>
                    <a:pt x="5552" y="18019"/>
                    <a:pt x="4937" y="17526"/>
                    <a:pt x="4251" y="17526"/>
                  </a:cubicBezTo>
                  <a:close/>
                  <a:moveTo>
                    <a:pt x="5845" y="26333"/>
                  </a:moveTo>
                  <a:cubicBezTo>
                    <a:pt x="5757" y="26333"/>
                    <a:pt x="5668" y="26341"/>
                    <a:pt x="5578" y="26359"/>
                  </a:cubicBezTo>
                  <a:lnTo>
                    <a:pt x="5512" y="26359"/>
                  </a:lnTo>
                  <a:cubicBezTo>
                    <a:pt x="4722" y="26491"/>
                    <a:pt x="4195" y="27237"/>
                    <a:pt x="4326" y="28028"/>
                  </a:cubicBezTo>
                  <a:lnTo>
                    <a:pt x="4326" y="28072"/>
                  </a:lnTo>
                  <a:cubicBezTo>
                    <a:pt x="4445" y="28801"/>
                    <a:pt x="5057" y="29300"/>
                    <a:pt x="5753" y="29300"/>
                  </a:cubicBezTo>
                  <a:cubicBezTo>
                    <a:pt x="5833" y="29300"/>
                    <a:pt x="5914" y="29293"/>
                    <a:pt x="5995" y="29280"/>
                  </a:cubicBezTo>
                  <a:lnTo>
                    <a:pt x="6039" y="29280"/>
                  </a:lnTo>
                  <a:cubicBezTo>
                    <a:pt x="6852" y="29170"/>
                    <a:pt x="7379" y="28401"/>
                    <a:pt x="7247" y="27611"/>
                  </a:cubicBezTo>
                  <a:cubicBezTo>
                    <a:pt x="7247" y="27589"/>
                    <a:pt x="7247" y="27567"/>
                    <a:pt x="7247" y="27545"/>
                  </a:cubicBezTo>
                  <a:cubicBezTo>
                    <a:pt x="7130" y="26844"/>
                    <a:pt x="6530" y="26333"/>
                    <a:pt x="5845" y="26333"/>
                  </a:cubicBezTo>
                  <a:close/>
                  <a:moveTo>
                    <a:pt x="7959" y="44054"/>
                  </a:moveTo>
                  <a:cubicBezTo>
                    <a:pt x="7920" y="44054"/>
                    <a:pt x="7880" y="44056"/>
                    <a:pt x="7840" y="44059"/>
                  </a:cubicBezTo>
                  <a:lnTo>
                    <a:pt x="7796" y="44059"/>
                  </a:lnTo>
                  <a:cubicBezTo>
                    <a:pt x="6984" y="44103"/>
                    <a:pt x="6391" y="44806"/>
                    <a:pt x="6435" y="45597"/>
                  </a:cubicBezTo>
                  <a:cubicBezTo>
                    <a:pt x="6435" y="45619"/>
                    <a:pt x="6435" y="45641"/>
                    <a:pt x="6435" y="45662"/>
                  </a:cubicBezTo>
                  <a:cubicBezTo>
                    <a:pt x="6477" y="46426"/>
                    <a:pt x="7114" y="47026"/>
                    <a:pt x="7890" y="47026"/>
                  </a:cubicBezTo>
                  <a:cubicBezTo>
                    <a:pt x="7917" y="47026"/>
                    <a:pt x="7944" y="47026"/>
                    <a:pt x="7972" y="47024"/>
                  </a:cubicBezTo>
                  <a:lnTo>
                    <a:pt x="8038" y="47024"/>
                  </a:lnTo>
                  <a:cubicBezTo>
                    <a:pt x="8828" y="46980"/>
                    <a:pt x="9443" y="46299"/>
                    <a:pt x="9399" y="45487"/>
                  </a:cubicBezTo>
                  <a:lnTo>
                    <a:pt x="9399" y="45421"/>
                  </a:lnTo>
                  <a:cubicBezTo>
                    <a:pt x="9358" y="44648"/>
                    <a:pt x="8720" y="44054"/>
                    <a:pt x="7959" y="44054"/>
                  </a:cubicBezTo>
                  <a:close/>
                  <a:moveTo>
                    <a:pt x="8402" y="52973"/>
                  </a:moveTo>
                  <a:cubicBezTo>
                    <a:pt x="8376" y="52973"/>
                    <a:pt x="8350" y="52974"/>
                    <a:pt x="8323" y="52975"/>
                  </a:cubicBezTo>
                  <a:lnTo>
                    <a:pt x="8279" y="52975"/>
                  </a:lnTo>
                  <a:cubicBezTo>
                    <a:pt x="7467" y="52997"/>
                    <a:pt x="6830" y="53678"/>
                    <a:pt x="6874" y="54491"/>
                  </a:cubicBezTo>
                  <a:lnTo>
                    <a:pt x="6874" y="54535"/>
                  </a:lnTo>
                  <a:cubicBezTo>
                    <a:pt x="6895" y="55321"/>
                    <a:pt x="7533" y="55942"/>
                    <a:pt x="8310" y="55942"/>
                  </a:cubicBezTo>
                  <a:cubicBezTo>
                    <a:pt x="8336" y="55942"/>
                    <a:pt x="8363" y="55942"/>
                    <a:pt x="8389" y="55940"/>
                  </a:cubicBezTo>
                  <a:lnTo>
                    <a:pt x="8433" y="55940"/>
                  </a:lnTo>
                  <a:cubicBezTo>
                    <a:pt x="9246" y="55918"/>
                    <a:pt x="9882" y="55237"/>
                    <a:pt x="9838" y="54425"/>
                  </a:cubicBezTo>
                  <a:cubicBezTo>
                    <a:pt x="9838" y="54403"/>
                    <a:pt x="9838" y="54381"/>
                    <a:pt x="9838" y="54359"/>
                  </a:cubicBezTo>
                  <a:cubicBezTo>
                    <a:pt x="9817" y="53594"/>
                    <a:pt x="9180" y="52973"/>
                    <a:pt x="8402" y="52973"/>
                  </a:cubicBezTo>
                  <a:close/>
                  <a:moveTo>
                    <a:pt x="8671" y="61891"/>
                  </a:moveTo>
                  <a:cubicBezTo>
                    <a:pt x="8658" y="61891"/>
                    <a:pt x="8644" y="61891"/>
                    <a:pt x="8631" y="61892"/>
                  </a:cubicBezTo>
                  <a:lnTo>
                    <a:pt x="8587" y="61892"/>
                  </a:lnTo>
                  <a:cubicBezTo>
                    <a:pt x="7774" y="61913"/>
                    <a:pt x="7137" y="62594"/>
                    <a:pt x="7159" y="63385"/>
                  </a:cubicBezTo>
                  <a:lnTo>
                    <a:pt x="7159" y="63451"/>
                  </a:lnTo>
                  <a:cubicBezTo>
                    <a:pt x="7181" y="64250"/>
                    <a:pt x="7839" y="64879"/>
                    <a:pt x="8613" y="64879"/>
                  </a:cubicBezTo>
                  <a:cubicBezTo>
                    <a:pt x="8626" y="64879"/>
                    <a:pt x="8639" y="64879"/>
                    <a:pt x="8653" y="64878"/>
                  </a:cubicBezTo>
                  <a:lnTo>
                    <a:pt x="8718" y="64878"/>
                  </a:lnTo>
                  <a:cubicBezTo>
                    <a:pt x="9509" y="64856"/>
                    <a:pt x="10146" y="64175"/>
                    <a:pt x="10146" y="63363"/>
                  </a:cubicBezTo>
                  <a:lnTo>
                    <a:pt x="10146" y="63319"/>
                  </a:lnTo>
                  <a:cubicBezTo>
                    <a:pt x="10124" y="62520"/>
                    <a:pt x="9466" y="61891"/>
                    <a:pt x="8671" y="61891"/>
                  </a:cubicBezTo>
                  <a:close/>
                  <a:moveTo>
                    <a:pt x="8806" y="70808"/>
                  </a:moveTo>
                  <a:cubicBezTo>
                    <a:pt x="7994" y="70830"/>
                    <a:pt x="7357" y="71488"/>
                    <a:pt x="7379" y="72301"/>
                  </a:cubicBezTo>
                  <a:lnTo>
                    <a:pt x="7379" y="72367"/>
                  </a:lnTo>
                  <a:cubicBezTo>
                    <a:pt x="7379" y="73166"/>
                    <a:pt x="8037" y="73795"/>
                    <a:pt x="8831" y="73795"/>
                  </a:cubicBezTo>
                  <a:cubicBezTo>
                    <a:pt x="8845" y="73795"/>
                    <a:pt x="8859" y="73795"/>
                    <a:pt x="8872" y="73794"/>
                  </a:cubicBezTo>
                  <a:lnTo>
                    <a:pt x="8916" y="73794"/>
                  </a:lnTo>
                  <a:cubicBezTo>
                    <a:pt x="9729" y="73794"/>
                    <a:pt x="10366" y="73113"/>
                    <a:pt x="10344" y="72301"/>
                  </a:cubicBezTo>
                  <a:lnTo>
                    <a:pt x="10344" y="72257"/>
                  </a:lnTo>
                  <a:cubicBezTo>
                    <a:pt x="10322" y="71444"/>
                    <a:pt x="9663" y="70808"/>
                    <a:pt x="8850" y="70808"/>
                  </a:cubicBezTo>
                  <a:close/>
                  <a:moveTo>
                    <a:pt x="9043" y="79745"/>
                  </a:moveTo>
                  <a:cubicBezTo>
                    <a:pt x="9030" y="79745"/>
                    <a:pt x="9017" y="79745"/>
                    <a:pt x="9004" y="79746"/>
                  </a:cubicBezTo>
                  <a:lnTo>
                    <a:pt x="8960" y="79746"/>
                  </a:lnTo>
                  <a:cubicBezTo>
                    <a:pt x="8148" y="79746"/>
                    <a:pt x="7511" y="80404"/>
                    <a:pt x="7511" y="81217"/>
                  </a:cubicBezTo>
                  <a:lnTo>
                    <a:pt x="7511" y="81283"/>
                  </a:lnTo>
                  <a:cubicBezTo>
                    <a:pt x="7532" y="82061"/>
                    <a:pt x="8170" y="82711"/>
                    <a:pt x="8944" y="82711"/>
                  </a:cubicBezTo>
                  <a:cubicBezTo>
                    <a:pt x="8956" y="82711"/>
                    <a:pt x="8969" y="82711"/>
                    <a:pt x="8982" y="82710"/>
                  </a:cubicBezTo>
                  <a:lnTo>
                    <a:pt x="9048" y="82710"/>
                  </a:lnTo>
                  <a:cubicBezTo>
                    <a:pt x="9860" y="82710"/>
                    <a:pt x="10497" y="82052"/>
                    <a:pt x="10497" y="81239"/>
                  </a:cubicBezTo>
                  <a:lnTo>
                    <a:pt x="10497" y="81173"/>
                  </a:lnTo>
                  <a:cubicBezTo>
                    <a:pt x="10476" y="80395"/>
                    <a:pt x="9838" y="79745"/>
                    <a:pt x="9043" y="79745"/>
                  </a:cubicBezTo>
                  <a:close/>
                  <a:moveTo>
                    <a:pt x="9048" y="88662"/>
                  </a:moveTo>
                  <a:cubicBezTo>
                    <a:pt x="8235" y="88684"/>
                    <a:pt x="7598" y="89321"/>
                    <a:pt x="7598" y="90133"/>
                  </a:cubicBezTo>
                  <a:lnTo>
                    <a:pt x="7598" y="90199"/>
                  </a:lnTo>
                  <a:cubicBezTo>
                    <a:pt x="7598" y="90990"/>
                    <a:pt x="8257" y="91648"/>
                    <a:pt x="9070" y="91648"/>
                  </a:cubicBezTo>
                  <a:lnTo>
                    <a:pt x="9114" y="91648"/>
                  </a:lnTo>
                  <a:cubicBezTo>
                    <a:pt x="9926" y="91648"/>
                    <a:pt x="10563" y="90990"/>
                    <a:pt x="10563" y="90177"/>
                  </a:cubicBezTo>
                  <a:lnTo>
                    <a:pt x="10563" y="90111"/>
                  </a:lnTo>
                  <a:cubicBezTo>
                    <a:pt x="10563" y="89321"/>
                    <a:pt x="9904" y="88662"/>
                    <a:pt x="9092" y="88662"/>
                  </a:cubicBezTo>
                  <a:close/>
                  <a:moveTo>
                    <a:pt x="9165" y="97637"/>
                  </a:moveTo>
                  <a:cubicBezTo>
                    <a:pt x="9079" y="97637"/>
                    <a:pt x="9026" y="97644"/>
                    <a:pt x="9026" y="97644"/>
                  </a:cubicBezTo>
                  <a:cubicBezTo>
                    <a:pt x="8235" y="97688"/>
                    <a:pt x="7620" y="98324"/>
                    <a:pt x="7620" y="99115"/>
                  </a:cubicBezTo>
                  <a:cubicBezTo>
                    <a:pt x="7620" y="99906"/>
                    <a:pt x="8257" y="100564"/>
                    <a:pt x="9070" y="100564"/>
                  </a:cubicBezTo>
                  <a:lnTo>
                    <a:pt x="9136" y="100564"/>
                  </a:lnTo>
                  <a:cubicBezTo>
                    <a:pt x="9149" y="100565"/>
                    <a:pt x="9161" y="100565"/>
                    <a:pt x="9174" y="100565"/>
                  </a:cubicBezTo>
                  <a:cubicBezTo>
                    <a:pt x="9948" y="100565"/>
                    <a:pt x="10607" y="99914"/>
                    <a:pt x="10607" y="99115"/>
                  </a:cubicBezTo>
                  <a:cubicBezTo>
                    <a:pt x="10607" y="99115"/>
                    <a:pt x="10695" y="98720"/>
                    <a:pt x="10124" y="98017"/>
                  </a:cubicBezTo>
                  <a:cubicBezTo>
                    <a:pt x="9838" y="97683"/>
                    <a:pt x="9390" y="97637"/>
                    <a:pt x="9165" y="97637"/>
                  </a:cubicBezTo>
                  <a:close/>
                  <a:moveTo>
                    <a:pt x="9048" y="106516"/>
                  </a:moveTo>
                  <a:cubicBezTo>
                    <a:pt x="8235" y="106516"/>
                    <a:pt x="7577" y="107153"/>
                    <a:pt x="7555" y="107965"/>
                  </a:cubicBezTo>
                  <a:lnTo>
                    <a:pt x="7555" y="108009"/>
                  </a:lnTo>
                  <a:cubicBezTo>
                    <a:pt x="7555" y="108822"/>
                    <a:pt x="8191" y="109481"/>
                    <a:pt x="9004" y="109503"/>
                  </a:cubicBezTo>
                  <a:lnTo>
                    <a:pt x="9070" y="109503"/>
                  </a:lnTo>
                  <a:lnTo>
                    <a:pt x="9070" y="109481"/>
                  </a:lnTo>
                  <a:cubicBezTo>
                    <a:pt x="9083" y="109481"/>
                    <a:pt x="9096" y="109481"/>
                    <a:pt x="9108" y="109481"/>
                  </a:cubicBezTo>
                  <a:cubicBezTo>
                    <a:pt x="9882" y="109481"/>
                    <a:pt x="10520" y="108831"/>
                    <a:pt x="10541" y="108053"/>
                  </a:cubicBezTo>
                  <a:lnTo>
                    <a:pt x="10541" y="107987"/>
                  </a:lnTo>
                  <a:cubicBezTo>
                    <a:pt x="10541" y="107175"/>
                    <a:pt x="9904" y="106516"/>
                    <a:pt x="9092" y="106516"/>
                  </a:cubicBezTo>
                  <a:close/>
                  <a:moveTo>
                    <a:pt x="8894" y="115432"/>
                  </a:moveTo>
                  <a:cubicBezTo>
                    <a:pt x="8104" y="115432"/>
                    <a:pt x="7423" y="116069"/>
                    <a:pt x="7401" y="116859"/>
                  </a:cubicBezTo>
                  <a:cubicBezTo>
                    <a:pt x="7401" y="116881"/>
                    <a:pt x="7401" y="116903"/>
                    <a:pt x="7401" y="116925"/>
                  </a:cubicBezTo>
                  <a:cubicBezTo>
                    <a:pt x="7379" y="117716"/>
                    <a:pt x="8016" y="118397"/>
                    <a:pt x="8828" y="118419"/>
                  </a:cubicBezTo>
                  <a:lnTo>
                    <a:pt x="8872" y="118419"/>
                  </a:lnTo>
                  <a:cubicBezTo>
                    <a:pt x="8886" y="118419"/>
                    <a:pt x="8899" y="118419"/>
                    <a:pt x="8913" y="118419"/>
                  </a:cubicBezTo>
                  <a:cubicBezTo>
                    <a:pt x="9707" y="118419"/>
                    <a:pt x="10366" y="117790"/>
                    <a:pt x="10388" y="116991"/>
                  </a:cubicBezTo>
                  <a:lnTo>
                    <a:pt x="10388" y="116947"/>
                  </a:lnTo>
                  <a:cubicBezTo>
                    <a:pt x="10409" y="116135"/>
                    <a:pt x="9773" y="115454"/>
                    <a:pt x="8960" y="11543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4"/>
            <p:cNvSpPr/>
            <p:nvPr/>
          </p:nvSpPr>
          <p:spPr>
            <a:xfrm>
              <a:off x="4295300" y="2357875"/>
              <a:ext cx="87325" cy="74275"/>
            </a:xfrm>
            <a:custGeom>
              <a:avLst/>
              <a:gdLst/>
              <a:ahLst/>
              <a:cxnLst/>
              <a:rect l="l" t="t" r="r" b="b"/>
              <a:pathLst>
                <a:path w="3493" h="2971" extrusionOk="0">
                  <a:moveTo>
                    <a:pt x="1999" y="1"/>
                  </a:moveTo>
                  <a:cubicBezTo>
                    <a:pt x="660" y="1"/>
                    <a:pt x="1" y="1604"/>
                    <a:pt x="945" y="2526"/>
                  </a:cubicBezTo>
                  <a:cubicBezTo>
                    <a:pt x="1252" y="2833"/>
                    <a:pt x="1628" y="2971"/>
                    <a:pt x="1997" y="2971"/>
                  </a:cubicBezTo>
                  <a:cubicBezTo>
                    <a:pt x="2762" y="2971"/>
                    <a:pt x="3493" y="2376"/>
                    <a:pt x="3493" y="1472"/>
                  </a:cubicBezTo>
                  <a:cubicBezTo>
                    <a:pt x="3493" y="659"/>
                    <a:pt x="2812" y="1"/>
                    <a:pt x="1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4"/>
            <p:cNvSpPr/>
            <p:nvPr/>
          </p:nvSpPr>
          <p:spPr>
            <a:xfrm>
              <a:off x="2731700" y="2174925"/>
              <a:ext cx="413975" cy="1061950"/>
            </a:xfrm>
            <a:custGeom>
              <a:avLst/>
              <a:gdLst/>
              <a:ahLst/>
              <a:cxnLst/>
              <a:rect l="l" t="t" r="r" b="b"/>
              <a:pathLst>
                <a:path w="16559" h="42478" extrusionOk="0">
                  <a:moveTo>
                    <a:pt x="10365" y="1"/>
                  </a:moveTo>
                  <a:cubicBezTo>
                    <a:pt x="9587" y="1"/>
                    <a:pt x="8810" y="174"/>
                    <a:pt x="8104" y="511"/>
                  </a:cubicBezTo>
                  <a:cubicBezTo>
                    <a:pt x="7994" y="555"/>
                    <a:pt x="7862" y="621"/>
                    <a:pt x="7753" y="665"/>
                  </a:cubicBezTo>
                  <a:cubicBezTo>
                    <a:pt x="7709" y="708"/>
                    <a:pt x="7643" y="730"/>
                    <a:pt x="7577" y="774"/>
                  </a:cubicBezTo>
                  <a:cubicBezTo>
                    <a:pt x="7533" y="818"/>
                    <a:pt x="7489" y="840"/>
                    <a:pt x="7467" y="862"/>
                  </a:cubicBezTo>
                  <a:lnTo>
                    <a:pt x="7467" y="884"/>
                  </a:lnTo>
                  <a:cubicBezTo>
                    <a:pt x="3361" y="3695"/>
                    <a:pt x="2394" y="12787"/>
                    <a:pt x="1648" y="20890"/>
                  </a:cubicBezTo>
                  <a:cubicBezTo>
                    <a:pt x="659" y="31893"/>
                    <a:pt x="1" y="40304"/>
                    <a:pt x="3997" y="41731"/>
                  </a:cubicBezTo>
                  <a:lnTo>
                    <a:pt x="4986" y="42236"/>
                  </a:lnTo>
                  <a:cubicBezTo>
                    <a:pt x="5403" y="42390"/>
                    <a:pt x="5864" y="42478"/>
                    <a:pt x="6325" y="42478"/>
                  </a:cubicBezTo>
                  <a:cubicBezTo>
                    <a:pt x="12233" y="42478"/>
                    <a:pt x="14385" y="34792"/>
                    <a:pt x="15483" y="22713"/>
                  </a:cubicBezTo>
                  <a:cubicBezTo>
                    <a:pt x="16559" y="10635"/>
                    <a:pt x="15724" y="665"/>
                    <a:pt x="11793" y="159"/>
                  </a:cubicBezTo>
                  <a:cubicBezTo>
                    <a:pt x="11596" y="116"/>
                    <a:pt x="11398" y="116"/>
                    <a:pt x="11222" y="94"/>
                  </a:cubicBezTo>
                  <a:cubicBezTo>
                    <a:pt x="11222" y="94"/>
                    <a:pt x="11222" y="72"/>
                    <a:pt x="11222" y="72"/>
                  </a:cubicBezTo>
                  <a:cubicBezTo>
                    <a:pt x="10939" y="24"/>
                    <a:pt x="10652" y="1"/>
                    <a:pt x="10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4"/>
            <p:cNvSpPr/>
            <p:nvPr/>
          </p:nvSpPr>
          <p:spPr>
            <a:xfrm>
              <a:off x="2773975" y="2203625"/>
              <a:ext cx="232250" cy="1016925"/>
            </a:xfrm>
            <a:custGeom>
              <a:avLst/>
              <a:gdLst/>
              <a:ahLst/>
              <a:cxnLst/>
              <a:rect l="l" t="t" r="r" b="b"/>
              <a:pathLst>
                <a:path w="9290" h="40677" extrusionOk="0">
                  <a:moveTo>
                    <a:pt x="7168" y="0"/>
                  </a:moveTo>
                  <a:cubicBezTo>
                    <a:pt x="6849" y="0"/>
                    <a:pt x="6523" y="117"/>
                    <a:pt x="6259" y="373"/>
                  </a:cubicBezTo>
                  <a:cubicBezTo>
                    <a:pt x="3185" y="3557"/>
                    <a:pt x="2350" y="11309"/>
                    <a:pt x="1560" y="20138"/>
                  </a:cubicBezTo>
                  <a:cubicBezTo>
                    <a:pt x="615" y="30328"/>
                    <a:pt x="0" y="38277"/>
                    <a:pt x="3097" y="40539"/>
                  </a:cubicBezTo>
                  <a:cubicBezTo>
                    <a:pt x="3234" y="40633"/>
                    <a:pt x="3389" y="40677"/>
                    <a:pt x="3543" y="40677"/>
                  </a:cubicBezTo>
                  <a:cubicBezTo>
                    <a:pt x="3860" y="40677"/>
                    <a:pt x="4172" y="40491"/>
                    <a:pt x="4305" y="40166"/>
                  </a:cubicBezTo>
                  <a:cubicBezTo>
                    <a:pt x="8060" y="32128"/>
                    <a:pt x="9290" y="8059"/>
                    <a:pt x="8433" y="1120"/>
                  </a:cubicBezTo>
                  <a:cubicBezTo>
                    <a:pt x="8361" y="427"/>
                    <a:pt x="7778" y="0"/>
                    <a:pt x="7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4"/>
            <p:cNvSpPr/>
            <p:nvPr/>
          </p:nvSpPr>
          <p:spPr>
            <a:xfrm>
              <a:off x="2775625" y="2202500"/>
              <a:ext cx="191075" cy="1004750"/>
            </a:xfrm>
            <a:custGeom>
              <a:avLst/>
              <a:gdLst/>
              <a:ahLst/>
              <a:cxnLst/>
              <a:rect l="l" t="t" r="r" b="b"/>
              <a:pathLst>
                <a:path w="7643" h="40190" extrusionOk="0">
                  <a:moveTo>
                    <a:pt x="6786" y="1"/>
                  </a:moveTo>
                  <a:cubicBezTo>
                    <a:pt x="6698" y="45"/>
                    <a:pt x="6589" y="89"/>
                    <a:pt x="6479" y="154"/>
                  </a:cubicBezTo>
                  <a:cubicBezTo>
                    <a:pt x="3185" y="3163"/>
                    <a:pt x="2306" y="11091"/>
                    <a:pt x="1494" y="20183"/>
                  </a:cubicBezTo>
                  <a:cubicBezTo>
                    <a:pt x="615" y="29867"/>
                    <a:pt x="0" y="37532"/>
                    <a:pt x="2614" y="40189"/>
                  </a:cubicBezTo>
                  <a:cubicBezTo>
                    <a:pt x="1142" y="33206"/>
                    <a:pt x="2306" y="25585"/>
                    <a:pt x="2745" y="18558"/>
                  </a:cubicBezTo>
                  <a:cubicBezTo>
                    <a:pt x="3097" y="12892"/>
                    <a:pt x="4480" y="4920"/>
                    <a:pt x="6742" y="1318"/>
                  </a:cubicBezTo>
                  <a:cubicBezTo>
                    <a:pt x="7028" y="879"/>
                    <a:pt x="7313" y="462"/>
                    <a:pt x="7643" y="45"/>
                  </a:cubicBezTo>
                  <a:cubicBezTo>
                    <a:pt x="7423" y="45"/>
                    <a:pt x="7225" y="23"/>
                    <a:pt x="70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54"/>
          <p:cNvGrpSpPr/>
          <p:nvPr/>
        </p:nvGrpSpPr>
        <p:grpSpPr>
          <a:xfrm>
            <a:off x="1153604" y="3268016"/>
            <a:ext cx="1207409" cy="1213355"/>
            <a:chOff x="1863525" y="836600"/>
            <a:chExt cx="4020675" cy="4040475"/>
          </a:xfrm>
        </p:grpSpPr>
        <p:sp>
          <p:nvSpPr>
            <p:cNvPr id="5969" name="Google Shape;5969;p54"/>
            <p:cNvSpPr/>
            <p:nvPr/>
          </p:nvSpPr>
          <p:spPr>
            <a:xfrm>
              <a:off x="3137950" y="4286800"/>
              <a:ext cx="649125" cy="590275"/>
            </a:xfrm>
            <a:custGeom>
              <a:avLst/>
              <a:gdLst/>
              <a:ahLst/>
              <a:cxnLst/>
              <a:rect l="l" t="t" r="r" b="b"/>
              <a:pathLst>
                <a:path w="25965" h="23611" extrusionOk="0">
                  <a:moveTo>
                    <a:pt x="10128" y="1"/>
                  </a:moveTo>
                  <a:cubicBezTo>
                    <a:pt x="5639" y="1"/>
                    <a:pt x="1745" y="3346"/>
                    <a:pt x="1185" y="7890"/>
                  </a:cubicBezTo>
                  <a:lnTo>
                    <a:pt x="581" y="12744"/>
                  </a:lnTo>
                  <a:cubicBezTo>
                    <a:pt x="0" y="17667"/>
                    <a:pt x="3484" y="22150"/>
                    <a:pt x="8431" y="22777"/>
                  </a:cubicBezTo>
                  <a:lnTo>
                    <a:pt x="14747" y="23543"/>
                  </a:lnTo>
                  <a:cubicBezTo>
                    <a:pt x="15120" y="23588"/>
                    <a:pt x="15490" y="23611"/>
                    <a:pt x="15856" y="23611"/>
                  </a:cubicBezTo>
                  <a:cubicBezTo>
                    <a:pt x="20347" y="23611"/>
                    <a:pt x="24224" y="20269"/>
                    <a:pt x="24803" y="15716"/>
                  </a:cubicBezTo>
                  <a:lnTo>
                    <a:pt x="25384" y="10886"/>
                  </a:lnTo>
                  <a:cubicBezTo>
                    <a:pt x="25965" y="5939"/>
                    <a:pt x="22458" y="1457"/>
                    <a:pt x="17534" y="830"/>
                  </a:cubicBezTo>
                  <a:lnTo>
                    <a:pt x="11194" y="64"/>
                  </a:lnTo>
                  <a:cubicBezTo>
                    <a:pt x="10836" y="21"/>
                    <a:pt x="10480" y="1"/>
                    <a:pt x="10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4"/>
            <p:cNvSpPr/>
            <p:nvPr/>
          </p:nvSpPr>
          <p:spPr>
            <a:xfrm>
              <a:off x="5139275" y="2932900"/>
              <a:ext cx="744925" cy="760750"/>
            </a:xfrm>
            <a:custGeom>
              <a:avLst/>
              <a:gdLst/>
              <a:ahLst/>
              <a:cxnLst/>
              <a:rect l="l" t="t" r="r" b="b"/>
              <a:pathLst>
                <a:path w="29797" h="30430" extrusionOk="0">
                  <a:moveTo>
                    <a:pt x="9123" y="0"/>
                  </a:moveTo>
                  <a:cubicBezTo>
                    <a:pt x="8743" y="0"/>
                    <a:pt x="8389" y="235"/>
                    <a:pt x="8245" y="595"/>
                  </a:cubicBezTo>
                  <a:lnTo>
                    <a:pt x="186" y="21636"/>
                  </a:lnTo>
                  <a:cubicBezTo>
                    <a:pt x="0" y="22124"/>
                    <a:pt x="233" y="22658"/>
                    <a:pt x="720" y="22844"/>
                  </a:cubicBezTo>
                  <a:lnTo>
                    <a:pt x="20368" y="30368"/>
                  </a:lnTo>
                  <a:cubicBezTo>
                    <a:pt x="20472" y="30410"/>
                    <a:pt x="20579" y="30430"/>
                    <a:pt x="20685" y="30430"/>
                  </a:cubicBezTo>
                  <a:cubicBezTo>
                    <a:pt x="21054" y="30430"/>
                    <a:pt x="21408" y="30195"/>
                    <a:pt x="21552" y="29834"/>
                  </a:cubicBezTo>
                  <a:lnTo>
                    <a:pt x="29611" y="8793"/>
                  </a:lnTo>
                  <a:cubicBezTo>
                    <a:pt x="29797" y="8306"/>
                    <a:pt x="29564" y="7772"/>
                    <a:pt x="29077" y="7586"/>
                  </a:cubicBezTo>
                  <a:lnTo>
                    <a:pt x="9452" y="61"/>
                  </a:lnTo>
                  <a:cubicBezTo>
                    <a:pt x="9343" y="20"/>
                    <a:pt x="9232" y="0"/>
                    <a:pt x="9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4"/>
            <p:cNvSpPr/>
            <p:nvPr/>
          </p:nvSpPr>
          <p:spPr>
            <a:xfrm>
              <a:off x="4879750" y="1507550"/>
              <a:ext cx="696150" cy="642225"/>
            </a:xfrm>
            <a:custGeom>
              <a:avLst/>
              <a:gdLst/>
              <a:ahLst/>
              <a:cxnLst/>
              <a:rect l="l" t="t" r="r" b="b"/>
              <a:pathLst>
                <a:path w="27846" h="25689" extrusionOk="0">
                  <a:moveTo>
                    <a:pt x="13881" y="0"/>
                  </a:moveTo>
                  <a:cubicBezTo>
                    <a:pt x="11920" y="0"/>
                    <a:pt x="9941" y="609"/>
                    <a:pt x="8245" y="1872"/>
                  </a:cubicBezTo>
                  <a:lnTo>
                    <a:pt x="5017" y="4264"/>
                  </a:lnTo>
                  <a:cubicBezTo>
                    <a:pt x="859" y="7376"/>
                    <a:pt x="0" y="13275"/>
                    <a:pt x="3089" y="17455"/>
                  </a:cubicBezTo>
                  <a:lnTo>
                    <a:pt x="6410" y="21891"/>
                  </a:lnTo>
                  <a:cubicBezTo>
                    <a:pt x="8261" y="24377"/>
                    <a:pt x="11097" y="25689"/>
                    <a:pt x="13972" y="25689"/>
                  </a:cubicBezTo>
                  <a:cubicBezTo>
                    <a:pt x="15931" y="25689"/>
                    <a:pt x="17907" y="25080"/>
                    <a:pt x="19601" y="23818"/>
                  </a:cubicBezTo>
                  <a:lnTo>
                    <a:pt x="22829" y="21426"/>
                  </a:lnTo>
                  <a:cubicBezTo>
                    <a:pt x="26986" y="18291"/>
                    <a:pt x="27846" y="12392"/>
                    <a:pt x="24757" y="8235"/>
                  </a:cubicBezTo>
                  <a:lnTo>
                    <a:pt x="21436" y="3776"/>
                  </a:lnTo>
                  <a:cubicBezTo>
                    <a:pt x="19587" y="1306"/>
                    <a:pt x="16753" y="0"/>
                    <a:pt x="138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4"/>
            <p:cNvSpPr/>
            <p:nvPr/>
          </p:nvSpPr>
          <p:spPr>
            <a:xfrm>
              <a:off x="3374825" y="836600"/>
              <a:ext cx="621275" cy="576800"/>
            </a:xfrm>
            <a:custGeom>
              <a:avLst/>
              <a:gdLst/>
              <a:ahLst/>
              <a:cxnLst/>
              <a:rect l="l" t="t" r="r" b="b"/>
              <a:pathLst>
                <a:path w="24851" h="23072" extrusionOk="0">
                  <a:moveTo>
                    <a:pt x="9361" y="0"/>
                  </a:moveTo>
                  <a:cubicBezTo>
                    <a:pt x="4502" y="0"/>
                    <a:pt x="485" y="3845"/>
                    <a:pt x="303" y="8737"/>
                  </a:cubicBezTo>
                  <a:lnTo>
                    <a:pt x="163" y="13498"/>
                  </a:lnTo>
                  <a:cubicBezTo>
                    <a:pt x="1" y="18491"/>
                    <a:pt x="3902" y="22672"/>
                    <a:pt x="8872" y="22857"/>
                  </a:cubicBezTo>
                  <a:lnTo>
                    <a:pt x="15189" y="23066"/>
                  </a:lnTo>
                  <a:cubicBezTo>
                    <a:pt x="15290" y="23070"/>
                    <a:pt x="15390" y="23071"/>
                    <a:pt x="15490" y="23071"/>
                  </a:cubicBezTo>
                  <a:cubicBezTo>
                    <a:pt x="20327" y="23071"/>
                    <a:pt x="24343" y="19249"/>
                    <a:pt x="24525" y="14357"/>
                  </a:cubicBezTo>
                  <a:lnTo>
                    <a:pt x="24711" y="9573"/>
                  </a:lnTo>
                  <a:cubicBezTo>
                    <a:pt x="24850" y="4580"/>
                    <a:pt x="20972" y="400"/>
                    <a:pt x="15979" y="214"/>
                  </a:cubicBezTo>
                  <a:lnTo>
                    <a:pt x="9662" y="5"/>
                  </a:lnTo>
                  <a:cubicBezTo>
                    <a:pt x="9561" y="2"/>
                    <a:pt x="9461" y="0"/>
                    <a:pt x="93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4"/>
            <p:cNvSpPr/>
            <p:nvPr/>
          </p:nvSpPr>
          <p:spPr>
            <a:xfrm>
              <a:off x="2015075" y="1502700"/>
              <a:ext cx="729250" cy="679525"/>
            </a:xfrm>
            <a:custGeom>
              <a:avLst/>
              <a:gdLst/>
              <a:ahLst/>
              <a:cxnLst/>
              <a:rect l="l" t="t" r="r" b="b"/>
              <a:pathLst>
                <a:path w="29170" h="27181" extrusionOk="0">
                  <a:moveTo>
                    <a:pt x="16312" y="1"/>
                  </a:moveTo>
                  <a:cubicBezTo>
                    <a:pt x="12930" y="1"/>
                    <a:pt x="9581" y="1486"/>
                    <a:pt x="7316" y="4342"/>
                  </a:cubicBezTo>
                  <a:lnTo>
                    <a:pt x="3902" y="8661"/>
                  </a:lnTo>
                  <a:cubicBezTo>
                    <a:pt x="0" y="13608"/>
                    <a:pt x="836" y="20784"/>
                    <a:pt x="5783" y="24732"/>
                  </a:cubicBezTo>
                  <a:cubicBezTo>
                    <a:pt x="7884" y="26382"/>
                    <a:pt x="10380" y="27181"/>
                    <a:pt x="12858" y="27181"/>
                  </a:cubicBezTo>
                  <a:cubicBezTo>
                    <a:pt x="16240" y="27181"/>
                    <a:pt x="19589" y="25693"/>
                    <a:pt x="21854" y="22851"/>
                  </a:cubicBezTo>
                  <a:lnTo>
                    <a:pt x="25268" y="18532"/>
                  </a:lnTo>
                  <a:cubicBezTo>
                    <a:pt x="29169" y="13562"/>
                    <a:pt x="28333" y="6385"/>
                    <a:pt x="23387" y="2437"/>
                  </a:cubicBezTo>
                  <a:cubicBezTo>
                    <a:pt x="21285" y="798"/>
                    <a:pt x="18790" y="1"/>
                    <a:pt x="163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4"/>
            <p:cNvSpPr/>
            <p:nvPr/>
          </p:nvSpPr>
          <p:spPr>
            <a:xfrm>
              <a:off x="1863525" y="943550"/>
              <a:ext cx="3883650" cy="3884225"/>
            </a:xfrm>
            <a:custGeom>
              <a:avLst/>
              <a:gdLst/>
              <a:ahLst/>
              <a:cxnLst/>
              <a:rect l="l" t="t" r="r" b="b"/>
              <a:pathLst>
                <a:path w="155346" h="155369" extrusionOk="0">
                  <a:moveTo>
                    <a:pt x="77685" y="0"/>
                  </a:moveTo>
                  <a:cubicBezTo>
                    <a:pt x="34767" y="0"/>
                    <a:pt x="1" y="34790"/>
                    <a:pt x="1" y="77684"/>
                  </a:cubicBezTo>
                  <a:cubicBezTo>
                    <a:pt x="1" y="120579"/>
                    <a:pt x="34790" y="155369"/>
                    <a:pt x="77685" y="155369"/>
                  </a:cubicBezTo>
                  <a:cubicBezTo>
                    <a:pt x="120580" y="155369"/>
                    <a:pt x="155346" y="120579"/>
                    <a:pt x="155346" y="77684"/>
                  </a:cubicBezTo>
                  <a:cubicBezTo>
                    <a:pt x="155346" y="34790"/>
                    <a:pt x="120580" y="0"/>
                    <a:pt x="776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4"/>
            <p:cNvSpPr/>
            <p:nvPr/>
          </p:nvSpPr>
          <p:spPr>
            <a:xfrm>
              <a:off x="2881325" y="1687725"/>
              <a:ext cx="489475" cy="335900"/>
            </a:xfrm>
            <a:custGeom>
              <a:avLst/>
              <a:gdLst/>
              <a:ahLst/>
              <a:cxnLst/>
              <a:rect l="l" t="t" r="r" b="b"/>
              <a:pathLst>
                <a:path w="19579" h="13436" extrusionOk="0">
                  <a:moveTo>
                    <a:pt x="12203" y="0"/>
                  </a:moveTo>
                  <a:cubicBezTo>
                    <a:pt x="10688" y="0"/>
                    <a:pt x="9037" y="325"/>
                    <a:pt x="7409" y="1005"/>
                  </a:cubicBezTo>
                  <a:cubicBezTo>
                    <a:pt x="2741" y="2956"/>
                    <a:pt x="0" y="7090"/>
                    <a:pt x="1324" y="10248"/>
                  </a:cubicBezTo>
                  <a:cubicBezTo>
                    <a:pt x="2186" y="12305"/>
                    <a:pt x="4545" y="13436"/>
                    <a:pt x="7375" y="13436"/>
                  </a:cubicBezTo>
                  <a:cubicBezTo>
                    <a:pt x="8891" y="13436"/>
                    <a:pt x="10541" y="13112"/>
                    <a:pt x="12170" y="12431"/>
                  </a:cubicBezTo>
                  <a:cubicBezTo>
                    <a:pt x="16861" y="10504"/>
                    <a:pt x="19578" y="6346"/>
                    <a:pt x="18254" y="3188"/>
                  </a:cubicBezTo>
                  <a:cubicBezTo>
                    <a:pt x="17392" y="1131"/>
                    <a:pt x="15033" y="0"/>
                    <a:pt x="1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4"/>
            <p:cNvSpPr/>
            <p:nvPr/>
          </p:nvSpPr>
          <p:spPr>
            <a:xfrm>
              <a:off x="2757650" y="1602725"/>
              <a:ext cx="654350" cy="461400"/>
            </a:xfrm>
            <a:custGeom>
              <a:avLst/>
              <a:gdLst/>
              <a:ahLst/>
              <a:cxnLst/>
              <a:rect l="l" t="t" r="r" b="b"/>
              <a:pathLst>
                <a:path w="26174" h="18456" extrusionOk="0">
                  <a:moveTo>
                    <a:pt x="18350" y="0"/>
                  </a:moveTo>
                  <a:cubicBezTo>
                    <a:pt x="16072" y="0"/>
                    <a:pt x="13592" y="486"/>
                    <a:pt x="11148" y="1502"/>
                  </a:cubicBezTo>
                  <a:cubicBezTo>
                    <a:pt x="4111" y="4428"/>
                    <a:pt x="1" y="10675"/>
                    <a:pt x="1975" y="15436"/>
                  </a:cubicBezTo>
                  <a:cubicBezTo>
                    <a:pt x="2509" y="16667"/>
                    <a:pt x="3391" y="17735"/>
                    <a:pt x="4529" y="18455"/>
                  </a:cubicBezTo>
                  <a:cubicBezTo>
                    <a:pt x="3972" y="17875"/>
                    <a:pt x="3507" y="17201"/>
                    <a:pt x="3205" y="16458"/>
                  </a:cubicBezTo>
                  <a:cubicBezTo>
                    <a:pt x="1208" y="11697"/>
                    <a:pt x="5319" y="5473"/>
                    <a:pt x="12356" y="2524"/>
                  </a:cubicBezTo>
                  <a:cubicBezTo>
                    <a:pt x="14802" y="1513"/>
                    <a:pt x="17274" y="1031"/>
                    <a:pt x="19545" y="1031"/>
                  </a:cubicBezTo>
                  <a:cubicBezTo>
                    <a:pt x="22125" y="1031"/>
                    <a:pt x="24445" y="1652"/>
                    <a:pt x="26174" y="2826"/>
                  </a:cubicBezTo>
                  <a:cubicBezTo>
                    <a:pt x="24428" y="984"/>
                    <a:pt x="21593" y="0"/>
                    <a:pt x="18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4"/>
            <p:cNvSpPr/>
            <p:nvPr/>
          </p:nvSpPr>
          <p:spPr>
            <a:xfrm>
              <a:off x="2910925" y="1719800"/>
              <a:ext cx="459875" cy="303825"/>
            </a:xfrm>
            <a:custGeom>
              <a:avLst/>
              <a:gdLst/>
              <a:ahLst/>
              <a:cxnLst/>
              <a:rect l="l" t="t" r="r" b="b"/>
              <a:pathLst>
                <a:path w="18395" h="12153" extrusionOk="0">
                  <a:moveTo>
                    <a:pt x="15538" y="1"/>
                  </a:moveTo>
                  <a:lnTo>
                    <a:pt x="15538" y="1"/>
                  </a:lnTo>
                  <a:cubicBezTo>
                    <a:pt x="16420" y="3089"/>
                    <a:pt x="13749" y="6945"/>
                    <a:pt x="9313" y="8802"/>
                  </a:cubicBezTo>
                  <a:cubicBezTo>
                    <a:pt x="7687" y="9472"/>
                    <a:pt x="6045" y="9792"/>
                    <a:pt x="4538" y="9792"/>
                  </a:cubicBezTo>
                  <a:cubicBezTo>
                    <a:pt x="2754" y="9792"/>
                    <a:pt x="1159" y="9344"/>
                    <a:pt x="1" y="8501"/>
                  </a:cubicBezTo>
                  <a:lnTo>
                    <a:pt x="1" y="8501"/>
                  </a:lnTo>
                  <a:cubicBezTo>
                    <a:pt x="47" y="8663"/>
                    <a:pt x="94" y="8802"/>
                    <a:pt x="140" y="8965"/>
                  </a:cubicBezTo>
                  <a:cubicBezTo>
                    <a:pt x="1002" y="11022"/>
                    <a:pt x="3361" y="12153"/>
                    <a:pt x="6191" y="12153"/>
                  </a:cubicBezTo>
                  <a:cubicBezTo>
                    <a:pt x="7707" y="12153"/>
                    <a:pt x="9357" y="11829"/>
                    <a:pt x="10986" y="11148"/>
                  </a:cubicBezTo>
                  <a:cubicBezTo>
                    <a:pt x="15677" y="9221"/>
                    <a:pt x="18394" y="5063"/>
                    <a:pt x="17070" y="1905"/>
                  </a:cubicBezTo>
                  <a:cubicBezTo>
                    <a:pt x="16745" y="1139"/>
                    <a:pt x="16211" y="488"/>
                    <a:pt x="15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4"/>
            <p:cNvSpPr/>
            <p:nvPr/>
          </p:nvSpPr>
          <p:spPr>
            <a:xfrm>
              <a:off x="3696475" y="1250175"/>
              <a:ext cx="315875" cy="174050"/>
            </a:xfrm>
            <a:custGeom>
              <a:avLst/>
              <a:gdLst/>
              <a:ahLst/>
              <a:cxnLst/>
              <a:rect l="l" t="t" r="r" b="b"/>
              <a:pathLst>
                <a:path w="12635" h="6962" extrusionOk="0">
                  <a:moveTo>
                    <a:pt x="7136" y="1"/>
                  </a:moveTo>
                  <a:cubicBezTo>
                    <a:pt x="6749" y="1"/>
                    <a:pt x="6351" y="22"/>
                    <a:pt x="5946" y="67"/>
                  </a:cubicBezTo>
                  <a:cubicBezTo>
                    <a:pt x="2579" y="439"/>
                    <a:pt x="1" y="2273"/>
                    <a:pt x="210" y="4154"/>
                  </a:cubicBezTo>
                  <a:cubicBezTo>
                    <a:pt x="394" y="5809"/>
                    <a:pt x="2663" y="6961"/>
                    <a:pt x="5499" y="6961"/>
                  </a:cubicBezTo>
                  <a:cubicBezTo>
                    <a:pt x="5886" y="6961"/>
                    <a:pt x="6284" y="6940"/>
                    <a:pt x="6689" y="6895"/>
                  </a:cubicBezTo>
                  <a:cubicBezTo>
                    <a:pt x="10057" y="6523"/>
                    <a:pt x="12635" y="4689"/>
                    <a:pt x="12426" y="2808"/>
                  </a:cubicBezTo>
                  <a:cubicBezTo>
                    <a:pt x="12221" y="1153"/>
                    <a:pt x="9968" y="1"/>
                    <a:pt x="7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4"/>
            <p:cNvSpPr/>
            <p:nvPr/>
          </p:nvSpPr>
          <p:spPr>
            <a:xfrm>
              <a:off x="4343275" y="1881800"/>
              <a:ext cx="191625" cy="174875"/>
            </a:xfrm>
            <a:custGeom>
              <a:avLst/>
              <a:gdLst/>
              <a:ahLst/>
              <a:cxnLst/>
              <a:rect l="l" t="t" r="r" b="b"/>
              <a:pathLst>
                <a:path w="7665" h="6995" extrusionOk="0">
                  <a:moveTo>
                    <a:pt x="1788" y="0"/>
                  </a:moveTo>
                  <a:lnTo>
                    <a:pt x="1788" y="0"/>
                  </a:lnTo>
                  <a:cubicBezTo>
                    <a:pt x="1649" y="186"/>
                    <a:pt x="1510" y="395"/>
                    <a:pt x="1394" y="604"/>
                  </a:cubicBezTo>
                  <a:cubicBezTo>
                    <a:pt x="0" y="2996"/>
                    <a:pt x="209" y="5713"/>
                    <a:pt x="1835" y="6665"/>
                  </a:cubicBezTo>
                  <a:cubicBezTo>
                    <a:pt x="2222" y="6889"/>
                    <a:pt x="2654" y="6995"/>
                    <a:pt x="3107" y="6995"/>
                  </a:cubicBezTo>
                  <a:cubicBezTo>
                    <a:pt x="4581" y="6995"/>
                    <a:pt x="6273" y="5871"/>
                    <a:pt x="7339" y="4041"/>
                  </a:cubicBezTo>
                  <a:cubicBezTo>
                    <a:pt x="7455" y="3809"/>
                    <a:pt x="7548" y="3600"/>
                    <a:pt x="7664" y="3368"/>
                  </a:cubicBezTo>
                  <a:lnTo>
                    <a:pt x="7664" y="3368"/>
                  </a:lnTo>
                  <a:cubicBezTo>
                    <a:pt x="6595" y="4833"/>
                    <a:pt x="5130" y="5723"/>
                    <a:pt x="3837" y="5723"/>
                  </a:cubicBezTo>
                  <a:cubicBezTo>
                    <a:pt x="3389" y="5723"/>
                    <a:pt x="2961" y="5615"/>
                    <a:pt x="2578" y="5388"/>
                  </a:cubicBezTo>
                  <a:cubicBezTo>
                    <a:pt x="1092" y="4529"/>
                    <a:pt x="790" y="2206"/>
                    <a:pt x="17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4"/>
            <p:cNvSpPr/>
            <p:nvPr/>
          </p:nvSpPr>
          <p:spPr>
            <a:xfrm>
              <a:off x="3601250" y="1198100"/>
              <a:ext cx="425625" cy="263350"/>
            </a:xfrm>
            <a:custGeom>
              <a:avLst/>
              <a:gdLst/>
              <a:ahLst/>
              <a:cxnLst/>
              <a:rect l="l" t="t" r="r" b="b"/>
              <a:pathLst>
                <a:path w="17025" h="10534" extrusionOk="0">
                  <a:moveTo>
                    <a:pt x="11400" y="0"/>
                  </a:moveTo>
                  <a:cubicBezTo>
                    <a:pt x="10782" y="0"/>
                    <a:pt x="10146" y="35"/>
                    <a:pt x="9500" y="106"/>
                  </a:cubicBezTo>
                  <a:cubicBezTo>
                    <a:pt x="4112" y="710"/>
                    <a:pt x="1" y="3636"/>
                    <a:pt x="349" y="6656"/>
                  </a:cubicBezTo>
                  <a:cubicBezTo>
                    <a:pt x="535" y="8397"/>
                    <a:pt x="2161" y="9791"/>
                    <a:pt x="4553" y="10534"/>
                  </a:cubicBezTo>
                  <a:cubicBezTo>
                    <a:pt x="2927" y="9721"/>
                    <a:pt x="1859" y="8560"/>
                    <a:pt x="1720" y="7190"/>
                  </a:cubicBezTo>
                  <a:cubicBezTo>
                    <a:pt x="1371" y="4171"/>
                    <a:pt x="5482" y="1244"/>
                    <a:pt x="10870" y="664"/>
                  </a:cubicBezTo>
                  <a:cubicBezTo>
                    <a:pt x="11501" y="586"/>
                    <a:pt x="12135" y="547"/>
                    <a:pt x="12768" y="547"/>
                  </a:cubicBezTo>
                  <a:cubicBezTo>
                    <a:pt x="14205" y="547"/>
                    <a:pt x="15637" y="748"/>
                    <a:pt x="17024" y="1151"/>
                  </a:cubicBezTo>
                  <a:cubicBezTo>
                    <a:pt x="15541" y="428"/>
                    <a:pt x="13578" y="0"/>
                    <a:pt x="1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4"/>
            <p:cNvSpPr/>
            <p:nvPr/>
          </p:nvSpPr>
          <p:spPr>
            <a:xfrm>
              <a:off x="3769625" y="1250100"/>
              <a:ext cx="242150" cy="174025"/>
            </a:xfrm>
            <a:custGeom>
              <a:avLst/>
              <a:gdLst/>
              <a:ahLst/>
              <a:cxnLst/>
              <a:rect l="l" t="t" r="r" b="b"/>
              <a:pathLst>
                <a:path w="9686" h="6961" extrusionOk="0">
                  <a:moveTo>
                    <a:pt x="4344" y="0"/>
                  </a:moveTo>
                  <a:lnTo>
                    <a:pt x="4344" y="0"/>
                  </a:lnTo>
                  <a:cubicBezTo>
                    <a:pt x="5877" y="465"/>
                    <a:pt x="6922" y="1347"/>
                    <a:pt x="7038" y="2462"/>
                  </a:cubicBezTo>
                  <a:cubicBezTo>
                    <a:pt x="7247" y="4343"/>
                    <a:pt x="4692" y="6178"/>
                    <a:pt x="1325" y="6550"/>
                  </a:cubicBezTo>
                  <a:cubicBezTo>
                    <a:pt x="1002" y="6584"/>
                    <a:pt x="679" y="6605"/>
                    <a:pt x="356" y="6605"/>
                  </a:cubicBezTo>
                  <a:cubicBezTo>
                    <a:pt x="237" y="6605"/>
                    <a:pt x="119" y="6602"/>
                    <a:pt x="1" y="6596"/>
                  </a:cubicBezTo>
                  <a:lnTo>
                    <a:pt x="1" y="6596"/>
                  </a:lnTo>
                  <a:cubicBezTo>
                    <a:pt x="852" y="6841"/>
                    <a:pt x="1748" y="6960"/>
                    <a:pt x="2642" y="6960"/>
                  </a:cubicBezTo>
                  <a:cubicBezTo>
                    <a:pt x="3018" y="6960"/>
                    <a:pt x="3392" y="6939"/>
                    <a:pt x="3763" y="6898"/>
                  </a:cubicBezTo>
                  <a:cubicBezTo>
                    <a:pt x="7131" y="6526"/>
                    <a:pt x="9685" y="4692"/>
                    <a:pt x="9500" y="2811"/>
                  </a:cubicBezTo>
                  <a:cubicBezTo>
                    <a:pt x="9314" y="1185"/>
                    <a:pt x="7107" y="47"/>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4"/>
            <p:cNvSpPr/>
            <p:nvPr/>
          </p:nvSpPr>
          <p:spPr>
            <a:xfrm>
              <a:off x="2078350" y="2453025"/>
              <a:ext cx="394250" cy="415875"/>
            </a:xfrm>
            <a:custGeom>
              <a:avLst/>
              <a:gdLst/>
              <a:ahLst/>
              <a:cxnLst/>
              <a:rect l="l" t="t" r="r" b="b"/>
              <a:pathLst>
                <a:path w="15770" h="16635" extrusionOk="0">
                  <a:moveTo>
                    <a:pt x="10199" y="0"/>
                  </a:moveTo>
                  <a:cubicBezTo>
                    <a:pt x="7599" y="0"/>
                    <a:pt x="4601" y="1883"/>
                    <a:pt x="2625" y="5020"/>
                  </a:cubicBezTo>
                  <a:cubicBezTo>
                    <a:pt x="0" y="9247"/>
                    <a:pt x="209" y="14124"/>
                    <a:pt x="3112" y="15958"/>
                  </a:cubicBezTo>
                  <a:cubicBezTo>
                    <a:pt x="3848" y="16417"/>
                    <a:pt x="4685" y="16635"/>
                    <a:pt x="5568" y="16635"/>
                  </a:cubicBezTo>
                  <a:cubicBezTo>
                    <a:pt x="8169" y="16635"/>
                    <a:pt x="11169" y="14748"/>
                    <a:pt x="13145" y="11592"/>
                  </a:cubicBezTo>
                  <a:cubicBezTo>
                    <a:pt x="15770" y="7389"/>
                    <a:pt x="15561" y="2488"/>
                    <a:pt x="12658" y="677"/>
                  </a:cubicBezTo>
                  <a:cubicBezTo>
                    <a:pt x="11921" y="218"/>
                    <a:pt x="11083" y="0"/>
                    <a:pt x="10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4"/>
            <p:cNvSpPr/>
            <p:nvPr/>
          </p:nvSpPr>
          <p:spPr>
            <a:xfrm>
              <a:off x="2317550" y="2382700"/>
              <a:ext cx="231700" cy="314850"/>
            </a:xfrm>
            <a:custGeom>
              <a:avLst/>
              <a:gdLst/>
              <a:ahLst/>
              <a:cxnLst/>
              <a:rect l="l" t="t" r="r" b="b"/>
              <a:pathLst>
                <a:path w="9268" h="12594" extrusionOk="0">
                  <a:moveTo>
                    <a:pt x="2968" y="0"/>
                  </a:moveTo>
                  <a:cubicBezTo>
                    <a:pt x="2006" y="0"/>
                    <a:pt x="998" y="226"/>
                    <a:pt x="1" y="657"/>
                  </a:cubicBezTo>
                  <a:cubicBezTo>
                    <a:pt x="570" y="526"/>
                    <a:pt x="1134" y="459"/>
                    <a:pt x="1684" y="459"/>
                  </a:cubicBezTo>
                  <a:cubicBezTo>
                    <a:pt x="2794" y="459"/>
                    <a:pt x="3845" y="732"/>
                    <a:pt x="4762" y="1307"/>
                  </a:cubicBezTo>
                  <a:cubicBezTo>
                    <a:pt x="7874" y="3258"/>
                    <a:pt x="8524" y="7972"/>
                    <a:pt x="6620" y="12594"/>
                  </a:cubicBezTo>
                  <a:cubicBezTo>
                    <a:pt x="9267" y="7949"/>
                    <a:pt x="8942" y="2724"/>
                    <a:pt x="5784" y="773"/>
                  </a:cubicBezTo>
                  <a:cubicBezTo>
                    <a:pt x="4939" y="249"/>
                    <a:pt x="3979" y="0"/>
                    <a:pt x="2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4"/>
            <p:cNvSpPr/>
            <p:nvPr/>
          </p:nvSpPr>
          <p:spPr>
            <a:xfrm>
              <a:off x="1948300" y="2523350"/>
              <a:ext cx="506875" cy="463550"/>
            </a:xfrm>
            <a:custGeom>
              <a:avLst/>
              <a:gdLst/>
              <a:ahLst/>
              <a:cxnLst/>
              <a:rect l="l" t="t" r="r" b="b"/>
              <a:pathLst>
                <a:path w="20275" h="18542" extrusionOk="0">
                  <a:moveTo>
                    <a:pt x="4831" y="1"/>
                  </a:moveTo>
                  <a:lnTo>
                    <a:pt x="4831" y="1"/>
                  </a:lnTo>
                  <a:cubicBezTo>
                    <a:pt x="4506" y="442"/>
                    <a:pt x="4204" y="860"/>
                    <a:pt x="3902" y="1348"/>
                  </a:cubicBezTo>
                  <a:cubicBezTo>
                    <a:pt x="0" y="7595"/>
                    <a:pt x="325" y="14841"/>
                    <a:pt x="4622" y="17535"/>
                  </a:cubicBezTo>
                  <a:cubicBezTo>
                    <a:pt x="5711" y="18218"/>
                    <a:pt x="6953" y="18541"/>
                    <a:pt x="8264" y="18541"/>
                  </a:cubicBezTo>
                  <a:cubicBezTo>
                    <a:pt x="12121" y="18541"/>
                    <a:pt x="16573" y="15741"/>
                    <a:pt x="19485" y="11078"/>
                  </a:cubicBezTo>
                  <a:cubicBezTo>
                    <a:pt x="19764" y="10614"/>
                    <a:pt x="20043" y="10126"/>
                    <a:pt x="20275" y="9662"/>
                  </a:cubicBezTo>
                  <a:lnTo>
                    <a:pt x="20275" y="9662"/>
                  </a:lnTo>
                  <a:cubicBezTo>
                    <a:pt x="17395" y="13502"/>
                    <a:pt x="13464" y="15754"/>
                    <a:pt x="10007" y="15754"/>
                  </a:cubicBezTo>
                  <a:cubicBezTo>
                    <a:pt x="8697" y="15754"/>
                    <a:pt x="7455" y="15431"/>
                    <a:pt x="6364" y="14748"/>
                  </a:cubicBezTo>
                  <a:cubicBezTo>
                    <a:pt x="2369" y="12263"/>
                    <a:pt x="1812" y="5899"/>
                    <a:pt x="4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4"/>
            <p:cNvSpPr/>
            <p:nvPr/>
          </p:nvSpPr>
          <p:spPr>
            <a:xfrm>
              <a:off x="2118400" y="2453025"/>
              <a:ext cx="354200" cy="335100"/>
            </a:xfrm>
            <a:custGeom>
              <a:avLst/>
              <a:gdLst/>
              <a:ahLst/>
              <a:cxnLst/>
              <a:rect l="l" t="t" r="r" b="b"/>
              <a:pathLst>
                <a:path w="14168" h="13404" extrusionOk="0">
                  <a:moveTo>
                    <a:pt x="8596" y="0"/>
                  </a:moveTo>
                  <a:cubicBezTo>
                    <a:pt x="5990" y="0"/>
                    <a:pt x="2982" y="1888"/>
                    <a:pt x="1023" y="5043"/>
                  </a:cubicBezTo>
                  <a:cubicBezTo>
                    <a:pt x="628" y="5670"/>
                    <a:pt x="280" y="6344"/>
                    <a:pt x="1" y="7040"/>
                  </a:cubicBezTo>
                  <a:cubicBezTo>
                    <a:pt x="1855" y="4991"/>
                    <a:pt x="4165" y="3819"/>
                    <a:pt x="6220" y="3819"/>
                  </a:cubicBezTo>
                  <a:cubicBezTo>
                    <a:pt x="7100" y="3819"/>
                    <a:pt x="7933" y="4033"/>
                    <a:pt x="8663" y="4486"/>
                  </a:cubicBezTo>
                  <a:cubicBezTo>
                    <a:pt x="11102" y="6019"/>
                    <a:pt x="11636" y="9758"/>
                    <a:pt x="10173" y="13404"/>
                  </a:cubicBezTo>
                  <a:cubicBezTo>
                    <a:pt x="10684" y="12846"/>
                    <a:pt x="11125" y="12243"/>
                    <a:pt x="11543" y="11592"/>
                  </a:cubicBezTo>
                  <a:cubicBezTo>
                    <a:pt x="14168" y="7366"/>
                    <a:pt x="13959" y="2488"/>
                    <a:pt x="11056" y="677"/>
                  </a:cubicBezTo>
                  <a:cubicBezTo>
                    <a:pt x="10320" y="218"/>
                    <a:pt x="9481" y="0"/>
                    <a:pt x="8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4"/>
            <p:cNvSpPr/>
            <p:nvPr/>
          </p:nvSpPr>
          <p:spPr>
            <a:xfrm>
              <a:off x="2451675" y="3182150"/>
              <a:ext cx="729850" cy="585850"/>
            </a:xfrm>
            <a:custGeom>
              <a:avLst/>
              <a:gdLst/>
              <a:ahLst/>
              <a:cxnLst/>
              <a:rect l="l" t="t" r="r" b="b"/>
              <a:pathLst>
                <a:path w="29194" h="23434" extrusionOk="0">
                  <a:moveTo>
                    <a:pt x="12324" y="1"/>
                  </a:moveTo>
                  <a:cubicBezTo>
                    <a:pt x="8530" y="1"/>
                    <a:pt x="5089" y="1589"/>
                    <a:pt x="3205" y="4606"/>
                  </a:cubicBezTo>
                  <a:cubicBezTo>
                    <a:pt x="0" y="9739"/>
                    <a:pt x="2485" y="17101"/>
                    <a:pt x="8779" y="21026"/>
                  </a:cubicBezTo>
                  <a:cubicBezTo>
                    <a:pt x="11381" y="22648"/>
                    <a:pt x="14221" y="23433"/>
                    <a:pt x="16885" y="23433"/>
                  </a:cubicBezTo>
                  <a:cubicBezTo>
                    <a:pt x="20663" y="23433"/>
                    <a:pt x="24085" y="21853"/>
                    <a:pt x="25965" y="18842"/>
                  </a:cubicBezTo>
                  <a:cubicBezTo>
                    <a:pt x="29193" y="13687"/>
                    <a:pt x="26685" y="6348"/>
                    <a:pt x="20414" y="2400"/>
                  </a:cubicBezTo>
                  <a:cubicBezTo>
                    <a:pt x="17820" y="782"/>
                    <a:pt x="14985" y="1"/>
                    <a:pt x="123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4"/>
            <p:cNvSpPr/>
            <p:nvPr/>
          </p:nvSpPr>
          <p:spPr>
            <a:xfrm>
              <a:off x="2487100" y="3182150"/>
              <a:ext cx="681050" cy="432750"/>
            </a:xfrm>
            <a:custGeom>
              <a:avLst/>
              <a:gdLst/>
              <a:ahLst/>
              <a:cxnLst/>
              <a:rect l="l" t="t" r="r" b="b"/>
              <a:pathLst>
                <a:path w="27242" h="17310" extrusionOk="0">
                  <a:moveTo>
                    <a:pt x="10907" y="1"/>
                  </a:moveTo>
                  <a:cubicBezTo>
                    <a:pt x="7113" y="1"/>
                    <a:pt x="3672" y="1589"/>
                    <a:pt x="1788" y="4606"/>
                  </a:cubicBezTo>
                  <a:cubicBezTo>
                    <a:pt x="163" y="7184"/>
                    <a:pt x="0" y="10342"/>
                    <a:pt x="1045" y="13338"/>
                  </a:cubicBezTo>
                  <a:cubicBezTo>
                    <a:pt x="1231" y="12804"/>
                    <a:pt x="1486" y="12293"/>
                    <a:pt x="1788" y="11806"/>
                  </a:cubicBezTo>
                  <a:cubicBezTo>
                    <a:pt x="3668" y="8795"/>
                    <a:pt x="7098" y="7215"/>
                    <a:pt x="10883" y="7215"/>
                  </a:cubicBezTo>
                  <a:cubicBezTo>
                    <a:pt x="13551" y="7215"/>
                    <a:pt x="16395" y="8000"/>
                    <a:pt x="18997" y="9623"/>
                  </a:cubicBezTo>
                  <a:cubicBezTo>
                    <a:pt x="22109" y="11573"/>
                    <a:pt x="24292" y="14360"/>
                    <a:pt x="25314" y="17310"/>
                  </a:cubicBezTo>
                  <a:cubicBezTo>
                    <a:pt x="27242" y="12317"/>
                    <a:pt x="24687" y="5976"/>
                    <a:pt x="18997" y="2400"/>
                  </a:cubicBezTo>
                  <a:cubicBezTo>
                    <a:pt x="16403" y="782"/>
                    <a:pt x="13568" y="1"/>
                    <a:pt x="109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4"/>
            <p:cNvSpPr/>
            <p:nvPr/>
          </p:nvSpPr>
          <p:spPr>
            <a:xfrm>
              <a:off x="2386075" y="3495275"/>
              <a:ext cx="929550" cy="471525"/>
            </a:xfrm>
            <a:custGeom>
              <a:avLst/>
              <a:gdLst/>
              <a:ahLst/>
              <a:cxnLst/>
              <a:rect l="l" t="t" r="r" b="b"/>
              <a:pathLst>
                <a:path w="37182" h="18861" extrusionOk="0">
                  <a:moveTo>
                    <a:pt x="0" y="1"/>
                  </a:moveTo>
                  <a:lnTo>
                    <a:pt x="0" y="1"/>
                  </a:lnTo>
                  <a:cubicBezTo>
                    <a:pt x="279" y="5946"/>
                    <a:pt x="4111" y="12100"/>
                    <a:pt x="10521" y="15816"/>
                  </a:cubicBezTo>
                  <a:cubicBezTo>
                    <a:pt x="14083" y="17872"/>
                    <a:pt x="17912" y="18861"/>
                    <a:pt x="21517" y="18861"/>
                  </a:cubicBezTo>
                  <a:cubicBezTo>
                    <a:pt x="27195" y="18861"/>
                    <a:pt x="32319" y="16410"/>
                    <a:pt x="34976" y="11822"/>
                  </a:cubicBezTo>
                  <a:cubicBezTo>
                    <a:pt x="36926" y="8431"/>
                    <a:pt x="37182" y="4460"/>
                    <a:pt x="36044" y="628"/>
                  </a:cubicBezTo>
                  <a:lnTo>
                    <a:pt x="36044" y="628"/>
                  </a:lnTo>
                  <a:cubicBezTo>
                    <a:pt x="36183" y="3205"/>
                    <a:pt x="35579" y="5760"/>
                    <a:pt x="34302" y="7990"/>
                  </a:cubicBezTo>
                  <a:cubicBezTo>
                    <a:pt x="31660" y="12578"/>
                    <a:pt x="26542" y="15029"/>
                    <a:pt x="20860" y="15029"/>
                  </a:cubicBezTo>
                  <a:cubicBezTo>
                    <a:pt x="17253" y="15029"/>
                    <a:pt x="13419" y="14041"/>
                    <a:pt x="9847" y="11984"/>
                  </a:cubicBezTo>
                  <a:cubicBezTo>
                    <a:pt x="4831" y="9081"/>
                    <a:pt x="1394" y="464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4"/>
            <p:cNvSpPr/>
            <p:nvPr/>
          </p:nvSpPr>
          <p:spPr>
            <a:xfrm>
              <a:off x="3081050" y="4233700"/>
              <a:ext cx="565525" cy="328150"/>
            </a:xfrm>
            <a:custGeom>
              <a:avLst/>
              <a:gdLst/>
              <a:ahLst/>
              <a:cxnLst/>
              <a:rect l="l" t="t" r="r" b="b"/>
              <a:pathLst>
                <a:path w="22621" h="13126" extrusionOk="0">
                  <a:moveTo>
                    <a:pt x="7801" y="0"/>
                  </a:moveTo>
                  <a:cubicBezTo>
                    <a:pt x="4895" y="0"/>
                    <a:pt x="2392" y="1077"/>
                    <a:pt x="1069" y="3186"/>
                  </a:cubicBezTo>
                  <a:cubicBezTo>
                    <a:pt x="325" y="4440"/>
                    <a:pt x="0" y="5903"/>
                    <a:pt x="186" y="7343"/>
                  </a:cubicBezTo>
                  <a:cubicBezTo>
                    <a:pt x="256" y="6345"/>
                    <a:pt x="558" y="5392"/>
                    <a:pt x="1069" y="4533"/>
                  </a:cubicBezTo>
                  <a:cubicBezTo>
                    <a:pt x="2392" y="2424"/>
                    <a:pt x="4895" y="1347"/>
                    <a:pt x="7801" y="1347"/>
                  </a:cubicBezTo>
                  <a:cubicBezTo>
                    <a:pt x="10302" y="1347"/>
                    <a:pt x="13100" y="2145"/>
                    <a:pt x="15700" y="3767"/>
                  </a:cubicBezTo>
                  <a:cubicBezTo>
                    <a:pt x="19578" y="6182"/>
                    <a:pt x="21993" y="9805"/>
                    <a:pt x="22319" y="13126"/>
                  </a:cubicBezTo>
                  <a:cubicBezTo>
                    <a:pt x="22620" y="9480"/>
                    <a:pt x="20112" y="5183"/>
                    <a:pt x="15700" y="2420"/>
                  </a:cubicBezTo>
                  <a:cubicBezTo>
                    <a:pt x="13100" y="798"/>
                    <a:pt x="10302" y="0"/>
                    <a:pt x="7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4"/>
            <p:cNvSpPr/>
            <p:nvPr/>
          </p:nvSpPr>
          <p:spPr>
            <a:xfrm>
              <a:off x="3137375" y="4417850"/>
              <a:ext cx="425000" cy="254050"/>
            </a:xfrm>
            <a:custGeom>
              <a:avLst/>
              <a:gdLst/>
              <a:ahLst/>
              <a:cxnLst/>
              <a:rect l="l" t="t" r="r" b="b"/>
              <a:pathLst>
                <a:path w="17000" h="10162" extrusionOk="0">
                  <a:moveTo>
                    <a:pt x="511" y="0"/>
                  </a:moveTo>
                  <a:lnTo>
                    <a:pt x="511" y="0"/>
                  </a:lnTo>
                  <a:cubicBezTo>
                    <a:pt x="0" y="2787"/>
                    <a:pt x="1835" y="6224"/>
                    <a:pt x="5295" y="8384"/>
                  </a:cubicBezTo>
                  <a:cubicBezTo>
                    <a:pt x="7205" y="9575"/>
                    <a:pt x="9263" y="10161"/>
                    <a:pt x="11103" y="10161"/>
                  </a:cubicBezTo>
                  <a:cubicBezTo>
                    <a:pt x="13247" y="10161"/>
                    <a:pt x="15096" y="9366"/>
                    <a:pt x="16071" y="7804"/>
                  </a:cubicBezTo>
                  <a:cubicBezTo>
                    <a:pt x="17000" y="6341"/>
                    <a:pt x="16954" y="4483"/>
                    <a:pt x="16164" y="2648"/>
                  </a:cubicBezTo>
                  <a:lnTo>
                    <a:pt x="16164" y="2648"/>
                  </a:lnTo>
                  <a:cubicBezTo>
                    <a:pt x="16071" y="3205"/>
                    <a:pt x="15885" y="3740"/>
                    <a:pt x="15607" y="4204"/>
                  </a:cubicBezTo>
                  <a:cubicBezTo>
                    <a:pt x="14632" y="5766"/>
                    <a:pt x="12783" y="6562"/>
                    <a:pt x="10639" y="6562"/>
                  </a:cubicBezTo>
                  <a:cubicBezTo>
                    <a:pt x="8798" y="6562"/>
                    <a:pt x="6740" y="5975"/>
                    <a:pt x="4831" y="4785"/>
                  </a:cubicBezTo>
                  <a:cubicBezTo>
                    <a:pt x="2949" y="3670"/>
                    <a:pt x="1440" y="1998"/>
                    <a:pt x="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4"/>
            <p:cNvSpPr/>
            <p:nvPr/>
          </p:nvSpPr>
          <p:spPr>
            <a:xfrm>
              <a:off x="4026850" y="3181850"/>
              <a:ext cx="1114175" cy="929125"/>
            </a:xfrm>
            <a:custGeom>
              <a:avLst/>
              <a:gdLst/>
              <a:ahLst/>
              <a:cxnLst/>
              <a:rect l="l" t="t" r="r" b="b"/>
              <a:pathLst>
                <a:path w="44567" h="37165" extrusionOk="0">
                  <a:moveTo>
                    <a:pt x="20309" y="0"/>
                  </a:moveTo>
                  <a:cubicBezTo>
                    <a:pt x="14175" y="0"/>
                    <a:pt x="8437" y="2772"/>
                    <a:pt x="5226" y="7939"/>
                  </a:cubicBezTo>
                  <a:cubicBezTo>
                    <a:pt x="0" y="16346"/>
                    <a:pt x="3344" y="27935"/>
                    <a:pt x="12773" y="33811"/>
                  </a:cubicBezTo>
                  <a:cubicBezTo>
                    <a:pt x="16400" y="36076"/>
                    <a:pt x="20396" y="37164"/>
                    <a:pt x="24238" y="37164"/>
                  </a:cubicBezTo>
                  <a:cubicBezTo>
                    <a:pt x="30361" y="37164"/>
                    <a:pt x="36093" y="34401"/>
                    <a:pt x="39318" y="29236"/>
                  </a:cubicBezTo>
                  <a:cubicBezTo>
                    <a:pt x="44567" y="20829"/>
                    <a:pt x="41200" y="9240"/>
                    <a:pt x="31794" y="3364"/>
                  </a:cubicBezTo>
                  <a:cubicBezTo>
                    <a:pt x="28160" y="1091"/>
                    <a:pt x="24156" y="0"/>
                    <a:pt x="20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4"/>
            <p:cNvSpPr/>
            <p:nvPr/>
          </p:nvSpPr>
          <p:spPr>
            <a:xfrm>
              <a:off x="4050075" y="3181850"/>
              <a:ext cx="1015475" cy="752375"/>
            </a:xfrm>
            <a:custGeom>
              <a:avLst/>
              <a:gdLst/>
              <a:ahLst/>
              <a:cxnLst/>
              <a:rect l="l" t="t" r="r" b="b"/>
              <a:pathLst>
                <a:path w="40619" h="30095" extrusionOk="0">
                  <a:moveTo>
                    <a:pt x="19387" y="0"/>
                  </a:moveTo>
                  <a:cubicBezTo>
                    <a:pt x="13257" y="0"/>
                    <a:pt x="7522" y="2772"/>
                    <a:pt x="4297" y="7939"/>
                  </a:cubicBezTo>
                  <a:cubicBezTo>
                    <a:pt x="0" y="14814"/>
                    <a:pt x="1486" y="23824"/>
                    <a:pt x="7316" y="30095"/>
                  </a:cubicBezTo>
                  <a:cubicBezTo>
                    <a:pt x="6619" y="26077"/>
                    <a:pt x="7409" y="21920"/>
                    <a:pt x="9545" y="18460"/>
                  </a:cubicBezTo>
                  <a:cubicBezTo>
                    <a:pt x="12767" y="13284"/>
                    <a:pt x="18493" y="10525"/>
                    <a:pt x="24615" y="10525"/>
                  </a:cubicBezTo>
                  <a:cubicBezTo>
                    <a:pt x="28466" y="10525"/>
                    <a:pt x="32473" y="11616"/>
                    <a:pt x="36113" y="13885"/>
                  </a:cubicBezTo>
                  <a:cubicBezTo>
                    <a:pt x="37762" y="14906"/>
                    <a:pt x="39272" y="16160"/>
                    <a:pt x="40619" y="17600"/>
                  </a:cubicBezTo>
                  <a:cubicBezTo>
                    <a:pt x="39713" y="12096"/>
                    <a:pt x="36322" y="6755"/>
                    <a:pt x="30865" y="3364"/>
                  </a:cubicBezTo>
                  <a:cubicBezTo>
                    <a:pt x="27231" y="1091"/>
                    <a:pt x="23231" y="0"/>
                    <a:pt x="19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4"/>
            <p:cNvSpPr/>
            <p:nvPr/>
          </p:nvSpPr>
          <p:spPr>
            <a:xfrm>
              <a:off x="3953100" y="3563775"/>
              <a:ext cx="1283150" cy="805625"/>
            </a:xfrm>
            <a:custGeom>
              <a:avLst/>
              <a:gdLst/>
              <a:ahLst/>
              <a:cxnLst/>
              <a:rect l="l" t="t" r="r" b="b"/>
              <a:pathLst>
                <a:path w="51326" h="32225" extrusionOk="0">
                  <a:moveTo>
                    <a:pt x="49863" y="1"/>
                  </a:moveTo>
                  <a:lnTo>
                    <a:pt x="49863" y="1"/>
                  </a:lnTo>
                  <a:cubicBezTo>
                    <a:pt x="49886" y="5087"/>
                    <a:pt x="48469" y="10080"/>
                    <a:pt x="45752" y="14377"/>
                  </a:cubicBezTo>
                  <a:cubicBezTo>
                    <a:pt x="40738" y="22427"/>
                    <a:pt x="32211" y="26883"/>
                    <a:pt x="23640" y="26883"/>
                  </a:cubicBezTo>
                  <a:cubicBezTo>
                    <a:pt x="19230" y="26883"/>
                    <a:pt x="14807" y="25703"/>
                    <a:pt x="10846" y="23225"/>
                  </a:cubicBezTo>
                  <a:cubicBezTo>
                    <a:pt x="5273" y="19718"/>
                    <a:pt x="1348" y="14121"/>
                    <a:pt x="1" y="7665"/>
                  </a:cubicBezTo>
                  <a:lnTo>
                    <a:pt x="1" y="7665"/>
                  </a:lnTo>
                  <a:cubicBezTo>
                    <a:pt x="47" y="16002"/>
                    <a:pt x="4088" y="23968"/>
                    <a:pt x="11427" y="28566"/>
                  </a:cubicBezTo>
                  <a:cubicBezTo>
                    <a:pt x="15396" y="31044"/>
                    <a:pt x="19821" y="32224"/>
                    <a:pt x="24232" y="32224"/>
                  </a:cubicBezTo>
                  <a:cubicBezTo>
                    <a:pt x="32805" y="32224"/>
                    <a:pt x="41326" y="27768"/>
                    <a:pt x="46356" y="19718"/>
                  </a:cubicBezTo>
                  <a:cubicBezTo>
                    <a:pt x="50048" y="13842"/>
                    <a:pt x="51326" y="6782"/>
                    <a:pt x="49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4"/>
            <p:cNvSpPr/>
            <p:nvPr/>
          </p:nvSpPr>
          <p:spPr>
            <a:xfrm>
              <a:off x="3170450" y="2556050"/>
              <a:ext cx="233425" cy="159325"/>
            </a:xfrm>
            <a:custGeom>
              <a:avLst/>
              <a:gdLst/>
              <a:ahLst/>
              <a:cxnLst/>
              <a:rect l="l" t="t" r="r" b="b"/>
              <a:pathLst>
                <a:path w="9337" h="6373" extrusionOk="0">
                  <a:moveTo>
                    <a:pt x="3689" y="1"/>
                  </a:moveTo>
                  <a:cubicBezTo>
                    <a:pt x="2183" y="1"/>
                    <a:pt x="929" y="641"/>
                    <a:pt x="535" y="1758"/>
                  </a:cubicBezTo>
                  <a:cubicBezTo>
                    <a:pt x="1" y="3314"/>
                    <a:pt x="1417" y="5242"/>
                    <a:pt x="3693" y="6031"/>
                  </a:cubicBezTo>
                  <a:cubicBezTo>
                    <a:pt x="4360" y="6263"/>
                    <a:pt x="5026" y="6372"/>
                    <a:pt x="5649" y="6372"/>
                  </a:cubicBezTo>
                  <a:cubicBezTo>
                    <a:pt x="7155" y="6372"/>
                    <a:pt x="8408" y="5732"/>
                    <a:pt x="8803" y="4615"/>
                  </a:cubicBezTo>
                  <a:cubicBezTo>
                    <a:pt x="9337" y="3059"/>
                    <a:pt x="7943" y="1154"/>
                    <a:pt x="5644" y="342"/>
                  </a:cubicBezTo>
                  <a:cubicBezTo>
                    <a:pt x="4978" y="110"/>
                    <a:pt x="4312" y="1"/>
                    <a:pt x="3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4"/>
            <p:cNvSpPr/>
            <p:nvPr/>
          </p:nvSpPr>
          <p:spPr>
            <a:xfrm>
              <a:off x="3165800" y="2608125"/>
              <a:ext cx="282200" cy="147350"/>
            </a:xfrm>
            <a:custGeom>
              <a:avLst/>
              <a:gdLst/>
              <a:ahLst/>
              <a:cxnLst/>
              <a:rect l="l" t="t" r="r" b="b"/>
              <a:pathLst>
                <a:path w="11288" h="5894" extrusionOk="0">
                  <a:moveTo>
                    <a:pt x="10011" y="0"/>
                  </a:moveTo>
                  <a:cubicBezTo>
                    <a:pt x="10452" y="790"/>
                    <a:pt x="10568" y="1742"/>
                    <a:pt x="10289" y="2625"/>
                  </a:cubicBezTo>
                  <a:cubicBezTo>
                    <a:pt x="9763" y="4121"/>
                    <a:pt x="8061" y="4989"/>
                    <a:pt x="6016" y="4989"/>
                  </a:cubicBezTo>
                  <a:cubicBezTo>
                    <a:pt x="5172" y="4989"/>
                    <a:pt x="4270" y="4841"/>
                    <a:pt x="3368" y="4529"/>
                  </a:cubicBezTo>
                  <a:cubicBezTo>
                    <a:pt x="2045" y="4088"/>
                    <a:pt x="884" y="3321"/>
                    <a:pt x="1" y="2276"/>
                  </a:cubicBezTo>
                  <a:lnTo>
                    <a:pt x="1" y="2276"/>
                  </a:lnTo>
                  <a:cubicBezTo>
                    <a:pt x="674" y="3577"/>
                    <a:pt x="2091" y="4784"/>
                    <a:pt x="3949" y="5435"/>
                  </a:cubicBezTo>
                  <a:cubicBezTo>
                    <a:pt x="4849" y="5746"/>
                    <a:pt x="5751" y="5894"/>
                    <a:pt x="6596" y="5894"/>
                  </a:cubicBezTo>
                  <a:cubicBezTo>
                    <a:pt x="8651" y="5894"/>
                    <a:pt x="10366" y="5021"/>
                    <a:pt x="10893" y="3507"/>
                  </a:cubicBezTo>
                  <a:cubicBezTo>
                    <a:pt x="11288" y="2369"/>
                    <a:pt x="10916" y="1092"/>
                    <a:pt x="10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4"/>
            <p:cNvSpPr/>
            <p:nvPr/>
          </p:nvSpPr>
          <p:spPr>
            <a:xfrm>
              <a:off x="3173950" y="2556050"/>
              <a:ext cx="206125" cy="128725"/>
            </a:xfrm>
            <a:custGeom>
              <a:avLst/>
              <a:gdLst/>
              <a:ahLst/>
              <a:cxnLst/>
              <a:rect l="l" t="t" r="r" b="b"/>
              <a:pathLst>
                <a:path w="8245" h="5149" extrusionOk="0">
                  <a:moveTo>
                    <a:pt x="3549" y="1"/>
                  </a:moveTo>
                  <a:cubicBezTo>
                    <a:pt x="2043" y="1"/>
                    <a:pt x="789" y="641"/>
                    <a:pt x="395" y="1758"/>
                  </a:cubicBezTo>
                  <a:cubicBezTo>
                    <a:pt x="0" y="2896"/>
                    <a:pt x="650" y="4197"/>
                    <a:pt x="1904" y="5149"/>
                  </a:cubicBezTo>
                  <a:cubicBezTo>
                    <a:pt x="1417" y="4429"/>
                    <a:pt x="1231" y="3593"/>
                    <a:pt x="1486" y="2873"/>
                  </a:cubicBezTo>
                  <a:cubicBezTo>
                    <a:pt x="1864" y="1756"/>
                    <a:pt x="3125" y="1115"/>
                    <a:pt x="4636" y="1115"/>
                  </a:cubicBezTo>
                  <a:cubicBezTo>
                    <a:pt x="5261" y="1115"/>
                    <a:pt x="5929" y="1225"/>
                    <a:pt x="6596" y="1456"/>
                  </a:cubicBezTo>
                  <a:cubicBezTo>
                    <a:pt x="7176" y="1665"/>
                    <a:pt x="7734" y="1967"/>
                    <a:pt x="8245" y="2339"/>
                  </a:cubicBezTo>
                  <a:cubicBezTo>
                    <a:pt x="7571" y="1387"/>
                    <a:pt x="6619" y="690"/>
                    <a:pt x="5504" y="342"/>
                  </a:cubicBezTo>
                  <a:cubicBezTo>
                    <a:pt x="4838" y="110"/>
                    <a:pt x="4172" y="1"/>
                    <a:pt x="3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4"/>
            <p:cNvSpPr/>
            <p:nvPr/>
          </p:nvSpPr>
          <p:spPr>
            <a:xfrm>
              <a:off x="4149350" y="2529325"/>
              <a:ext cx="184075" cy="163575"/>
            </a:xfrm>
            <a:custGeom>
              <a:avLst/>
              <a:gdLst/>
              <a:ahLst/>
              <a:cxnLst/>
              <a:rect l="l" t="t" r="r" b="b"/>
              <a:pathLst>
                <a:path w="7363" h="6543" extrusionOk="0">
                  <a:moveTo>
                    <a:pt x="2717" y="1"/>
                  </a:moveTo>
                  <a:cubicBezTo>
                    <a:pt x="1623" y="1"/>
                    <a:pt x="632" y="420"/>
                    <a:pt x="0" y="1132"/>
                  </a:cubicBezTo>
                  <a:cubicBezTo>
                    <a:pt x="225" y="1096"/>
                    <a:pt x="455" y="1077"/>
                    <a:pt x="685" y="1077"/>
                  </a:cubicBezTo>
                  <a:cubicBezTo>
                    <a:pt x="1193" y="1077"/>
                    <a:pt x="1704" y="1165"/>
                    <a:pt x="2183" y="1341"/>
                  </a:cubicBezTo>
                  <a:cubicBezTo>
                    <a:pt x="4204" y="2038"/>
                    <a:pt x="5365" y="3965"/>
                    <a:pt x="4785" y="5660"/>
                  </a:cubicBezTo>
                  <a:cubicBezTo>
                    <a:pt x="4692" y="5986"/>
                    <a:pt x="4506" y="6288"/>
                    <a:pt x="4297" y="6543"/>
                  </a:cubicBezTo>
                  <a:cubicBezTo>
                    <a:pt x="5458" y="6334"/>
                    <a:pt x="6410" y="5637"/>
                    <a:pt x="6782" y="4592"/>
                  </a:cubicBezTo>
                  <a:cubicBezTo>
                    <a:pt x="7362" y="2897"/>
                    <a:pt x="6201" y="946"/>
                    <a:pt x="4181" y="249"/>
                  </a:cubicBezTo>
                  <a:cubicBezTo>
                    <a:pt x="3688" y="80"/>
                    <a:pt x="3193" y="1"/>
                    <a:pt x="2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4"/>
            <p:cNvSpPr/>
            <p:nvPr/>
          </p:nvSpPr>
          <p:spPr>
            <a:xfrm>
              <a:off x="4018725" y="2473425"/>
              <a:ext cx="376825" cy="295600"/>
            </a:xfrm>
            <a:custGeom>
              <a:avLst/>
              <a:gdLst/>
              <a:ahLst/>
              <a:cxnLst/>
              <a:rect l="l" t="t" r="r" b="b"/>
              <a:pathLst>
                <a:path w="15073" h="11824" extrusionOk="0">
                  <a:moveTo>
                    <a:pt x="3275" y="0"/>
                  </a:moveTo>
                  <a:lnTo>
                    <a:pt x="3275" y="0"/>
                  </a:lnTo>
                  <a:cubicBezTo>
                    <a:pt x="2137" y="744"/>
                    <a:pt x="1324" y="1881"/>
                    <a:pt x="952" y="3182"/>
                  </a:cubicBezTo>
                  <a:cubicBezTo>
                    <a:pt x="0" y="6642"/>
                    <a:pt x="2578" y="10358"/>
                    <a:pt x="6712" y="11496"/>
                  </a:cubicBezTo>
                  <a:cubicBezTo>
                    <a:pt x="7521" y="11718"/>
                    <a:pt x="8327" y="11823"/>
                    <a:pt x="9108" y="11823"/>
                  </a:cubicBezTo>
                  <a:cubicBezTo>
                    <a:pt x="11600" y="11823"/>
                    <a:pt x="13835" y="10751"/>
                    <a:pt x="15072" y="8965"/>
                  </a:cubicBezTo>
                  <a:lnTo>
                    <a:pt x="15072" y="8965"/>
                  </a:lnTo>
                  <a:cubicBezTo>
                    <a:pt x="13858" y="9817"/>
                    <a:pt x="12311" y="10293"/>
                    <a:pt x="10651" y="10293"/>
                  </a:cubicBezTo>
                  <a:cubicBezTo>
                    <a:pt x="9866" y="10293"/>
                    <a:pt x="9057" y="10187"/>
                    <a:pt x="8245" y="9963"/>
                  </a:cubicBezTo>
                  <a:cubicBezTo>
                    <a:pt x="4134" y="8825"/>
                    <a:pt x="1533" y="5110"/>
                    <a:pt x="2485" y="1649"/>
                  </a:cubicBezTo>
                  <a:cubicBezTo>
                    <a:pt x="2648" y="1069"/>
                    <a:pt x="2926" y="511"/>
                    <a:pt x="3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4"/>
            <p:cNvSpPr/>
            <p:nvPr/>
          </p:nvSpPr>
          <p:spPr>
            <a:xfrm>
              <a:off x="5157850" y="2683600"/>
              <a:ext cx="116150" cy="94175"/>
            </a:xfrm>
            <a:custGeom>
              <a:avLst/>
              <a:gdLst/>
              <a:ahLst/>
              <a:cxnLst/>
              <a:rect l="l" t="t" r="r" b="b"/>
              <a:pathLst>
                <a:path w="4646" h="3767" extrusionOk="0">
                  <a:moveTo>
                    <a:pt x="4204" y="0"/>
                  </a:moveTo>
                  <a:cubicBezTo>
                    <a:pt x="4227" y="674"/>
                    <a:pt x="4041" y="1324"/>
                    <a:pt x="3623" y="1858"/>
                  </a:cubicBezTo>
                  <a:cubicBezTo>
                    <a:pt x="3077" y="2537"/>
                    <a:pt x="2306" y="2907"/>
                    <a:pt x="1577" y="2907"/>
                  </a:cubicBezTo>
                  <a:cubicBezTo>
                    <a:pt x="1160" y="2907"/>
                    <a:pt x="757" y="2786"/>
                    <a:pt x="419" y="2532"/>
                  </a:cubicBezTo>
                  <a:cubicBezTo>
                    <a:pt x="256" y="2392"/>
                    <a:pt x="117" y="2230"/>
                    <a:pt x="0" y="2044"/>
                  </a:cubicBezTo>
                  <a:lnTo>
                    <a:pt x="0" y="2044"/>
                  </a:lnTo>
                  <a:cubicBezTo>
                    <a:pt x="24" y="2555"/>
                    <a:pt x="279" y="3043"/>
                    <a:pt x="674" y="3391"/>
                  </a:cubicBezTo>
                  <a:cubicBezTo>
                    <a:pt x="1004" y="3645"/>
                    <a:pt x="1402" y="3766"/>
                    <a:pt x="1817" y="3766"/>
                  </a:cubicBezTo>
                  <a:cubicBezTo>
                    <a:pt x="2541" y="3766"/>
                    <a:pt x="3318" y="3397"/>
                    <a:pt x="3879" y="2718"/>
                  </a:cubicBezTo>
                  <a:cubicBezTo>
                    <a:pt x="4506" y="1951"/>
                    <a:pt x="4645" y="883"/>
                    <a:pt x="4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4"/>
            <p:cNvSpPr/>
            <p:nvPr/>
          </p:nvSpPr>
          <p:spPr>
            <a:xfrm>
              <a:off x="4404800" y="1852950"/>
              <a:ext cx="127775" cy="87500"/>
            </a:xfrm>
            <a:custGeom>
              <a:avLst/>
              <a:gdLst/>
              <a:ahLst/>
              <a:cxnLst/>
              <a:rect l="l" t="t" r="r" b="b"/>
              <a:pathLst>
                <a:path w="5111" h="3500" extrusionOk="0">
                  <a:moveTo>
                    <a:pt x="2786" y="0"/>
                  </a:moveTo>
                  <a:cubicBezTo>
                    <a:pt x="2260" y="0"/>
                    <a:pt x="1701" y="156"/>
                    <a:pt x="1185" y="481"/>
                  </a:cubicBezTo>
                  <a:cubicBezTo>
                    <a:pt x="628" y="852"/>
                    <a:pt x="187" y="1386"/>
                    <a:pt x="1" y="2037"/>
                  </a:cubicBezTo>
                  <a:cubicBezTo>
                    <a:pt x="210" y="1758"/>
                    <a:pt x="465" y="1526"/>
                    <a:pt x="744" y="1340"/>
                  </a:cubicBezTo>
                  <a:cubicBezTo>
                    <a:pt x="1252" y="1024"/>
                    <a:pt x="1812" y="869"/>
                    <a:pt x="2340" y="869"/>
                  </a:cubicBezTo>
                  <a:cubicBezTo>
                    <a:pt x="3090" y="869"/>
                    <a:pt x="3776" y="1181"/>
                    <a:pt x="4158" y="1781"/>
                  </a:cubicBezTo>
                  <a:cubicBezTo>
                    <a:pt x="4483" y="2315"/>
                    <a:pt x="4530" y="2942"/>
                    <a:pt x="4344" y="3500"/>
                  </a:cubicBezTo>
                  <a:cubicBezTo>
                    <a:pt x="4971" y="2710"/>
                    <a:pt x="5110" y="1711"/>
                    <a:pt x="4623" y="922"/>
                  </a:cubicBezTo>
                  <a:cubicBezTo>
                    <a:pt x="4226" y="320"/>
                    <a:pt x="3539" y="0"/>
                    <a:pt x="2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4"/>
            <p:cNvSpPr/>
            <p:nvPr/>
          </p:nvSpPr>
          <p:spPr>
            <a:xfrm>
              <a:off x="5132300" y="2100475"/>
              <a:ext cx="123125" cy="98350"/>
            </a:xfrm>
            <a:custGeom>
              <a:avLst/>
              <a:gdLst/>
              <a:ahLst/>
              <a:cxnLst/>
              <a:rect l="l" t="t" r="r" b="b"/>
              <a:pathLst>
                <a:path w="4925" h="3934" extrusionOk="0">
                  <a:moveTo>
                    <a:pt x="2381" y="0"/>
                  </a:moveTo>
                  <a:cubicBezTo>
                    <a:pt x="2074" y="0"/>
                    <a:pt x="1757" y="48"/>
                    <a:pt x="1441" y="148"/>
                  </a:cubicBezTo>
                  <a:cubicBezTo>
                    <a:pt x="860" y="310"/>
                    <a:pt x="372" y="659"/>
                    <a:pt x="1" y="1123"/>
                  </a:cubicBezTo>
                  <a:cubicBezTo>
                    <a:pt x="256" y="914"/>
                    <a:pt x="558" y="775"/>
                    <a:pt x="883" y="682"/>
                  </a:cubicBezTo>
                  <a:cubicBezTo>
                    <a:pt x="1193" y="582"/>
                    <a:pt x="1507" y="535"/>
                    <a:pt x="1811" y="535"/>
                  </a:cubicBezTo>
                  <a:cubicBezTo>
                    <a:pt x="2851" y="535"/>
                    <a:pt x="3777" y="1090"/>
                    <a:pt x="4065" y="2006"/>
                  </a:cubicBezTo>
                  <a:cubicBezTo>
                    <a:pt x="4251" y="2679"/>
                    <a:pt x="4088" y="3399"/>
                    <a:pt x="3624" y="3933"/>
                  </a:cubicBezTo>
                  <a:cubicBezTo>
                    <a:pt x="4460" y="3330"/>
                    <a:pt x="4924" y="2354"/>
                    <a:pt x="4622" y="1448"/>
                  </a:cubicBezTo>
                  <a:cubicBezTo>
                    <a:pt x="4335" y="551"/>
                    <a:pt x="3423"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4"/>
            <p:cNvSpPr/>
            <p:nvPr/>
          </p:nvSpPr>
          <p:spPr>
            <a:xfrm>
              <a:off x="4434425" y="1435200"/>
              <a:ext cx="247350" cy="129025"/>
            </a:xfrm>
            <a:custGeom>
              <a:avLst/>
              <a:gdLst/>
              <a:ahLst/>
              <a:cxnLst/>
              <a:rect l="l" t="t" r="r" b="b"/>
              <a:pathLst>
                <a:path w="9894" h="5161" extrusionOk="0">
                  <a:moveTo>
                    <a:pt x="4119" y="0"/>
                  </a:moveTo>
                  <a:cubicBezTo>
                    <a:pt x="2087" y="0"/>
                    <a:pt x="485" y="751"/>
                    <a:pt x="233" y="1979"/>
                  </a:cubicBezTo>
                  <a:cubicBezTo>
                    <a:pt x="0" y="3117"/>
                    <a:pt x="1045" y="4348"/>
                    <a:pt x="2718" y="5161"/>
                  </a:cubicBezTo>
                  <a:cubicBezTo>
                    <a:pt x="2230" y="4580"/>
                    <a:pt x="1974" y="3953"/>
                    <a:pt x="2091" y="3349"/>
                  </a:cubicBezTo>
                  <a:cubicBezTo>
                    <a:pt x="2343" y="2121"/>
                    <a:pt x="3945" y="1370"/>
                    <a:pt x="5987" y="1370"/>
                  </a:cubicBezTo>
                  <a:cubicBezTo>
                    <a:pt x="6572" y="1370"/>
                    <a:pt x="7192" y="1432"/>
                    <a:pt x="7827" y="1561"/>
                  </a:cubicBezTo>
                  <a:cubicBezTo>
                    <a:pt x="8547" y="1700"/>
                    <a:pt x="9244" y="1932"/>
                    <a:pt x="9894" y="2258"/>
                  </a:cubicBezTo>
                  <a:cubicBezTo>
                    <a:pt x="9127" y="1329"/>
                    <a:pt x="7688" y="539"/>
                    <a:pt x="5946" y="191"/>
                  </a:cubicBezTo>
                  <a:cubicBezTo>
                    <a:pt x="5316" y="62"/>
                    <a:pt x="4700" y="0"/>
                    <a:pt x="4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4"/>
            <p:cNvSpPr/>
            <p:nvPr/>
          </p:nvSpPr>
          <p:spPr>
            <a:xfrm>
              <a:off x="1984875" y="3521500"/>
              <a:ext cx="254900" cy="410275"/>
            </a:xfrm>
            <a:custGeom>
              <a:avLst/>
              <a:gdLst/>
              <a:ahLst/>
              <a:cxnLst/>
              <a:rect l="l" t="t" r="r" b="b"/>
              <a:pathLst>
                <a:path w="10196" h="16411" extrusionOk="0">
                  <a:moveTo>
                    <a:pt x="1407" y="0"/>
                  </a:moveTo>
                  <a:cubicBezTo>
                    <a:pt x="1120" y="0"/>
                    <a:pt x="850" y="59"/>
                    <a:pt x="604" y="182"/>
                  </a:cubicBezTo>
                  <a:cubicBezTo>
                    <a:pt x="349" y="322"/>
                    <a:pt x="140" y="508"/>
                    <a:pt x="0" y="763"/>
                  </a:cubicBezTo>
                  <a:cubicBezTo>
                    <a:pt x="1278" y="1181"/>
                    <a:pt x="3879" y="3712"/>
                    <a:pt x="5737" y="7637"/>
                  </a:cubicBezTo>
                  <a:cubicBezTo>
                    <a:pt x="7548" y="11423"/>
                    <a:pt x="7316" y="14930"/>
                    <a:pt x="6968" y="16323"/>
                  </a:cubicBezTo>
                  <a:cubicBezTo>
                    <a:pt x="7142" y="16381"/>
                    <a:pt x="7328" y="16411"/>
                    <a:pt x="7514" y="16411"/>
                  </a:cubicBezTo>
                  <a:cubicBezTo>
                    <a:pt x="7776" y="16411"/>
                    <a:pt x="8038" y="16352"/>
                    <a:pt x="8268" y="16230"/>
                  </a:cubicBezTo>
                  <a:cubicBezTo>
                    <a:pt x="10196" y="15324"/>
                    <a:pt x="10056" y="10982"/>
                    <a:pt x="7920" y="6546"/>
                  </a:cubicBezTo>
                  <a:cubicBezTo>
                    <a:pt x="6079" y="2683"/>
                    <a:pt x="3341" y="0"/>
                    <a:pt x="1407" y="0"/>
                  </a:cubicBezTo>
                  <a:close/>
                </a:path>
              </a:pathLst>
            </a:custGeom>
            <a:solidFill>
              <a:srgbClr val="2620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4"/>
            <p:cNvSpPr/>
            <p:nvPr/>
          </p:nvSpPr>
          <p:spPr>
            <a:xfrm>
              <a:off x="1958175" y="3538600"/>
              <a:ext cx="240375" cy="391700"/>
            </a:xfrm>
            <a:custGeom>
              <a:avLst/>
              <a:gdLst/>
              <a:ahLst/>
              <a:cxnLst/>
              <a:rect l="l" t="t" r="r" b="b"/>
              <a:pathLst>
                <a:path w="9615" h="15668" extrusionOk="0">
                  <a:moveTo>
                    <a:pt x="1354" y="0"/>
                  </a:moveTo>
                  <a:cubicBezTo>
                    <a:pt x="1259" y="0"/>
                    <a:pt x="1172" y="18"/>
                    <a:pt x="1092" y="56"/>
                  </a:cubicBezTo>
                  <a:cubicBezTo>
                    <a:pt x="0" y="567"/>
                    <a:pt x="790" y="4468"/>
                    <a:pt x="2833" y="8765"/>
                  </a:cubicBezTo>
                  <a:cubicBezTo>
                    <a:pt x="4754" y="12758"/>
                    <a:pt x="7076" y="15667"/>
                    <a:pt x="8271" y="15667"/>
                  </a:cubicBezTo>
                  <a:cubicBezTo>
                    <a:pt x="8362" y="15667"/>
                    <a:pt x="8446" y="15650"/>
                    <a:pt x="8523" y="15616"/>
                  </a:cubicBezTo>
                  <a:cubicBezTo>
                    <a:pt x="9615" y="15105"/>
                    <a:pt x="8825" y="11203"/>
                    <a:pt x="6782" y="6907"/>
                  </a:cubicBezTo>
                  <a:cubicBezTo>
                    <a:pt x="4887" y="2925"/>
                    <a:pt x="2554" y="0"/>
                    <a:pt x="13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4"/>
            <p:cNvSpPr/>
            <p:nvPr/>
          </p:nvSpPr>
          <p:spPr>
            <a:xfrm>
              <a:off x="2015650" y="3681075"/>
              <a:ext cx="182900" cy="249325"/>
            </a:xfrm>
            <a:custGeom>
              <a:avLst/>
              <a:gdLst/>
              <a:ahLst/>
              <a:cxnLst/>
              <a:rect l="l" t="t" r="r" b="b"/>
              <a:pathLst>
                <a:path w="7316" h="9973" extrusionOk="0">
                  <a:moveTo>
                    <a:pt x="3855" y="0"/>
                  </a:moveTo>
                  <a:lnTo>
                    <a:pt x="3855" y="0"/>
                  </a:lnTo>
                  <a:cubicBezTo>
                    <a:pt x="5481" y="3763"/>
                    <a:pt x="6039" y="7014"/>
                    <a:pt x="5063" y="7478"/>
                  </a:cubicBezTo>
                  <a:cubicBezTo>
                    <a:pt x="4984" y="7516"/>
                    <a:pt x="4897" y="7535"/>
                    <a:pt x="4802" y="7535"/>
                  </a:cubicBezTo>
                  <a:cubicBezTo>
                    <a:pt x="3738" y="7535"/>
                    <a:pt x="1771" y="5185"/>
                    <a:pt x="0" y="1835"/>
                  </a:cubicBezTo>
                  <a:lnTo>
                    <a:pt x="0" y="1835"/>
                  </a:lnTo>
                  <a:cubicBezTo>
                    <a:pt x="163" y="2253"/>
                    <a:pt x="349" y="2648"/>
                    <a:pt x="558" y="3066"/>
                  </a:cubicBezTo>
                  <a:cubicBezTo>
                    <a:pt x="2430" y="7048"/>
                    <a:pt x="4782" y="9972"/>
                    <a:pt x="5966" y="9972"/>
                  </a:cubicBezTo>
                  <a:cubicBezTo>
                    <a:pt x="6060" y="9972"/>
                    <a:pt x="6146" y="9954"/>
                    <a:pt x="6224" y="9917"/>
                  </a:cubicBezTo>
                  <a:cubicBezTo>
                    <a:pt x="7316" y="9406"/>
                    <a:pt x="6526" y="5504"/>
                    <a:pt x="4483" y="1208"/>
                  </a:cubicBezTo>
                  <a:cubicBezTo>
                    <a:pt x="4273" y="767"/>
                    <a:pt x="4064" y="395"/>
                    <a:pt x="3855" y="0"/>
                  </a:cubicBezTo>
                  <a:close/>
                </a:path>
              </a:pathLst>
            </a:custGeom>
            <a:solidFill>
              <a:srgbClr val="2620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4"/>
            <p:cNvSpPr/>
            <p:nvPr/>
          </p:nvSpPr>
          <p:spPr>
            <a:xfrm>
              <a:off x="5066125" y="2101250"/>
              <a:ext cx="187550" cy="150475"/>
            </a:xfrm>
            <a:custGeom>
              <a:avLst/>
              <a:gdLst/>
              <a:ahLst/>
              <a:cxnLst/>
              <a:rect l="l" t="t" r="r" b="b"/>
              <a:pathLst>
                <a:path w="7502" h="6019" extrusionOk="0">
                  <a:moveTo>
                    <a:pt x="1765" y="1"/>
                  </a:moveTo>
                  <a:lnTo>
                    <a:pt x="1765" y="1"/>
                  </a:lnTo>
                  <a:cubicBezTo>
                    <a:pt x="581" y="953"/>
                    <a:pt x="0" y="2416"/>
                    <a:pt x="441" y="3763"/>
                  </a:cubicBezTo>
                  <a:cubicBezTo>
                    <a:pt x="889" y="5160"/>
                    <a:pt x="2290" y="6018"/>
                    <a:pt x="3877" y="6018"/>
                  </a:cubicBezTo>
                  <a:cubicBezTo>
                    <a:pt x="4348" y="6018"/>
                    <a:pt x="4835" y="5943"/>
                    <a:pt x="5318" y="5784"/>
                  </a:cubicBezTo>
                  <a:cubicBezTo>
                    <a:pt x="6178" y="5505"/>
                    <a:pt x="6944" y="4971"/>
                    <a:pt x="7501" y="4228"/>
                  </a:cubicBezTo>
                  <a:lnTo>
                    <a:pt x="7501" y="4228"/>
                  </a:lnTo>
                  <a:cubicBezTo>
                    <a:pt x="7060" y="4553"/>
                    <a:pt x="6596" y="4808"/>
                    <a:pt x="6062" y="4971"/>
                  </a:cubicBezTo>
                  <a:cubicBezTo>
                    <a:pt x="5583" y="5130"/>
                    <a:pt x="5100" y="5206"/>
                    <a:pt x="4633" y="5206"/>
                  </a:cubicBezTo>
                  <a:cubicBezTo>
                    <a:pt x="3055" y="5206"/>
                    <a:pt x="1650" y="4347"/>
                    <a:pt x="1185" y="2950"/>
                  </a:cubicBezTo>
                  <a:cubicBezTo>
                    <a:pt x="906" y="1928"/>
                    <a:pt x="1115" y="837"/>
                    <a:pt x="17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24"/>
        <p:cNvGrpSpPr/>
        <p:nvPr/>
      </p:nvGrpSpPr>
      <p:grpSpPr>
        <a:xfrm>
          <a:off x="0" y="0"/>
          <a:ext cx="0" cy="0"/>
          <a:chOff x="0" y="0"/>
          <a:chExt cx="0" cy="0"/>
        </a:xfrm>
      </p:grpSpPr>
      <p:sp>
        <p:nvSpPr>
          <p:cNvPr id="6025" name="Google Shape;6025;p5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026" name="Google Shape;6026;p5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6027" name="Google Shape;6027;p5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Roboto Condensed</a:t>
            </a:r>
            <a:endParaRPr b="1">
              <a:solidFill>
                <a:srgbClr val="EFEFEF"/>
              </a:solidFill>
              <a:latin typeface="Arial"/>
              <a:ea typeface="Arial"/>
              <a:cs typeface="Arial"/>
              <a:sym typeface="Arial"/>
            </a:endParaRPr>
          </a:p>
          <a:p>
            <a:pPr marL="0" lvl="0" indent="0" algn="ctr" rtl="0">
              <a:spcBef>
                <a:spcPts val="0"/>
              </a:spcBef>
              <a:spcAft>
                <a:spcPts val="0"/>
              </a:spcAft>
              <a:buNone/>
            </a:pPr>
            <a:r>
              <a:rPr lang="en" b="1">
                <a:solidFill>
                  <a:srgbClr val="EFEFE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https://fonts.google.com/specimen/Roboto+Condensed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Rubik</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(https://fonts.google.com/specimen/Roboto+Slab)</a:t>
            </a:r>
            <a:endParaRPr>
              <a:solidFill>
                <a:srgbClr val="FFFFFF"/>
              </a:solidFill>
              <a:latin typeface="Arial"/>
              <a:ea typeface="Arial"/>
              <a:cs typeface="Arial"/>
              <a:sym typeface="Arial"/>
            </a:endParaRPr>
          </a:p>
        </p:txBody>
      </p:sp>
      <p:grpSp>
        <p:nvGrpSpPr>
          <p:cNvPr id="6028" name="Google Shape;6028;p57"/>
          <p:cNvGrpSpPr/>
          <p:nvPr/>
        </p:nvGrpSpPr>
        <p:grpSpPr>
          <a:xfrm>
            <a:off x="1516763" y="3498875"/>
            <a:ext cx="3976875" cy="754200"/>
            <a:chOff x="2052655" y="3498875"/>
            <a:chExt cx="3976875" cy="754200"/>
          </a:xfrm>
        </p:grpSpPr>
        <p:sp>
          <p:nvSpPr>
            <p:cNvPr id="6029" name="Google Shape;6029;p57"/>
            <p:cNvSpPr/>
            <p:nvPr/>
          </p:nvSpPr>
          <p:spPr>
            <a:xfrm>
              <a:off x="3114480" y="3498875"/>
              <a:ext cx="791400" cy="754200"/>
            </a:xfrm>
            <a:prstGeom prst="roundRect">
              <a:avLst>
                <a:gd name="adj" fmla="val 16667"/>
              </a:avLst>
            </a:prstGeom>
            <a:solidFill>
              <a:srgbClr val="1B1B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4176300" y="3498875"/>
              <a:ext cx="791400" cy="754200"/>
            </a:xfrm>
            <a:prstGeom prst="roundRect">
              <a:avLst>
                <a:gd name="adj" fmla="val 16667"/>
              </a:avLst>
            </a:prstGeom>
            <a:solidFill>
              <a:srgbClr val="2E319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5238120" y="3498875"/>
              <a:ext cx="791400" cy="754200"/>
            </a:xfrm>
            <a:prstGeom prst="roundRect">
              <a:avLst>
                <a:gd name="adj" fmla="val 16667"/>
              </a:avLst>
            </a:prstGeom>
            <a:solidFill>
              <a:srgbClr val="9E00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2052655" y="3498875"/>
              <a:ext cx="791400" cy="754200"/>
            </a:xfrm>
            <a:prstGeom prst="roundRect">
              <a:avLst>
                <a:gd name="adj" fmla="val 16667"/>
              </a:avLst>
            </a:prstGeom>
            <a:solidFill>
              <a:srgbClr val="8400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#1b1b64</a:t>
              </a:r>
              <a:endParaRPr sz="1000">
                <a:solidFill>
                  <a:srgbClr val="FFFFFF"/>
                </a:solidFill>
              </a:endParaRPr>
            </a:p>
          </p:txBody>
        </p:sp>
        <p:sp>
          <p:nvSpPr>
            <p:cNvPr id="6034" name="Google Shape;6034;p5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#2e3192</a:t>
              </a:r>
              <a:endParaRPr sz="1000">
                <a:solidFill>
                  <a:srgbClr val="FFFFFF"/>
                </a:solidFill>
              </a:endParaRPr>
            </a:p>
          </p:txBody>
        </p:sp>
        <p:sp>
          <p:nvSpPr>
            <p:cNvPr id="6035" name="Google Shape;6035;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#9e005d</a:t>
              </a:r>
              <a:endParaRPr sz="1000">
                <a:solidFill>
                  <a:srgbClr val="FFFFFF"/>
                </a:solidFill>
              </a:endParaRPr>
            </a:p>
          </p:txBody>
        </p:sp>
        <p:sp>
          <p:nvSpPr>
            <p:cNvPr id="6036" name="Google Shape;6036;p5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840078</a:t>
              </a:r>
              <a:endParaRPr sz="1000">
                <a:solidFill>
                  <a:srgbClr val="FFFFFF"/>
                </a:solidFill>
              </a:endParaRPr>
            </a:p>
          </p:txBody>
        </p:sp>
      </p:grpSp>
      <p:grpSp>
        <p:nvGrpSpPr>
          <p:cNvPr id="6037" name="Google Shape;6037;p57"/>
          <p:cNvGrpSpPr/>
          <p:nvPr/>
        </p:nvGrpSpPr>
        <p:grpSpPr>
          <a:xfrm>
            <a:off x="5734132" y="3498875"/>
            <a:ext cx="1853230" cy="754200"/>
            <a:chOff x="4176300" y="3498875"/>
            <a:chExt cx="1853230" cy="754200"/>
          </a:xfrm>
        </p:grpSpPr>
        <p:sp>
          <p:nvSpPr>
            <p:cNvPr id="6038" name="Google Shape;6038;p57"/>
            <p:cNvSpPr/>
            <p:nvPr/>
          </p:nvSpPr>
          <p:spPr>
            <a:xfrm>
              <a:off x="4176300" y="3498875"/>
              <a:ext cx="791400" cy="754200"/>
            </a:xfrm>
            <a:prstGeom prst="roundRect">
              <a:avLst>
                <a:gd name="adj" fmla="val 16667"/>
              </a:avLst>
            </a:prstGeom>
            <a:solidFill>
              <a:srgbClr val="D967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5238120" y="3498875"/>
              <a:ext cx="791400" cy="754200"/>
            </a:xfrm>
            <a:prstGeom prst="roundRect">
              <a:avLst>
                <a:gd name="adj" fmla="val 16667"/>
              </a:avLst>
            </a:prstGeom>
            <a:solidFill>
              <a:srgbClr val="4478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#d9679a</a:t>
              </a:r>
              <a:endParaRPr sz="1000">
                <a:solidFill>
                  <a:srgbClr val="FFFFFF"/>
                </a:solidFill>
              </a:endParaRPr>
            </a:p>
          </p:txBody>
        </p:sp>
        <p:sp>
          <p:nvSpPr>
            <p:cNvPr id="6041" name="Google Shape;6041;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#4478ad</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1"/>
        <p:cNvGrpSpPr/>
        <p:nvPr/>
      </p:nvGrpSpPr>
      <p:grpSpPr>
        <a:xfrm>
          <a:off x="0" y="0"/>
          <a:ext cx="0" cy="0"/>
          <a:chOff x="0" y="0"/>
          <a:chExt cx="0" cy="0"/>
        </a:xfrm>
      </p:grpSpPr>
      <p:sp>
        <p:nvSpPr>
          <p:cNvPr id="6062" name="Google Shape;6062;p5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6063" name="Google Shape;6063;p59"/>
          <p:cNvGrpSpPr/>
          <p:nvPr/>
        </p:nvGrpSpPr>
        <p:grpSpPr>
          <a:xfrm>
            <a:off x="5156078" y="3085736"/>
            <a:ext cx="474294" cy="551291"/>
            <a:chOff x="4727025" y="1332775"/>
            <a:chExt cx="59900" cy="69625"/>
          </a:xfrm>
        </p:grpSpPr>
        <p:sp>
          <p:nvSpPr>
            <p:cNvPr id="6064" name="Google Shape;6064;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9"/>
          <p:cNvGrpSpPr/>
          <p:nvPr/>
        </p:nvGrpSpPr>
        <p:grpSpPr>
          <a:xfrm>
            <a:off x="5769734" y="2314340"/>
            <a:ext cx="555653" cy="557031"/>
            <a:chOff x="4820425" y="1329900"/>
            <a:chExt cx="70175" cy="70350"/>
          </a:xfrm>
        </p:grpSpPr>
        <p:sp>
          <p:nvSpPr>
            <p:cNvPr id="6067" name="Google Shape;6067;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59"/>
          <p:cNvGrpSpPr/>
          <p:nvPr/>
        </p:nvGrpSpPr>
        <p:grpSpPr>
          <a:xfrm>
            <a:off x="6396103" y="2318845"/>
            <a:ext cx="582574" cy="533871"/>
            <a:chOff x="4903200" y="1331525"/>
            <a:chExt cx="73575" cy="67425"/>
          </a:xfrm>
        </p:grpSpPr>
        <p:sp>
          <p:nvSpPr>
            <p:cNvPr id="6072" name="Google Shape;6072;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59"/>
          <p:cNvGrpSpPr/>
          <p:nvPr/>
        </p:nvGrpSpPr>
        <p:grpSpPr>
          <a:xfrm>
            <a:off x="5755581" y="3078709"/>
            <a:ext cx="583960" cy="565345"/>
            <a:chOff x="4815575" y="1416800"/>
            <a:chExt cx="73750" cy="71400"/>
          </a:xfrm>
        </p:grpSpPr>
        <p:sp>
          <p:nvSpPr>
            <p:cNvPr id="6075" name="Google Shape;6075;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9"/>
          <p:cNvGrpSpPr/>
          <p:nvPr/>
        </p:nvGrpSpPr>
        <p:grpSpPr>
          <a:xfrm>
            <a:off x="6390362" y="3108896"/>
            <a:ext cx="589898" cy="504970"/>
            <a:chOff x="4902475" y="1418875"/>
            <a:chExt cx="74500" cy="63775"/>
          </a:xfrm>
        </p:grpSpPr>
        <p:sp>
          <p:nvSpPr>
            <p:cNvPr id="6079" name="Google Shape;6079;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9"/>
          <p:cNvGrpSpPr/>
          <p:nvPr/>
        </p:nvGrpSpPr>
        <p:grpSpPr>
          <a:xfrm>
            <a:off x="5765577" y="3826000"/>
            <a:ext cx="563967" cy="567127"/>
            <a:chOff x="4818100" y="1507675"/>
            <a:chExt cx="71225" cy="71625"/>
          </a:xfrm>
        </p:grpSpPr>
        <p:sp>
          <p:nvSpPr>
            <p:cNvPr id="6082" name="Google Shape;6082;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9"/>
          <p:cNvGrpSpPr/>
          <p:nvPr/>
        </p:nvGrpSpPr>
        <p:grpSpPr>
          <a:xfrm>
            <a:off x="5079075" y="3829461"/>
            <a:ext cx="628301" cy="588505"/>
            <a:chOff x="4721450" y="1509475"/>
            <a:chExt cx="79350" cy="74325"/>
          </a:xfrm>
        </p:grpSpPr>
        <p:sp>
          <p:nvSpPr>
            <p:cNvPr id="6087" name="Google Shape;6087;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59"/>
          <p:cNvGrpSpPr/>
          <p:nvPr/>
        </p:nvGrpSpPr>
        <p:grpSpPr>
          <a:xfrm>
            <a:off x="6424608" y="3814027"/>
            <a:ext cx="557038" cy="562772"/>
            <a:chOff x="4906800" y="1507500"/>
            <a:chExt cx="70350" cy="71075"/>
          </a:xfrm>
        </p:grpSpPr>
        <p:sp>
          <p:nvSpPr>
            <p:cNvPr id="6092" name="Google Shape;6092;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9"/>
          <p:cNvGrpSpPr/>
          <p:nvPr/>
        </p:nvGrpSpPr>
        <p:grpSpPr>
          <a:xfrm>
            <a:off x="4462216" y="2340963"/>
            <a:ext cx="517934" cy="517934"/>
            <a:chOff x="3736598" y="2170606"/>
            <a:chExt cx="404889" cy="404889"/>
          </a:xfrm>
        </p:grpSpPr>
        <p:sp>
          <p:nvSpPr>
            <p:cNvPr id="6098" name="Google Shape;6098;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9"/>
          <p:cNvGrpSpPr/>
          <p:nvPr/>
        </p:nvGrpSpPr>
        <p:grpSpPr>
          <a:xfrm>
            <a:off x="3729277" y="2341061"/>
            <a:ext cx="586986" cy="517740"/>
            <a:chOff x="3161917" y="2170682"/>
            <a:chExt cx="458870" cy="404737"/>
          </a:xfrm>
        </p:grpSpPr>
        <p:sp>
          <p:nvSpPr>
            <p:cNvPr id="6103" name="Google Shape;6103;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59"/>
          <p:cNvGrpSpPr/>
          <p:nvPr/>
        </p:nvGrpSpPr>
        <p:grpSpPr>
          <a:xfrm>
            <a:off x="3752299" y="3102400"/>
            <a:ext cx="540943" cy="517963"/>
            <a:chOff x="3179914" y="2889488"/>
            <a:chExt cx="422876" cy="404911"/>
          </a:xfrm>
        </p:grpSpPr>
        <p:sp>
          <p:nvSpPr>
            <p:cNvPr id="6107" name="Google Shape;6107;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59"/>
          <p:cNvGrpSpPr/>
          <p:nvPr/>
        </p:nvGrpSpPr>
        <p:grpSpPr>
          <a:xfrm>
            <a:off x="4453093" y="3102358"/>
            <a:ext cx="536180" cy="518047"/>
            <a:chOff x="3729467" y="2889422"/>
            <a:chExt cx="419153" cy="404977"/>
          </a:xfrm>
        </p:grpSpPr>
        <p:sp>
          <p:nvSpPr>
            <p:cNvPr id="6114" name="Google Shape;6114;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59"/>
          <p:cNvGrpSpPr/>
          <p:nvPr/>
        </p:nvGrpSpPr>
        <p:grpSpPr>
          <a:xfrm>
            <a:off x="1990126" y="3445787"/>
            <a:ext cx="965351" cy="134611"/>
            <a:chOff x="4411970" y="2962952"/>
            <a:chExt cx="706544" cy="104212"/>
          </a:xfrm>
        </p:grpSpPr>
        <p:sp>
          <p:nvSpPr>
            <p:cNvPr id="6122" name="Google Shape;6122;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9"/>
          <p:cNvGrpSpPr/>
          <p:nvPr/>
        </p:nvGrpSpPr>
        <p:grpSpPr>
          <a:xfrm>
            <a:off x="1990126" y="3041077"/>
            <a:ext cx="960158" cy="289172"/>
            <a:chOff x="4411970" y="2726085"/>
            <a:chExt cx="643107" cy="193659"/>
          </a:xfrm>
        </p:grpSpPr>
        <p:sp>
          <p:nvSpPr>
            <p:cNvPr id="6127" name="Google Shape;6127;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59"/>
          <p:cNvGrpSpPr/>
          <p:nvPr/>
        </p:nvGrpSpPr>
        <p:grpSpPr>
          <a:xfrm>
            <a:off x="998624" y="3295400"/>
            <a:ext cx="811503" cy="252584"/>
            <a:chOff x="4411970" y="4340222"/>
            <a:chExt cx="779467" cy="242683"/>
          </a:xfrm>
        </p:grpSpPr>
        <p:sp>
          <p:nvSpPr>
            <p:cNvPr id="6131" name="Google Shape;6131;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59"/>
          <p:cNvGrpSpPr/>
          <p:nvPr/>
        </p:nvGrpSpPr>
        <p:grpSpPr>
          <a:xfrm>
            <a:off x="1990126" y="2709308"/>
            <a:ext cx="965160" cy="216230"/>
            <a:chOff x="4411970" y="2468674"/>
            <a:chExt cx="747317" cy="167425"/>
          </a:xfrm>
        </p:grpSpPr>
        <p:sp>
          <p:nvSpPr>
            <p:cNvPr id="6135" name="Google Shape;6135;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7" name="Google Shape;6137;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8" name="Google Shape;6138;p59"/>
          <p:cNvGrpSpPr/>
          <p:nvPr/>
        </p:nvGrpSpPr>
        <p:grpSpPr>
          <a:xfrm>
            <a:off x="997692" y="2334687"/>
            <a:ext cx="1959041" cy="208784"/>
            <a:chOff x="6336019" y="3733725"/>
            <a:chExt cx="2566206" cy="351310"/>
          </a:xfrm>
        </p:grpSpPr>
        <p:sp>
          <p:nvSpPr>
            <p:cNvPr id="6139" name="Google Shape;6139;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59"/>
          <p:cNvGrpSpPr/>
          <p:nvPr/>
        </p:nvGrpSpPr>
        <p:grpSpPr>
          <a:xfrm>
            <a:off x="1990126" y="3950602"/>
            <a:ext cx="946551" cy="153200"/>
            <a:chOff x="4404545" y="3301592"/>
            <a:chExt cx="782403" cy="129272"/>
          </a:xfrm>
        </p:grpSpPr>
        <p:sp>
          <p:nvSpPr>
            <p:cNvPr id="6144" name="Google Shape;6144;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59"/>
          <p:cNvGrpSpPr/>
          <p:nvPr/>
        </p:nvGrpSpPr>
        <p:grpSpPr>
          <a:xfrm>
            <a:off x="1990126" y="3695937"/>
            <a:ext cx="962257" cy="139127"/>
            <a:chOff x="4411970" y="3131459"/>
            <a:chExt cx="710520" cy="117397"/>
          </a:xfrm>
        </p:grpSpPr>
        <p:sp>
          <p:nvSpPr>
            <p:cNvPr id="6147" name="Google Shape;6147;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9" name="Google Shape;6149;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0" name="Google Shape;6150;p59"/>
          <p:cNvGrpSpPr/>
          <p:nvPr/>
        </p:nvGrpSpPr>
        <p:grpSpPr>
          <a:xfrm>
            <a:off x="990271" y="3621603"/>
            <a:ext cx="823838" cy="458988"/>
            <a:chOff x="4411970" y="1801825"/>
            <a:chExt cx="734586" cy="409262"/>
          </a:xfrm>
        </p:grpSpPr>
        <p:sp>
          <p:nvSpPr>
            <p:cNvPr id="6151" name="Google Shape;6151;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59"/>
          <p:cNvGrpSpPr/>
          <p:nvPr/>
        </p:nvGrpSpPr>
        <p:grpSpPr>
          <a:xfrm>
            <a:off x="3095243" y="2339173"/>
            <a:ext cx="521514" cy="521514"/>
            <a:chOff x="5681300" y="2527788"/>
            <a:chExt cx="805800" cy="805800"/>
          </a:xfrm>
        </p:grpSpPr>
        <p:sp>
          <p:nvSpPr>
            <p:cNvPr id="6154" name="Google Shape;6154;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59"/>
          <p:cNvGrpSpPr/>
          <p:nvPr/>
        </p:nvGrpSpPr>
        <p:grpSpPr>
          <a:xfrm>
            <a:off x="3089483" y="3094865"/>
            <a:ext cx="533033" cy="533033"/>
            <a:chOff x="4049800" y="640400"/>
            <a:chExt cx="858900" cy="858900"/>
          </a:xfrm>
        </p:grpSpPr>
        <p:sp>
          <p:nvSpPr>
            <p:cNvPr id="6157" name="Google Shape;6157;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59"/>
          <p:cNvGrpSpPr/>
          <p:nvPr/>
        </p:nvGrpSpPr>
        <p:grpSpPr>
          <a:xfrm>
            <a:off x="3014966" y="3772543"/>
            <a:ext cx="682068" cy="682068"/>
            <a:chOff x="5080188" y="927900"/>
            <a:chExt cx="961200" cy="961200"/>
          </a:xfrm>
        </p:grpSpPr>
        <p:sp>
          <p:nvSpPr>
            <p:cNvPr id="6160" name="Google Shape;6160;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59"/>
          <p:cNvGrpSpPr/>
          <p:nvPr/>
        </p:nvGrpSpPr>
        <p:grpSpPr>
          <a:xfrm>
            <a:off x="4478465" y="3869234"/>
            <a:ext cx="505650" cy="504006"/>
            <a:chOff x="6039282" y="1042577"/>
            <a:chExt cx="734315" cy="731929"/>
          </a:xfrm>
        </p:grpSpPr>
        <p:sp>
          <p:nvSpPr>
            <p:cNvPr id="6169" name="Google Shape;6169;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9"/>
          <p:cNvGrpSpPr/>
          <p:nvPr/>
        </p:nvGrpSpPr>
        <p:grpSpPr>
          <a:xfrm>
            <a:off x="5091067" y="2298862"/>
            <a:ext cx="567744" cy="602136"/>
            <a:chOff x="1825800" y="1651625"/>
            <a:chExt cx="539989" cy="571775"/>
          </a:xfrm>
        </p:grpSpPr>
        <p:sp>
          <p:nvSpPr>
            <p:cNvPr id="6191" name="Google Shape;6191;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59"/>
          <p:cNvGrpSpPr/>
          <p:nvPr/>
        </p:nvGrpSpPr>
        <p:grpSpPr>
          <a:xfrm>
            <a:off x="3765995" y="3855579"/>
            <a:ext cx="508123" cy="507955"/>
            <a:chOff x="1897577" y="2802432"/>
            <a:chExt cx="492176" cy="492014"/>
          </a:xfrm>
        </p:grpSpPr>
        <p:sp>
          <p:nvSpPr>
            <p:cNvPr id="6196" name="Google Shape;6196;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59"/>
          <p:cNvGrpSpPr/>
          <p:nvPr/>
        </p:nvGrpSpPr>
        <p:grpSpPr>
          <a:xfrm>
            <a:off x="997525" y="4169123"/>
            <a:ext cx="809227" cy="200842"/>
            <a:chOff x="2013045" y="4813233"/>
            <a:chExt cx="921986" cy="228854"/>
          </a:xfrm>
        </p:grpSpPr>
        <p:sp>
          <p:nvSpPr>
            <p:cNvPr id="6209" name="Google Shape;6209;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59"/>
          <p:cNvGrpSpPr/>
          <p:nvPr/>
        </p:nvGrpSpPr>
        <p:grpSpPr>
          <a:xfrm>
            <a:off x="1005985" y="2656004"/>
            <a:ext cx="792421" cy="269941"/>
            <a:chOff x="1046767" y="4756633"/>
            <a:chExt cx="859646" cy="292841"/>
          </a:xfrm>
        </p:grpSpPr>
        <p:sp>
          <p:nvSpPr>
            <p:cNvPr id="6212" name="Google Shape;6212;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5" name="Google Shape;6215;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59"/>
          <p:cNvGrpSpPr/>
          <p:nvPr/>
        </p:nvGrpSpPr>
        <p:grpSpPr>
          <a:xfrm>
            <a:off x="7141841" y="2550562"/>
            <a:ext cx="166473" cy="141497"/>
            <a:chOff x="4660325" y="1866850"/>
            <a:chExt cx="68350" cy="58100"/>
          </a:xfrm>
        </p:grpSpPr>
        <p:sp>
          <p:nvSpPr>
            <p:cNvPr id="6220" name="Google Shape;6220;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9"/>
          <p:cNvGrpSpPr/>
          <p:nvPr/>
        </p:nvGrpSpPr>
        <p:grpSpPr>
          <a:xfrm>
            <a:off x="7451186" y="2576286"/>
            <a:ext cx="162515" cy="90049"/>
            <a:chOff x="4791775" y="1877500"/>
            <a:chExt cx="66725" cy="36975"/>
          </a:xfrm>
        </p:grpSpPr>
        <p:sp>
          <p:nvSpPr>
            <p:cNvPr id="6223" name="Google Shape;6223;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9"/>
          <p:cNvGrpSpPr/>
          <p:nvPr/>
        </p:nvGrpSpPr>
        <p:grpSpPr>
          <a:xfrm>
            <a:off x="7772899" y="2576286"/>
            <a:ext cx="144979" cy="90049"/>
            <a:chOff x="4923925" y="1877500"/>
            <a:chExt cx="59525" cy="36975"/>
          </a:xfrm>
        </p:grpSpPr>
        <p:sp>
          <p:nvSpPr>
            <p:cNvPr id="6226" name="Google Shape;6226;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9"/>
          <p:cNvGrpSpPr/>
          <p:nvPr/>
        </p:nvGrpSpPr>
        <p:grpSpPr>
          <a:xfrm>
            <a:off x="8067390" y="2558477"/>
            <a:ext cx="141447" cy="125667"/>
            <a:chOff x="5058450" y="1870100"/>
            <a:chExt cx="58075" cy="51600"/>
          </a:xfrm>
        </p:grpSpPr>
        <p:sp>
          <p:nvSpPr>
            <p:cNvPr id="6229" name="Google Shape;6229;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9"/>
          <p:cNvGrpSpPr/>
          <p:nvPr/>
        </p:nvGrpSpPr>
        <p:grpSpPr>
          <a:xfrm>
            <a:off x="7481905" y="2980885"/>
            <a:ext cx="101077" cy="107645"/>
            <a:chOff x="4811425" y="2065025"/>
            <a:chExt cx="41500" cy="44200"/>
          </a:xfrm>
        </p:grpSpPr>
        <p:sp>
          <p:nvSpPr>
            <p:cNvPr id="6232" name="Google Shape;6232;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9"/>
          <p:cNvGrpSpPr/>
          <p:nvPr/>
        </p:nvGrpSpPr>
        <p:grpSpPr>
          <a:xfrm>
            <a:off x="7774342" y="2981098"/>
            <a:ext cx="120867" cy="107218"/>
            <a:chOff x="4929875" y="2065025"/>
            <a:chExt cx="49625" cy="44025"/>
          </a:xfrm>
        </p:grpSpPr>
        <p:sp>
          <p:nvSpPr>
            <p:cNvPr id="6235" name="Google Shape;6235;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9"/>
          <p:cNvGrpSpPr/>
          <p:nvPr/>
        </p:nvGrpSpPr>
        <p:grpSpPr>
          <a:xfrm>
            <a:off x="8103011" y="2984112"/>
            <a:ext cx="70206" cy="101191"/>
            <a:chOff x="5083925" y="2066350"/>
            <a:chExt cx="28825" cy="41550"/>
          </a:xfrm>
        </p:grpSpPr>
        <p:sp>
          <p:nvSpPr>
            <p:cNvPr id="6238" name="Google Shape;6238;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9"/>
          <p:cNvGrpSpPr/>
          <p:nvPr/>
        </p:nvGrpSpPr>
        <p:grpSpPr>
          <a:xfrm>
            <a:off x="7134565" y="2999759"/>
            <a:ext cx="181026" cy="69896"/>
            <a:chOff x="4659775" y="2072775"/>
            <a:chExt cx="74325" cy="28700"/>
          </a:xfrm>
        </p:grpSpPr>
        <p:sp>
          <p:nvSpPr>
            <p:cNvPr id="6241" name="Google Shape;6241;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9"/>
          <p:cNvGrpSpPr/>
          <p:nvPr/>
        </p:nvGrpSpPr>
        <p:grpSpPr>
          <a:xfrm>
            <a:off x="8054421" y="2790324"/>
            <a:ext cx="167387" cy="89197"/>
            <a:chOff x="4662475" y="1976500"/>
            <a:chExt cx="68725" cy="36625"/>
          </a:xfrm>
        </p:grpSpPr>
        <p:sp>
          <p:nvSpPr>
            <p:cNvPr id="6245" name="Google Shape;6245;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9"/>
          <p:cNvGrpSpPr/>
          <p:nvPr/>
        </p:nvGrpSpPr>
        <p:grpSpPr>
          <a:xfrm>
            <a:off x="7751326" y="2793764"/>
            <a:ext cx="166899" cy="82317"/>
            <a:chOff x="4920150" y="1977875"/>
            <a:chExt cx="68525" cy="33800"/>
          </a:xfrm>
        </p:grpSpPr>
        <p:sp>
          <p:nvSpPr>
            <p:cNvPr id="6249" name="Google Shape;6249;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9"/>
          <p:cNvGrpSpPr/>
          <p:nvPr/>
        </p:nvGrpSpPr>
        <p:grpSpPr>
          <a:xfrm>
            <a:off x="7162483" y="3197682"/>
            <a:ext cx="125190" cy="127859"/>
            <a:chOff x="4676550" y="2160575"/>
            <a:chExt cx="51400" cy="52500"/>
          </a:xfrm>
        </p:grpSpPr>
        <p:sp>
          <p:nvSpPr>
            <p:cNvPr id="6253" name="Google Shape;6253;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9"/>
          <p:cNvGrpSpPr/>
          <p:nvPr/>
        </p:nvGrpSpPr>
        <p:grpSpPr>
          <a:xfrm>
            <a:off x="7459741" y="3204714"/>
            <a:ext cx="145405" cy="113794"/>
            <a:chOff x="4768325" y="2163475"/>
            <a:chExt cx="59700" cy="46725"/>
          </a:xfrm>
        </p:grpSpPr>
        <p:sp>
          <p:nvSpPr>
            <p:cNvPr id="6257" name="Google Shape;6257;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9" name="Google Shape;6259;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5" name="Google Shape;6265;p59"/>
          <p:cNvGrpSpPr/>
          <p:nvPr/>
        </p:nvGrpSpPr>
        <p:grpSpPr>
          <a:xfrm>
            <a:off x="7476059" y="3459808"/>
            <a:ext cx="112768" cy="106853"/>
            <a:chOff x="4768575" y="2253950"/>
            <a:chExt cx="46300" cy="43875"/>
          </a:xfrm>
        </p:grpSpPr>
        <p:sp>
          <p:nvSpPr>
            <p:cNvPr id="6266" name="Google Shape;6266;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59"/>
          <p:cNvGrpSpPr/>
          <p:nvPr/>
        </p:nvGrpSpPr>
        <p:grpSpPr>
          <a:xfrm>
            <a:off x="7775682" y="3948834"/>
            <a:ext cx="118187" cy="146246"/>
            <a:chOff x="4960900" y="2433225"/>
            <a:chExt cx="48525" cy="60050"/>
          </a:xfrm>
        </p:grpSpPr>
        <p:sp>
          <p:nvSpPr>
            <p:cNvPr id="6269" name="Google Shape;6269;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9"/>
          <p:cNvGrpSpPr/>
          <p:nvPr/>
        </p:nvGrpSpPr>
        <p:grpSpPr>
          <a:xfrm>
            <a:off x="7464247" y="4212895"/>
            <a:ext cx="136394" cy="143810"/>
            <a:chOff x="4854075" y="2527625"/>
            <a:chExt cx="56000" cy="59050"/>
          </a:xfrm>
        </p:grpSpPr>
        <p:sp>
          <p:nvSpPr>
            <p:cNvPr id="6272" name="Google Shape;6272;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4" name="Google Shape;6274;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7" name="Google Shape;6277;p59"/>
          <p:cNvGrpSpPr/>
          <p:nvPr/>
        </p:nvGrpSpPr>
        <p:grpSpPr>
          <a:xfrm>
            <a:off x="8088458" y="3676639"/>
            <a:ext cx="99312" cy="160797"/>
            <a:chOff x="5059700" y="2334775"/>
            <a:chExt cx="40775" cy="66025"/>
          </a:xfrm>
        </p:grpSpPr>
        <p:sp>
          <p:nvSpPr>
            <p:cNvPr id="6278" name="Google Shape;6278;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9"/>
          <p:cNvGrpSpPr/>
          <p:nvPr/>
        </p:nvGrpSpPr>
        <p:grpSpPr>
          <a:xfrm>
            <a:off x="8045622" y="3941771"/>
            <a:ext cx="184984" cy="160371"/>
            <a:chOff x="5037700" y="2430325"/>
            <a:chExt cx="75950" cy="65850"/>
          </a:xfrm>
        </p:grpSpPr>
        <p:sp>
          <p:nvSpPr>
            <p:cNvPr id="6288" name="Google Shape;6288;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59"/>
          <p:cNvGrpSpPr/>
          <p:nvPr/>
        </p:nvGrpSpPr>
        <p:grpSpPr>
          <a:xfrm>
            <a:off x="7465128" y="3708223"/>
            <a:ext cx="173014" cy="97629"/>
            <a:chOff x="4756975" y="2341800"/>
            <a:chExt cx="91975" cy="51925"/>
          </a:xfrm>
        </p:grpSpPr>
        <p:sp>
          <p:nvSpPr>
            <p:cNvPr id="6291" name="Google Shape;6291;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59"/>
          <p:cNvGrpSpPr/>
          <p:nvPr/>
        </p:nvGrpSpPr>
        <p:grpSpPr>
          <a:xfrm>
            <a:off x="7732065" y="4196920"/>
            <a:ext cx="212497" cy="175761"/>
            <a:chOff x="4943575" y="2516350"/>
            <a:chExt cx="98675" cy="81700"/>
          </a:xfrm>
        </p:grpSpPr>
        <p:sp>
          <p:nvSpPr>
            <p:cNvPr id="6312" name="Google Shape;6312;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398"/>
        <p:cNvGrpSpPr/>
        <p:nvPr/>
      </p:nvGrpSpPr>
      <p:grpSpPr>
        <a:xfrm>
          <a:off x="0" y="0"/>
          <a:ext cx="0" cy="0"/>
          <a:chOff x="0" y="0"/>
          <a:chExt cx="0" cy="0"/>
        </a:xfrm>
      </p:grpSpPr>
      <p:grpSp>
        <p:nvGrpSpPr>
          <p:cNvPr id="6399" name="Google Shape;6399;p60"/>
          <p:cNvGrpSpPr/>
          <p:nvPr/>
        </p:nvGrpSpPr>
        <p:grpSpPr>
          <a:xfrm>
            <a:off x="745571" y="1168666"/>
            <a:ext cx="2492868" cy="1379876"/>
            <a:chOff x="2654821" y="2311071"/>
            <a:chExt cx="2279715" cy="1262120"/>
          </a:xfrm>
        </p:grpSpPr>
        <p:grpSp>
          <p:nvGrpSpPr>
            <p:cNvPr id="6400" name="Google Shape;6400;p60"/>
            <p:cNvGrpSpPr/>
            <p:nvPr/>
          </p:nvGrpSpPr>
          <p:grpSpPr>
            <a:xfrm>
              <a:off x="4034269" y="2840745"/>
              <a:ext cx="40212" cy="36437"/>
              <a:chOff x="4293400" y="2574725"/>
              <a:chExt cx="84425" cy="80100"/>
            </a:xfrm>
          </p:grpSpPr>
          <p:sp>
            <p:nvSpPr>
              <p:cNvPr id="6401" name="Google Shape;6401;p6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402" name="Google Shape;6402;p6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60"/>
            <p:cNvGrpSpPr/>
            <p:nvPr/>
          </p:nvGrpSpPr>
          <p:grpSpPr>
            <a:xfrm>
              <a:off x="3894606" y="2334874"/>
              <a:ext cx="913198" cy="518984"/>
              <a:chOff x="4000175" y="1462675"/>
              <a:chExt cx="1917275" cy="1140875"/>
            </a:xfrm>
          </p:grpSpPr>
          <p:sp>
            <p:nvSpPr>
              <p:cNvPr id="6404" name="Google Shape;6404;p6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405" name="Google Shape;6405;p60"/>
              <p:cNvGrpSpPr/>
              <p:nvPr/>
            </p:nvGrpSpPr>
            <p:grpSpPr>
              <a:xfrm>
                <a:off x="4000175" y="1462675"/>
                <a:ext cx="1917275" cy="1140875"/>
                <a:chOff x="4000175" y="1462675"/>
                <a:chExt cx="1917275" cy="1140875"/>
              </a:xfrm>
            </p:grpSpPr>
            <p:sp>
              <p:nvSpPr>
                <p:cNvPr id="6406" name="Google Shape;6406;p6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407" name="Google Shape;6407;p6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411" name="Google Shape;6411;p6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2" name="Google Shape;6412;p60"/>
            <p:cNvGrpSpPr/>
            <p:nvPr/>
          </p:nvGrpSpPr>
          <p:grpSpPr>
            <a:xfrm>
              <a:off x="3875768" y="2846704"/>
              <a:ext cx="44796" cy="47366"/>
              <a:chOff x="3960625" y="2587825"/>
              <a:chExt cx="94050" cy="104125"/>
            </a:xfrm>
          </p:grpSpPr>
          <p:sp>
            <p:nvSpPr>
              <p:cNvPr id="6413" name="Google Shape;6413;p6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414" name="Google Shape;6414;p6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60"/>
            <p:cNvGrpSpPr/>
            <p:nvPr/>
          </p:nvGrpSpPr>
          <p:grpSpPr>
            <a:xfrm>
              <a:off x="3782759" y="2807162"/>
              <a:ext cx="82686" cy="85487"/>
              <a:chOff x="3765350" y="2500900"/>
              <a:chExt cx="173600" cy="187925"/>
            </a:xfrm>
          </p:grpSpPr>
          <p:sp>
            <p:nvSpPr>
              <p:cNvPr id="6416" name="Google Shape;6416;p6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417" name="Google Shape;6417;p6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60"/>
            <p:cNvGrpSpPr/>
            <p:nvPr/>
          </p:nvGrpSpPr>
          <p:grpSpPr>
            <a:xfrm>
              <a:off x="3775674" y="2798496"/>
              <a:ext cx="40545" cy="23564"/>
              <a:chOff x="3750475" y="2481850"/>
              <a:chExt cx="85125" cy="51800"/>
            </a:xfrm>
          </p:grpSpPr>
          <p:sp>
            <p:nvSpPr>
              <p:cNvPr id="6423" name="Google Shape;6423;p6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425" name="Google Shape;6425;p60"/>
            <p:cNvGrpSpPr/>
            <p:nvPr/>
          </p:nvGrpSpPr>
          <p:grpSpPr>
            <a:xfrm>
              <a:off x="3716946" y="2776024"/>
              <a:ext cx="81971" cy="76912"/>
              <a:chOff x="3627175" y="2432450"/>
              <a:chExt cx="172100" cy="169075"/>
            </a:xfrm>
          </p:grpSpPr>
          <p:sp>
            <p:nvSpPr>
              <p:cNvPr id="6426" name="Google Shape;6426;p6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428" name="Google Shape;6428;p6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429" name="Google Shape;6429;p60"/>
            <p:cNvGrpSpPr/>
            <p:nvPr/>
          </p:nvGrpSpPr>
          <p:grpSpPr>
            <a:xfrm>
              <a:off x="3685682" y="2845624"/>
              <a:ext cx="29311" cy="45055"/>
              <a:chOff x="3561536" y="2585450"/>
              <a:chExt cx="61539" cy="99045"/>
            </a:xfrm>
          </p:grpSpPr>
          <p:sp>
            <p:nvSpPr>
              <p:cNvPr id="6430" name="Google Shape;6430;p6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432" name="Google Shape;6432;p60"/>
            <p:cNvGrpSpPr/>
            <p:nvPr/>
          </p:nvGrpSpPr>
          <p:grpSpPr>
            <a:xfrm>
              <a:off x="3849905" y="2572252"/>
              <a:ext cx="74339" cy="119559"/>
              <a:chOff x="3906325" y="1984500"/>
              <a:chExt cx="156075" cy="262825"/>
            </a:xfrm>
          </p:grpSpPr>
          <p:sp>
            <p:nvSpPr>
              <p:cNvPr id="6433" name="Google Shape;6433;p6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434" name="Google Shape;6434;p6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60"/>
            <p:cNvGrpSpPr/>
            <p:nvPr/>
          </p:nvGrpSpPr>
          <p:grpSpPr>
            <a:xfrm>
              <a:off x="2654821" y="2414345"/>
              <a:ext cx="667570" cy="558731"/>
              <a:chOff x="1397225" y="1637375"/>
              <a:chExt cx="1401575" cy="1228250"/>
            </a:xfrm>
          </p:grpSpPr>
          <p:sp>
            <p:nvSpPr>
              <p:cNvPr id="6436" name="Google Shape;6436;p6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437" name="Google Shape;6437;p60"/>
              <p:cNvGrpSpPr/>
              <p:nvPr/>
            </p:nvGrpSpPr>
            <p:grpSpPr>
              <a:xfrm>
                <a:off x="1397225" y="1637375"/>
                <a:ext cx="1398775" cy="1228250"/>
                <a:chOff x="1397225" y="1637375"/>
                <a:chExt cx="1398775" cy="1228250"/>
              </a:xfrm>
            </p:grpSpPr>
            <p:sp>
              <p:nvSpPr>
                <p:cNvPr id="6438" name="Google Shape;6438;p6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0" name="Google Shape;6440;p60"/>
            <p:cNvGrpSpPr/>
            <p:nvPr/>
          </p:nvGrpSpPr>
          <p:grpSpPr>
            <a:xfrm>
              <a:off x="3230417" y="3103734"/>
              <a:ext cx="282982" cy="280332"/>
              <a:chOff x="2605700" y="3152850"/>
              <a:chExt cx="594125" cy="616250"/>
            </a:xfrm>
          </p:grpSpPr>
          <p:sp>
            <p:nvSpPr>
              <p:cNvPr id="6441" name="Google Shape;6441;p6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442" name="Google Shape;6442;p6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443" name="Google Shape;6443;p60"/>
            <p:cNvGrpSpPr/>
            <p:nvPr/>
          </p:nvGrpSpPr>
          <p:grpSpPr>
            <a:xfrm>
              <a:off x="3265985" y="3226989"/>
              <a:ext cx="87151" cy="346202"/>
              <a:chOff x="2680375" y="3423800"/>
              <a:chExt cx="182975" cy="761050"/>
            </a:xfrm>
          </p:grpSpPr>
          <p:sp>
            <p:nvSpPr>
              <p:cNvPr id="6444" name="Google Shape;6444;p6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445" name="Google Shape;6445;p6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60"/>
            <p:cNvGrpSpPr/>
            <p:nvPr/>
          </p:nvGrpSpPr>
          <p:grpSpPr>
            <a:xfrm>
              <a:off x="3855466" y="3289811"/>
              <a:ext cx="112514" cy="94210"/>
              <a:chOff x="3918000" y="3561900"/>
              <a:chExt cx="236225" cy="207100"/>
            </a:xfrm>
          </p:grpSpPr>
          <p:sp>
            <p:nvSpPr>
              <p:cNvPr id="6447" name="Google Shape;6447;p6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448" name="Google Shape;6448;p6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9" name="Google Shape;6449;p6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452" name="Google Shape;6452;p60"/>
            <p:cNvGrpSpPr/>
            <p:nvPr/>
          </p:nvGrpSpPr>
          <p:grpSpPr>
            <a:xfrm>
              <a:off x="2905224" y="2311071"/>
              <a:ext cx="596721" cy="528992"/>
              <a:chOff x="1922950" y="1410350"/>
              <a:chExt cx="1252825" cy="1162875"/>
            </a:xfrm>
          </p:grpSpPr>
          <p:sp>
            <p:nvSpPr>
              <p:cNvPr id="6453" name="Google Shape;6453;p6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469" name="Google Shape;6469;p6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489" name="Google Shape;6489;p6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490" name="Google Shape;6490;p6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60"/>
            <p:cNvGrpSpPr/>
            <p:nvPr/>
          </p:nvGrpSpPr>
          <p:grpSpPr>
            <a:xfrm>
              <a:off x="3280929" y="3294542"/>
              <a:ext cx="109894" cy="272224"/>
              <a:chOff x="2711750" y="3572300"/>
              <a:chExt cx="230725" cy="598425"/>
            </a:xfrm>
          </p:grpSpPr>
          <p:sp>
            <p:nvSpPr>
              <p:cNvPr id="6492" name="Google Shape;6492;p6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4" name="Google Shape;6494;p6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5" name="Google Shape;6495;p60"/>
            <p:cNvGrpSpPr/>
            <p:nvPr/>
          </p:nvGrpSpPr>
          <p:grpSpPr>
            <a:xfrm>
              <a:off x="3790439" y="2408636"/>
              <a:ext cx="73017" cy="75684"/>
              <a:chOff x="3781475" y="1624825"/>
              <a:chExt cx="153300" cy="166375"/>
            </a:xfrm>
          </p:grpSpPr>
          <p:sp>
            <p:nvSpPr>
              <p:cNvPr id="6496" name="Google Shape;6496;p6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0" name="Google Shape;6500;p6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60"/>
            <p:cNvGrpSpPr/>
            <p:nvPr/>
          </p:nvGrpSpPr>
          <p:grpSpPr>
            <a:xfrm>
              <a:off x="4403342" y="3107749"/>
              <a:ext cx="316680" cy="101374"/>
              <a:chOff x="5068275" y="3161675"/>
              <a:chExt cx="664875" cy="222850"/>
            </a:xfrm>
          </p:grpSpPr>
          <p:sp>
            <p:nvSpPr>
              <p:cNvPr id="6508" name="Google Shape;6508;p6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6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1" name="Google Shape;6541;p60"/>
            <p:cNvGrpSpPr/>
            <p:nvPr/>
          </p:nvGrpSpPr>
          <p:grpSpPr>
            <a:xfrm>
              <a:off x="3697513" y="2707266"/>
              <a:ext cx="59549" cy="79733"/>
              <a:chOff x="3586375" y="2281300"/>
              <a:chExt cx="125025" cy="175275"/>
            </a:xfrm>
          </p:grpSpPr>
          <p:sp>
            <p:nvSpPr>
              <p:cNvPr id="6542" name="Google Shape;6542;p6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4" name="Google Shape;6544;p6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5" name="Google Shape;6545;p60"/>
            <p:cNvGrpSpPr/>
            <p:nvPr/>
          </p:nvGrpSpPr>
          <p:grpSpPr>
            <a:xfrm>
              <a:off x="4513224" y="3221724"/>
              <a:ext cx="274563" cy="280321"/>
              <a:chOff x="5298975" y="3412225"/>
              <a:chExt cx="576450" cy="616225"/>
            </a:xfrm>
          </p:grpSpPr>
          <p:sp>
            <p:nvSpPr>
              <p:cNvPr id="6546" name="Google Shape;6546;p6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47" name="Google Shape;6547;p6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60"/>
            <p:cNvGrpSpPr/>
            <p:nvPr/>
          </p:nvGrpSpPr>
          <p:grpSpPr>
            <a:xfrm>
              <a:off x="4824403" y="3421846"/>
              <a:ext cx="110132" cy="130647"/>
              <a:chOff x="5952300" y="3852150"/>
              <a:chExt cx="231225" cy="287200"/>
            </a:xfrm>
          </p:grpSpPr>
          <p:sp>
            <p:nvSpPr>
              <p:cNvPr id="6549" name="Google Shape;6549;p6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1" name="Google Shape;6551;p6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9" name="Google Shape;6559;p60"/>
            <p:cNvGrpSpPr/>
            <p:nvPr/>
          </p:nvGrpSpPr>
          <p:grpSpPr>
            <a:xfrm>
              <a:off x="4295710" y="3079670"/>
              <a:ext cx="14968" cy="27135"/>
              <a:chOff x="4842300" y="3099950"/>
              <a:chExt cx="31425" cy="59650"/>
            </a:xfrm>
          </p:grpSpPr>
          <p:sp>
            <p:nvSpPr>
              <p:cNvPr id="6560" name="Google Shape;6560;p6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4" name="Google Shape;6564;p6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2" name="Google Shape;6572;p60"/>
            <p:cNvGrpSpPr/>
            <p:nvPr/>
          </p:nvGrpSpPr>
          <p:grpSpPr>
            <a:xfrm>
              <a:off x="3831056" y="2816010"/>
              <a:ext cx="37378" cy="27612"/>
              <a:chOff x="3866750" y="2520350"/>
              <a:chExt cx="78475" cy="60700"/>
            </a:xfrm>
          </p:grpSpPr>
          <p:sp>
            <p:nvSpPr>
              <p:cNvPr id="6573" name="Google Shape;6573;p6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6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594" name="Google Shape;6594;p6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06" name="Google Shape;6606;p6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9" name="Google Shape;6619;p60"/>
            <p:cNvGrpSpPr/>
            <p:nvPr/>
          </p:nvGrpSpPr>
          <p:grpSpPr>
            <a:xfrm>
              <a:off x="3632736" y="3051591"/>
              <a:ext cx="63288" cy="45217"/>
              <a:chOff x="3450375" y="3038225"/>
              <a:chExt cx="132875" cy="99400"/>
            </a:xfrm>
          </p:grpSpPr>
          <p:sp>
            <p:nvSpPr>
              <p:cNvPr id="6620" name="Google Shape;6620;p6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2" name="Google Shape;6622;p6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31" name="Google Shape;6631;p6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41" name="Google Shape;6641;p6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47" name="Google Shape;6647;p6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60"/>
          <p:cNvGrpSpPr/>
          <p:nvPr/>
        </p:nvGrpSpPr>
        <p:grpSpPr>
          <a:xfrm>
            <a:off x="3554131" y="1233340"/>
            <a:ext cx="2078182" cy="1366558"/>
            <a:chOff x="235800" y="830650"/>
            <a:chExt cx="6978450" cy="4588844"/>
          </a:xfrm>
        </p:grpSpPr>
        <p:sp>
          <p:nvSpPr>
            <p:cNvPr id="6658" name="Google Shape;6658;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60"/>
          <p:cNvGrpSpPr/>
          <p:nvPr/>
        </p:nvGrpSpPr>
        <p:grpSpPr>
          <a:xfrm>
            <a:off x="742628" y="3064442"/>
            <a:ext cx="2622876" cy="1333540"/>
            <a:chOff x="238125" y="1038125"/>
            <a:chExt cx="7146800" cy="3633625"/>
          </a:xfrm>
        </p:grpSpPr>
        <p:sp>
          <p:nvSpPr>
            <p:cNvPr id="6665" name="Google Shape;6665;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60"/>
          <p:cNvGrpSpPr/>
          <p:nvPr/>
        </p:nvGrpSpPr>
        <p:grpSpPr>
          <a:xfrm>
            <a:off x="5857556" y="1206552"/>
            <a:ext cx="2590840" cy="1380235"/>
            <a:chOff x="233350" y="949250"/>
            <a:chExt cx="7137300" cy="3802300"/>
          </a:xfrm>
        </p:grpSpPr>
        <p:sp>
          <p:nvSpPr>
            <p:cNvPr id="8238" name="Google Shape;823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60"/>
          <p:cNvGrpSpPr/>
          <p:nvPr/>
        </p:nvGrpSpPr>
        <p:grpSpPr>
          <a:xfrm>
            <a:off x="7671985" y="3251325"/>
            <a:ext cx="104231" cy="320340"/>
            <a:chOff x="7564426" y="3224343"/>
            <a:chExt cx="119985" cy="368801"/>
          </a:xfrm>
        </p:grpSpPr>
        <p:sp>
          <p:nvSpPr>
            <p:cNvPr id="8290" name="Google Shape;8290;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7371473" y="3245427"/>
            <a:ext cx="189489" cy="332132"/>
            <a:chOff x="8370831" y="3202002"/>
            <a:chExt cx="218129" cy="382376"/>
          </a:xfrm>
        </p:grpSpPr>
        <p:sp>
          <p:nvSpPr>
            <p:cNvPr id="8293" name="Google Shape;8293;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60"/>
          <p:cNvGrpSpPr/>
          <p:nvPr/>
        </p:nvGrpSpPr>
        <p:grpSpPr>
          <a:xfrm>
            <a:off x="8094863" y="3656559"/>
            <a:ext cx="309429" cy="267000"/>
            <a:chOff x="6742064" y="3750480"/>
            <a:chExt cx="399315" cy="344560"/>
          </a:xfrm>
        </p:grpSpPr>
        <p:sp>
          <p:nvSpPr>
            <p:cNvPr id="8296" name="Google Shape;8296;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0"/>
          <p:cNvGrpSpPr/>
          <p:nvPr/>
        </p:nvGrpSpPr>
        <p:grpSpPr>
          <a:xfrm>
            <a:off x="7633882" y="4007606"/>
            <a:ext cx="180437" cy="281608"/>
            <a:chOff x="7248525" y="3739696"/>
            <a:chExt cx="230531" cy="359790"/>
          </a:xfrm>
        </p:grpSpPr>
        <p:sp>
          <p:nvSpPr>
            <p:cNvPr id="8299" name="Google Shape;8299;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0"/>
          <p:cNvGrpSpPr/>
          <p:nvPr/>
        </p:nvGrpSpPr>
        <p:grpSpPr>
          <a:xfrm>
            <a:off x="7879801" y="3650830"/>
            <a:ext cx="162896" cy="278710"/>
            <a:chOff x="7601242" y="3729267"/>
            <a:chExt cx="222566" cy="380803"/>
          </a:xfrm>
        </p:grpSpPr>
        <p:sp>
          <p:nvSpPr>
            <p:cNvPr id="8302" name="Google Shape;8302;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4" name="Google Shape;8304;p60"/>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5" name="Google Shape;8305;p60"/>
          <p:cNvGrpSpPr/>
          <p:nvPr/>
        </p:nvGrpSpPr>
        <p:grpSpPr>
          <a:xfrm>
            <a:off x="7369446" y="3651971"/>
            <a:ext cx="193543" cy="275990"/>
            <a:chOff x="8304647" y="3738687"/>
            <a:chExt cx="225076" cy="320956"/>
          </a:xfrm>
        </p:grpSpPr>
        <p:sp>
          <p:nvSpPr>
            <p:cNvPr id="8306" name="Google Shape;8306;p6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641939" y="3651971"/>
            <a:ext cx="178492" cy="275990"/>
            <a:chOff x="8615101" y="3738687"/>
            <a:chExt cx="207573" cy="320956"/>
          </a:xfrm>
        </p:grpSpPr>
        <p:sp>
          <p:nvSpPr>
            <p:cNvPr id="8310" name="Google Shape;8310;p6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3" name="Google Shape;8313;p60"/>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4" name="Google Shape;8314;p60"/>
          <p:cNvGrpSpPr/>
          <p:nvPr/>
        </p:nvGrpSpPr>
        <p:grpSpPr>
          <a:xfrm>
            <a:off x="6036644" y="3773459"/>
            <a:ext cx="557670" cy="511283"/>
            <a:chOff x="6015419" y="3716859"/>
            <a:chExt cx="557671" cy="511283"/>
          </a:xfrm>
        </p:grpSpPr>
        <p:sp>
          <p:nvSpPr>
            <p:cNvPr id="8315" name="Google Shape;8315;p6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6" name="Google Shape;8316;p60"/>
            <p:cNvGrpSpPr/>
            <p:nvPr/>
          </p:nvGrpSpPr>
          <p:grpSpPr>
            <a:xfrm>
              <a:off x="6036094" y="3716980"/>
              <a:ext cx="529860" cy="510468"/>
              <a:chOff x="6036094" y="3716980"/>
              <a:chExt cx="529860" cy="510468"/>
            </a:xfrm>
          </p:grpSpPr>
          <p:sp>
            <p:nvSpPr>
              <p:cNvPr id="8317" name="Google Shape;8317;p6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7" name="Google Shape;8327;p60"/>
          <p:cNvGrpSpPr/>
          <p:nvPr/>
        </p:nvGrpSpPr>
        <p:grpSpPr>
          <a:xfrm>
            <a:off x="6665529" y="3130228"/>
            <a:ext cx="576302" cy="511871"/>
            <a:chOff x="6644304" y="3073628"/>
            <a:chExt cx="576302" cy="511871"/>
          </a:xfrm>
        </p:grpSpPr>
        <p:sp>
          <p:nvSpPr>
            <p:cNvPr id="8328" name="Google Shape;8328;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60"/>
            <p:cNvGrpSpPr/>
            <p:nvPr/>
          </p:nvGrpSpPr>
          <p:grpSpPr>
            <a:xfrm>
              <a:off x="6712169" y="3085440"/>
              <a:ext cx="481622" cy="494913"/>
              <a:chOff x="6712169" y="3085440"/>
              <a:chExt cx="481622" cy="494913"/>
            </a:xfrm>
          </p:grpSpPr>
          <p:sp>
            <p:nvSpPr>
              <p:cNvPr id="8330" name="Google Shape;8330;p6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5" name="Google Shape;8335;p6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8" name="Google Shape;8338;p60"/>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9" name="Google Shape;8339;p60"/>
          <p:cNvGrpSpPr/>
          <p:nvPr/>
        </p:nvGrpSpPr>
        <p:grpSpPr>
          <a:xfrm>
            <a:off x="6673379" y="3773223"/>
            <a:ext cx="560631" cy="511352"/>
            <a:chOff x="6652154" y="3716623"/>
            <a:chExt cx="560631" cy="511352"/>
          </a:xfrm>
        </p:grpSpPr>
        <p:sp>
          <p:nvSpPr>
            <p:cNvPr id="8340" name="Google Shape;8340;p6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1" name="Google Shape;8341;p60"/>
            <p:cNvGrpSpPr/>
            <p:nvPr/>
          </p:nvGrpSpPr>
          <p:grpSpPr>
            <a:xfrm>
              <a:off x="6669657" y="3716715"/>
              <a:ext cx="466779" cy="464290"/>
              <a:chOff x="6669657" y="3716715"/>
              <a:chExt cx="466779" cy="464290"/>
            </a:xfrm>
          </p:grpSpPr>
          <p:sp>
            <p:nvSpPr>
              <p:cNvPr id="8342" name="Google Shape;8342;p6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5" name="Google Shape;8355;p60"/>
          <p:cNvGrpSpPr/>
          <p:nvPr/>
        </p:nvGrpSpPr>
        <p:grpSpPr>
          <a:xfrm>
            <a:off x="7867470" y="4054631"/>
            <a:ext cx="187557" cy="187557"/>
            <a:chOff x="8565775" y="671075"/>
            <a:chExt cx="441000" cy="441000"/>
          </a:xfrm>
        </p:grpSpPr>
        <p:sp>
          <p:nvSpPr>
            <p:cNvPr id="8356" name="Google Shape;8356;p6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8" name="Google Shape;8358;p60"/>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0" name="Google Shape;8360;p60"/>
          <p:cNvGrpSpPr/>
          <p:nvPr/>
        </p:nvGrpSpPr>
        <p:grpSpPr>
          <a:xfrm>
            <a:off x="6021325" y="3132850"/>
            <a:ext cx="587871" cy="512373"/>
            <a:chOff x="6000100" y="3076250"/>
            <a:chExt cx="587871" cy="512373"/>
          </a:xfrm>
        </p:grpSpPr>
        <p:sp>
          <p:nvSpPr>
            <p:cNvPr id="8361" name="Google Shape;8361;p6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2" name="Google Shape;8362;p60"/>
            <p:cNvGrpSpPr/>
            <p:nvPr/>
          </p:nvGrpSpPr>
          <p:grpSpPr>
            <a:xfrm>
              <a:off x="6031360" y="3076713"/>
              <a:ext cx="539107" cy="480965"/>
              <a:chOff x="6031360" y="3076713"/>
              <a:chExt cx="539107" cy="480965"/>
            </a:xfrm>
          </p:grpSpPr>
          <p:sp>
            <p:nvSpPr>
              <p:cNvPr id="8363" name="Google Shape;8363;p6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0" name="Google Shape;8370;p60"/>
          <p:cNvGrpSpPr/>
          <p:nvPr/>
        </p:nvGrpSpPr>
        <p:grpSpPr>
          <a:xfrm>
            <a:off x="3597785" y="3065882"/>
            <a:ext cx="2241344" cy="1330656"/>
            <a:chOff x="3597785" y="3065882"/>
            <a:chExt cx="2241344" cy="1330656"/>
          </a:xfrm>
        </p:grpSpPr>
        <p:grpSp>
          <p:nvGrpSpPr>
            <p:cNvPr id="8371" name="Google Shape;8371;p60"/>
            <p:cNvGrpSpPr/>
            <p:nvPr/>
          </p:nvGrpSpPr>
          <p:grpSpPr>
            <a:xfrm>
              <a:off x="5296908" y="3937355"/>
              <a:ext cx="143198" cy="32380"/>
              <a:chOff x="5296908" y="3937355"/>
              <a:chExt cx="143198" cy="32380"/>
            </a:xfrm>
          </p:grpSpPr>
          <p:sp>
            <p:nvSpPr>
              <p:cNvPr id="8372" name="Google Shape;8372;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3" name="Google Shape;8373;p60"/>
              <p:cNvGrpSpPr/>
              <p:nvPr/>
            </p:nvGrpSpPr>
            <p:grpSpPr>
              <a:xfrm>
                <a:off x="5402331" y="3937355"/>
                <a:ext cx="37776" cy="32380"/>
                <a:chOff x="5402331" y="3937355"/>
                <a:chExt cx="37776" cy="32380"/>
              </a:xfrm>
            </p:grpSpPr>
            <p:sp>
              <p:nvSpPr>
                <p:cNvPr id="8374" name="Google Shape;8374;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60"/>
              <p:cNvGrpSpPr/>
              <p:nvPr/>
            </p:nvGrpSpPr>
            <p:grpSpPr>
              <a:xfrm>
                <a:off x="5296908" y="3937355"/>
                <a:ext cx="37783" cy="32380"/>
                <a:chOff x="5296908" y="3937355"/>
                <a:chExt cx="37783" cy="32380"/>
              </a:xfrm>
            </p:grpSpPr>
            <p:sp>
              <p:nvSpPr>
                <p:cNvPr id="8377" name="Google Shape;8377;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9" name="Google Shape;8379;p60"/>
            <p:cNvGrpSpPr/>
            <p:nvPr/>
          </p:nvGrpSpPr>
          <p:grpSpPr>
            <a:xfrm>
              <a:off x="4724163" y="3119631"/>
              <a:ext cx="120838" cy="84218"/>
              <a:chOff x="4724163" y="3119631"/>
              <a:chExt cx="120838" cy="84218"/>
            </a:xfrm>
          </p:grpSpPr>
          <p:grpSp>
            <p:nvGrpSpPr>
              <p:cNvPr id="8380" name="Google Shape;8380;p60"/>
              <p:cNvGrpSpPr/>
              <p:nvPr/>
            </p:nvGrpSpPr>
            <p:grpSpPr>
              <a:xfrm>
                <a:off x="4746712" y="3132773"/>
                <a:ext cx="86869" cy="56424"/>
                <a:chOff x="4746712" y="3132773"/>
                <a:chExt cx="86869" cy="56424"/>
              </a:xfrm>
            </p:grpSpPr>
            <p:sp>
              <p:nvSpPr>
                <p:cNvPr id="8381" name="Google Shape;8381;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60"/>
              <p:cNvGrpSpPr/>
              <p:nvPr/>
            </p:nvGrpSpPr>
            <p:grpSpPr>
              <a:xfrm>
                <a:off x="4773634" y="3143336"/>
                <a:ext cx="37776" cy="32451"/>
                <a:chOff x="4773634" y="3143336"/>
                <a:chExt cx="37776" cy="32451"/>
              </a:xfrm>
            </p:grpSpPr>
            <p:sp>
              <p:nvSpPr>
                <p:cNvPr id="8384" name="Google Shape;8384;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0"/>
              <p:cNvGrpSpPr/>
              <p:nvPr/>
            </p:nvGrpSpPr>
            <p:grpSpPr>
              <a:xfrm>
                <a:off x="4724163" y="3131248"/>
                <a:ext cx="37776" cy="32459"/>
                <a:chOff x="4724163" y="3131248"/>
                <a:chExt cx="37776" cy="32459"/>
              </a:xfrm>
            </p:grpSpPr>
            <p:sp>
              <p:nvSpPr>
                <p:cNvPr id="8387" name="Google Shape;8387;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60"/>
              <p:cNvGrpSpPr/>
              <p:nvPr/>
            </p:nvGrpSpPr>
            <p:grpSpPr>
              <a:xfrm>
                <a:off x="4755081" y="3176054"/>
                <a:ext cx="32357" cy="27795"/>
                <a:chOff x="4755081" y="3176054"/>
                <a:chExt cx="32357" cy="27795"/>
              </a:xfrm>
            </p:grpSpPr>
            <p:sp>
              <p:nvSpPr>
                <p:cNvPr id="8390" name="Google Shape;8390;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60"/>
              <p:cNvGrpSpPr/>
              <p:nvPr/>
            </p:nvGrpSpPr>
            <p:grpSpPr>
              <a:xfrm>
                <a:off x="4812550" y="3119631"/>
                <a:ext cx="32451" cy="27803"/>
                <a:chOff x="4812550" y="3119631"/>
                <a:chExt cx="32451" cy="27803"/>
              </a:xfrm>
            </p:grpSpPr>
            <p:sp>
              <p:nvSpPr>
                <p:cNvPr id="8393" name="Google Shape;8393;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5" name="Google Shape;8395;p60"/>
            <p:cNvGrpSpPr/>
            <p:nvPr/>
          </p:nvGrpSpPr>
          <p:grpSpPr>
            <a:xfrm>
              <a:off x="5382826" y="4027197"/>
              <a:ext cx="268967" cy="250422"/>
              <a:chOff x="5382826" y="4027197"/>
              <a:chExt cx="268967" cy="250422"/>
            </a:xfrm>
          </p:grpSpPr>
          <p:grpSp>
            <p:nvGrpSpPr>
              <p:cNvPr id="8396" name="Google Shape;8396;p60"/>
              <p:cNvGrpSpPr/>
              <p:nvPr/>
            </p:nvGrpSpPr>
            <p:grpSpPr>
              <a:xfrm>
                <a:off x="5405280" y="4042510"/>
                <a:ext cx="237570" cy="218647"/>
                <a:chOff x="5405280" y="4042510"/>
                <a:chExt cx="237570" cy="218647"/>
              </a:xfrm>
            </p:grpSpPr>
            <p:sp>
              <p:nvSpPr>
                <p:cNvPr id="8397" name="Google Shape;8397;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60"/>
              <p:cNvGrpSpPr/>
              <p:nvPr/>
            </p:nvGrpSpPr>
            <p:grpSpPr>
              <a:xfrm>
                <a:off x="5382826" y="4125549"/>
                <a:ext cx="37776" cy="32380"/>
                <a:chOff x="5382826" y="4125549"/>
                <a:chExt cx="37776" cy="32380"/>
              </a:xfrm>
            </p:grpSpPr>
            <p:sp>
              <p:nvSpPr>
                <p:cNvPr id="8404" name="Google Shape;8404;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0"/>
              <p:cNvGrpSpPr/>
              <p:nvPr/>
            </p:nvGrpSpPr>
            <p:grpSpPr>
              <a:xfrm>
                <a:off x="5475680" y="4195587"/>
                <a:ext cx="37783" cy="32364"/>
                <a:chOff x="5475680" y="4195587"/>
                <a:chExt cx="37783" cy="32364"/>
              </a:xfrm>
            </p:grpSpPr>
            <p:sp>
              <p:nvSpPr>
                <p:cNvPr id="8407" name="Google Shape;8407;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60"/>
              <p:cNvGrpSpPr/>
              <p:nvPr/>
            </p:nvGrpSpPr>
            <p:grpSpPr>
              <a:xfrm>
                <a:off x="5532575" y="4027197"/>
                <a:ext cx="33308" cy="32262"/>
                <a:chOff x="5532575" y="4027197"/>
                <a:chExt cx="33308" cy="32262"/>
              </a:xfrm>
            </p:grpSpPr>
            <p:sp>
              <p:nvSpPr>
                <p:cNvPr id="8410" name="Google Shape;8410;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0"/>
              <p:cNvGrpSpPr/>
              <p:nvPr/>
            </p:nvGrpSpPr>
            <p:grpSpPr>
              <a:xfrm>
                <a:off x="5590706" y="4245348"/>
                <a:ext cx="33497" cy="32270"/>
                <a:chOff x="5590706" y="4245348"/>
                <a:chExt cx="33497" cy="32270"/>
              </a:xfrm>
            </p:grpSpPr>
            <p:sp>
              <p:nvSpPr>
                <p:cNvPr id="8413" name="Google Shape;8413;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0"/>
              <p:cNvGrpSpPr/>
              <p:nvPr/>
            </p:nvGrpSpPr>
            <p:grpSpPr>
              <a:xfrm>
                <a:off x="5618681" y="4109677"/>
                <a:ext cx="33112" cy="32357"/>
                <a:chOff x="5618681" y="4109677"/>
                <a:chExt cx="33112" cy="32357"/>
              </a:xfrm>
            </p:grpSpPr>
            <p:sp>
              <p:nvSpPr>
                <p:cNvPr id="8416" name="Google Shape;8416;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60"/>
              <p:cNvGrpSpPr/>
              <p:nvPr/>
            </p:nvGrpSpPr>
            <p:grpSpPr>
              <a:xfrm>
                <a:off x="5479298" y="4128262"/>
                <a:ext cx="31405" cy="26906"/>
                <a:chOff x="5479298" y="4128262"/>
                <a:chExt cx="31405" cy="26906"/>
              </a:xfrm>
            </p:grpSpPr>
            <p:sp>
              <p:nvSpPr>
                <p:cNvPr id="8419" name="Google Shape;8419;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0"/>
              <p:cNvGrpSpPr/>
              <p:nvPr/>
            </p:nvGrpSpPr>
            <p:grpSpPr>
              <a:xfrm>
                <a:off x="5582903" y="4180116"/>
                <a:ext cx="31499" cy="26898"/>
                <a:chOff x="5582903" y="4180116"/>
                <a:chExt cx="31499" cy="26898"/>
              </a:xfrm>
            </p:grpSpPr>
            <p:sp>
              <p:nvSpPr>
                <p:cNvPr id="8422" name="Google Shape;8422;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4" name="Google Shape;8424;p60"/>
            <p:cNvGrpSpPr/>
            <p:nvPr/>
          </p:nvGrpSpPr>
          <p:grpSpPr>
            <a:xfrm>
              <a:off x="3977681" y="3230323"/>
              <a:ext cx="94584" cy="84085"/>
              <a:chOff x="3977681" y="3230323"/>
              <a:chExt cx="94584" cy="84085"/>
            </a:xfrm>
          </p:grpSpPr>
          <p:grpSp>
            <p:nvGrpSpPr>
              <p:cNvPr id="8425" name="Google Shape;8425;p60"/>
              <p:cNvGrpSpPr/>
              <p:nvPr/>
            </p:nvGrpSpPr>
            <p:grpSpPr>
              <a:xfrm>
                <a:off x="4000135" y="3243041"/>
                <a:ext cx="59570" cy="57186"/>
                <a:chOff x="4000135" y="3243041"/>
                <a:chExt cx="59570" cy="57186"/>
              </a:xfrm>
            </p:grpSpPr>
            <p:sp>
              <p:nvSpPr>
                <p:cNvPr id="8426" name="Google Shape;8426;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0"/>
              <p:cNvGrpSpPr/>
              <p:nvPr/>
            </p:nvGrpSpPr>
            <p:grpSpPr>
              <a:xfrm>
                <a:off x="3977681" y="3245872"/>
                <a:ext cx="37783" cy="32380"/>
                <a:chOff x="3977681" y="3245872"/>
                <a:chExt cx="37783" cy="32380"/>
              </a:xfrm>
            </p:grpSpPr>
            <p:sp>
              <p:nvSpPr>
                <p:cNvPr id="8430" name="Google Shape;8430;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0"/>
              <p:cNvGrpSpPr/>
              <p:nvPr/>
            </p:nvGrpSpPr>
            <p:grpSpPr>
              <a:xfrm>
                <a:off x="4040860" y="3262672"/>
                <a:ext cx="31405" cy="27001"/>
                <a:chOff x="4040860" y="3262672"/>
                <a:chExt cx="31405" cy="27001"/>
              </a:xfrm>
            </p:grpSpPr>
            <p:sp>
              <p:nvSpPr>
                <p:cNvPr id="8433" name="Google Shape;8433;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0"/>
              <p:cNvGrpSpPr/>
              <p:nvPr/>
            </p:nvGrpSpPr>
            <p:grpSpPr>
              <a:xfrm>
                <a:off x="4021072" y="3230323"/>
                <a:ext cx="31397" cy="26906"/>
                <a:chOff x="4021072" y="3230323"/>
                <a:chExt cx="31397" cy="26906"/>
              </a:xfrm>
            </p:grpSpPr>
            <p:sp>
              <p:nvSpPr>
                <p:cNvPr id="8436" name="Google Shape;8436;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0"/>
              <p:cNvGrpSpPr/>
              <p:nvPr/>
            </p:nvGrpSpPr>
            <p:grpSpPr>
              <a:xfrm>
                <a:off x="4001472" y="3287462"/>
                <a:ext cx="31499" cy="26945"/>
                <a:chOff x="4001472" y="3287462"/>
                <a:chExt cx="31499" cy="26945"/>
              </a:xfrm>
            </p:grpSpPr>
            <p:sp>
              <p:nvSpPr>
                <p:cNvPr id="8439" name="Google Shape;8439;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1" name="Google Shape;8441;p60"/>
            <p:cNvGrpSpPr/>
            <p:nvPr/>
          </p:nvGrpSpPr>
          <p:grpSpPr>
            <a:xfrm>
              <a:off x="4084715" y="3258865"/>
              <a:ext cx="184961" cy="137268"/>
              <a:chOff x="4084715" y="3258865"/>
              <a:chExt cx="184961" cy="137268"/>
            </a:xfrm>
          </p:grpSpPr>
          <p:grpSp>
            <p:nvGrpSpPr>
              <p:cNvPr id="8442" name="Google Shape;8442;p60"/>
              <p:cNvGrpSpPr/>
              <p:nvPr/>
            </p:nvGrpSpPr>
            <p:grpSpPr>
              <a:xfrm>
                <a:off x="4107453" y="3271583"/>
                <a:ext cx="153470" cy="110275"/>
                <a:chOff x="4107453" y="3271583"/>
                <a:chExt cx="153470" cy="110275"/>
              </a:xfrm>
            </p:grpSpPr>
            <p:sp>
              <p:nvSpPr>
                <p:cNvPr id="8443" name="Google Shape;8443;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0"/>
              <p:cNvGrpSpPr/>
              <p:nvPr/>
            </p:nvGrpSpPr>
            <p:grpSpPr>
              <a:xfrm>
                <a:off x="4136947" y="3258865"/>
                <a:ext cx="31499" cy="27001"/>
                <a:chOff x="4136947" y="3258865"/>
                <a:chExt cx="31499" cy="27001"/>
              </a:xfrm>
            </p:grpSpPr>
            <p:sp>
              <p:nvSpPr>
                <p:cNvPr id="8448" name="Google Shape;8448;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60"/>
              <p:cNvGrpSpPr/>
              <p:nvPr/>
            </p:nvGrpSpPr>
            <p:grpSpPr>
              <a:xfrm>
                <a:off x="4084715" y="3266478"/>
                <a:ext cx="31468" cy="26898"/>
                <a:chOff x="4084715" y="3266478"/>
                <a:chExt cx="31468" cy="26898"/>
              </a:xfrm>
            </p:grpSpPr>
            <p:sp>
              <p:nvSpPr>
                <p:cNvPr id="8451" name="Google Shape;8451;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0"/>
              <p:cNvGrpSpPr/>
              <p:nvPr/>
            </p:nvGrpSpPr>
            <p:grpSpPr>
              <a:xfrm>
                <a:off x="4159213" y="3279849"/>
                <a:ext cx="31405" cy="26945"/>
                <a:chOff x="4159213" y="3279849"/>
                <a:chExt cx="31405" cy="26945"/>
              </a:xfrm>
            </p:grpSpPr>
            <p:sp>
              <p:nvSpPr>
                <p:cNvPr id="8454" name="Google Shape;8454;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60"/>
              <p:cNvGrpSpPr/>
              <p:nvPr/>
            </p:nvGrpSpPr>
            <p:grpSpPr>
              <a:xfrm>
                <a:off x="4201550" y="3266502"/>
                <a:ext cx="31405" cy="26883"/>
                <a:chOff x="4201550" y="3266502"/>
                <a:chExt cx="31405" cy="26883"/>
              </a:xfrm>
            </p:grpSpPr>
            <p:sp>
              <p:nvSpPr>
                <p:cNvPr id="8457" name="Google Shape;8457;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60"/>
              <p:cNvGrpSpPr/>
              <p:nvPr/>
            </p:nvGrpSpPr>
            <p:grpSpPr>
              <a:xfrm>
                <a:off x="4201550" y="3338278"/>
                <a:ext cx="31405" cy="26930"/>
                <a:chOff x="4201550" y="3338278"/>
                <a:chExt cx="31405" cy="26930"/>
              </a:xfrm>
            </p:grpSpPr>
            <p:sp>
              <p:nvSpPr>
                <p:cNvPr id="8460" name="Google Shape;8460;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0"/>
              <p:cNvGrpSpPr/>
              <p:nvPr/>
            </p:nvGrpSpPr>
            <p:grpSpPr>
              <a:xfrm>
                <a:off x="4238272" y="3369132"/>
                <a:ext cx="31405" cy="27001"/>
                <a:chOff x="4238272" y="3369132"/>
                <a:chExt cx="31405" cy="27001"/>
              </a:xfrm>
            </p:grpSpPr>
            <p:sp>
              <p:nvSpPr>
                <p:cNvPr id="8463" name="Google Shape;8463;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5" name="Google Shape;8465;p60"/>
            <p:cNvGrpSpPr/>
            <p:nvPr/>
          </p:nvGrpSpPr>
          <p:grpSpPr>
            <a:xfrm>
              <a:off x="4068639" y="3200169"/>
              <a:ext cx="77643" cy="37272"/>
              <a:chOff x="4068639" y="3200169"/>
              <a:chExt cx="77643" cy="37272"/>
            </a:xfrm>
          </p:grpSpPr>
          <p:sp>
            <p:nvSpPr>
              <p:cNvPr id="8466" name="Google Shape;8466;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7" name="Google Shape;8467;p60"/>
              <p:cNvGrpSpPr/>
              <p:nvPr/>
            </p:nvGrpSpPr>
            <p:grpSpPr>
              <a:xfrm>
                <a:off x="4114878" y="3200169"/>
                <a:ext cx="31405" cy="26993"/>
                <a:chOff x="4114878" y="3200169"/>
                <a:chExt cx="31405" cy="26993"/>
              </a:xfrm>
            </p:grpSpPr>
            <p:sp>
              <p:nvSpPr>
                <p:cNvPr id="8468" name="Google Shape;8468;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60"/>
              <p:cNvGrpSpPr/>
              <p:nvPr/>
            </p:nvGrpSpPr>
            <p:grpSpPr>
              <a:xfrm>
                <a:off x="4068639" y="3210535"/>
                <a:ext cx="31499" cy="26906"/>
                <a:chOff x="4068639" y="3210535"/>
                <a:chExt cx="31499" cy="26906"/>
              </a:xfrm>
            </p:grpSpPr>
            <p:sp>
              <p:nvSpPr>
                <p:cNvPr id="8471" name="Google Shape;8471;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3" name="Google Shape;8473;p60"/>
            <p:cNvGrpSpPr/>
            <p:nvPr/>
          </p:nvGrpSpPr>
          <p:grpSpPr>
            <a:xfrm>
              <a:off x="3869702" y="3066935"/>
              <a:ext cx="382664" cy="190294"/>
              <a:chOff x="3869702" y="3066935"/>
              <a:chExt cx="382664" cy="190294"/>
            </a:xfrm>
          </p:grpSpPr>
          <p:grpSp>
            <p:nvGrpSpPr>
              <p:cNvPr id="8474" name="Google Shape;8474;p60"/>
              <p:cNvGrpSpPr/>
              <p:nvPr/>
            </p:nvGrpSpPr>
            <p:grpSpPr>
              <a:xfrm>
                <a:off x="3888633" y="3082351"/>
                <a:ext cx="351172" cy="160698"/>
                <a:chOff x="3888633" y="3082351"/>
                <a:chExt cx="351172" cy="160698"/>
              </a:xfrm>
            </p:grpSpPr>
            <p:sp>
              <p:nvSpPr>
                <p:cNvPr id="8475" name="Google Shape;8475;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0"/>
              <p:cNvGrpSpPr/>
              <p:nvPr/>
            </p:nvGrpSpPr>
            <p:grpSpPr>
              <a:xfrm>
                <a:off x="4143703" y="3066935"/>
                <a:ext cx="37783" cy="32357"/>
                <a:chOff x="4143703" y="3066935"/>
                <a:chExt cx="37783" cy="32357"/>
              </a:xfrm>
            </p:grpSpPr>
            <p:sp>
              <p:nvSpPr>
                <p:cNvPr id="8482" name="Google Shape;8482;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60"/>
              <p:cNvGrpSpPr/>
              <p:nvPr/>
            </p:nvGrpSpPr>
            <p:grpSpPr>
              <a:xfrm>
                <a:off x="4044565" y="3103563"/>
                <a:ext cx="37783" cy="32451"/>
                <a:chOff x="4044565" y="3103563"/>
                <a:chExt cx="37783" cy="32451"/>
              </a:xfrm>
            </p:grpSpPr>
            <p:sp>
              <p:nvSpPr>
                <p:cNvPr id="8485" name="Google Shape;8485;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60"/>
              <p:cNvGrpSpPr/>
              <p:nvPr/>
            </p:nvGrpSpPr>
            <p:grpSpPr>
              <a:xfrm>
                <a:off x="4017454" y="3188237"/>
                <a:ext cx="37776" cy="32357"/>
                <a:chOff x="4017454" y="3188237"/>
                <a:chExt cx="37776" cy="32357"/>
              </a:xfrm>
            </p:grpSpPr>
            <p:sp>
              <p:nvSpPr>
                <p:cNvPr id="8488" name="Google Shape;8488;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0"/>
              <p:cNvGrpSpPr/>
              <p:nvPr/>
            </p:nvGrpSpPr>
            <p:grpSpPr>
              <a:xfrm>
                <a:off x="3921548" y="3157509"/>
                <a:ext cx="37783" cy="32357"/>
                <a:chOff x="3921548" y="3157509"/>
                <a:chExt cx="37783" cy="32357"/>
              </a:xfrm>
            </p:grpSpPr>
            <p:sp>
              <p:nvSpPr>
                <p:cNvPr id="8491" name="Google Shape;8491;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60"/>
              <p:cNvGrpSpPr/>
              <p:nvPr/>
            </p:nvGrpSpPr>
            <p:grpSpPr>
              <a:xfrm>
                <a:off x="3939056" y="3211620"/>
                <a:ext cx="37783" cy="32380"/>
                <a:chOff x="3939056" y="3211620"/>
                <a:chExt cx="37783" cy="32380"/>
              </a:xfrm>
            </p:grpSpPr>
            <p:sp>
              <p:nvSpPr>
                <p:cNvPr id="8494" name="Google Shape;8494;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60"/>
              <p:cNvGrpSpPr/>
              <p:nvPr/>
            </p:nvGrpSpPr>
            <p:grpSpPr>
              <a:xfrm>
                <a:off x="4176240" y="3136965"/>
                <a:ext cx="31405" cy="26930"/>
                <a:chOff x="4176240" y="3136965"/>
                <a:chExt cx="31405" cy="26930"/>
              </a:xfrm>
            </p:grpSpPr>
            <p:sp>
              <p:nvSpPr>
                <p:cNvPr id="8497" name="Google Shape;8497;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60"/>
              <p:cNvGrpSpPr/>
              <p:nvPr/>
            </p:nvGrpSpPr>
            <p:grpSpPr>
              <a:xfrm>
                <a:off x="4133148" y="3152593"/>
                <a:ext cx="31499" cy="27001"/>
                <a:chOff x="4133148" y="3152593"/>
                <a:chExt cx="31499" cy="27001"/>
              </a:xfrm>
            </p:grpSpPr>
            <p:sp>
              <p:nvSpPr>
                <p:cNvPr id="8500" name="Google Shape;8500;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60"/>
              <p:cNvGrpSpPr/>
              <p:nvPr/>
            </p:nvGrpSpPr>
            <p:grpSpPr>
              <a:xfrm>
                <a:off x="4220866" y="3073534"/>
                <a:ext cx="31499" cy="26898"/>
                <a:chOff x="4220866" y="3073534"/>
                <a:chExt cx="31499" cy="26898"/>
              </a:xfrm>
            </p:grpSpPr>
            <p:sp>
              <p:nvSpPr>
                <p:cNvPr id="8503" name="Google Shape;8503;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60"/>
              <p:cNvGrpSpPr/>
              <p:nvPr/>
            </p:nvGrpSpPr>
            <p:grpSpPr>
              <a:xfrm>
                <a:off x="3869702" y="3230323"/>
                <a:ext cx="31499" cy="26906"/>
                <a:chOff x="3869702" y="3230323"/>
                <a:chExt cx="31499" cy="26906"/>
              </a:xfrm>
            </p:grpSpPr>
            <p:sp>
              <p:nvSpPr>
                <p:cNvPr id="8506" name="Google Shape;8506;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8" name="Google Shape;8508;p60"/>
            <p:cNvGrpSpPr/>
            <p:nvPr/>
          </p:nvGrpSpPr>
          <p:grpSpPr>
            <a:xfrm>
              <a:off x="4271383" y="3065882"/>
              <a:ext cx="304556" cy="341663"/>
              <a:chOff x="4271383" y="3065882"/>
              <a:chExt cx="304556" cy="341663"/>
            </a:xfrm>
          </p:grpSpPr>
          <p:grpSp>
            <p:nvGrpSpPr>
              <p:cNvPr id="8509" name="Google Shape;8509;p60"/>
              <p:cNvGrpSpPr/>
              <p:nvPr/>
            </p:nvGrpSpPr>
            <p:grpSpPr>
              <a:xfrm>
                <a:off x="4293838" y="3078639"/>
                <a:ext cx="269353" cy="311973"/>
                <a:chOff x="4293838" y="3078639"/>
                <a:chExt cx="269353" cy="311973"/>
              </a:xfrm>
            </p:grpSpPr>
            <p:sp>
              <p:nvSpPr>
                <p:cNvPr id="8510" name="Google Shape;8510;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0"/>
              <p:cNvGrpSpPr/>
              <p:nvPr/>
            </p:nvGrpSpPr>
            <p:grpSpPr>
              <a:xfrm>
                <a:off x="4538164" y="3342061"/>
                <a:ext cx="37776" cy="32380"/>
                <a:chOff x="4538164" y="3342061"/>
                <a:chExt cx="37776" cy="32380"/>
              </a:xfrm>
            </p:grpSpPr>
            <p:sp>
              <p:nvSpPr>
                <p:cNvPr id="8528" name="Google Shape;8528;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60"/>
              <p:cNvGrpSpPr/>
              <p:nvPr/>
            </p:nvGrpSpPr>
            <p:grpSpPr>
              <a:xfrm>
                <a:off x="4271383" y="3194742"/>
                <a:ext cx="37783" cy="32420"/>
                <a:chOff x="4271383" y="3194742"/>
                <a:chExt cx="37783" cy="32420"/>
              </a:xfrm>
            </p:grpSpPr>
            <p:sp>
              <p:nvSpPr>
                <p:cNvPr id="8531" name="Google Shape;8531;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60"/>
              <p:cNvGrpSpPr/>
              <p:nvPr/>
            </p:nvGrpSpPr>
            <p:grpSpPr>
              <a:xfrm>
                <a:off x="4284416" y="3084058"/>
                <a:ext cx="37783" cy="32357"/>
                <a:chOff x="4284416" y="3084058"/>
                <a:chExt cx="37783" cy="32357"/>
              </a:xfrm>
            </p:grpSpPr>
            <p:sp>
              <p:nvSpPr>
                <p:cNvPr id="8534" name="Google Shape;8534;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60"/>
              <p:cNvGrpSpPr/>
              <p:nvPr/>
            </p:nvGrpSpPr>
            <p:grpSpPr>
              <a:xfrm>
                <a:off x="4478697" y="3297561"/>
                <a:ext cx="37776" cy="32451"/>
                <a:chOff x="4478697" y="3297561"/>
                <a:chExt cx="37776" cy="32451"/>
              </a:xfrm>
            </p:grpSpPr>
            <p:sp>
              <p:nvSpPr>
                <p:cNvPr id="8537" name="Google Shape;8537;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60"/>
              <p:cNvGrpSpPr/>
              <p:nvPr/>
            </p:nvGrpSpPr>
            <p:grpSpPr>
              <a:xfrm>
                <a:off x="4411813" y="3331711"/>
                <a:ext cx="37776" cy="32451"/>
                <a:chOff x="4411813" y="3331711"/>
                <a:chExt cx="37776" cy="32451"/>
              </a:xfrm>
            </p:grpSpPr>
            <p:sp>
              <p:nvSpPr>
                <p:cNvPr id="8540" name="Google Shape;8540;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60"/>
              <p:cNvGrpSpPr/>
              <p:nvPr/>
            </p:nvGrpSpPr>
            <p:grpSpPr>
              <a:xfrm>
                <a:off x="4337984" y="3375188"/>
                <a:ext cx="37776" cy="32357"/>
                <a:chOff x="4337984" y="3375188"/>
                <a:chExt cx="37776" cy="32357"/>
              </a:xfrm>
            </p:grpSpPr>
            <p:sp>
              <p:nvSpPr>
                <p:cNvPr id="8543" name="Google Shape;8543;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0"/>
              <p:cNvGrpSpPr/>
              <p:nvPr/>
            </p:nvGrpSpPr>
            <p:grpSpPr>
              <a:xfrm>
                <a:off x="4494867" y="3090530"/>
                <a:ext cx="37878" cy="32451"/>
                <a:chOff x="4494867" y="3090530"/>
                <a:chExt cx="37878" cy="32451"/>
              </a:xfrm>
            </p:grpSpPr>
            <p:sp>
              <p:nvSpPr>
                <p:cNvPr id="8546" name="Google Shape;8546;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0"/>
              <p:cNvGrpSpPr/>
              <p:nvPr/>
            </p:nvGrpSpPr>
            <p:grpSpPr>
              <a:xfrm>
                <a:off x="4525124" y="3207774"/>
                <a:ext cx="37783" cy="32420"/>
                <a:chOff x="4525124" y="3207774"/>
                <a:chExt cx="37783" cy="32420"/>
              </a:xfrm>
            </p:grpSpPr>
            <p:sp>
              <p:nvSpPr>
                <p:cNvPr id="8549" name="Google Shape;8549;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60"/>
              <p:cNvGrpSpPr/>
              <p:nvPr/>
            </p:nvGrpSpPr>
            <p:grpSpPr>
              <a:xfrm>
                <a:off x="4440544" y="3176479"/>
                <a:ext cx="31499" cy="26898"/>
                <a:chOff x="4440544" y="3176479"/>
                <a:chExt cx="31499" cy="26898"/>
              </a:xfrm>
            </p:grpSpPr>
            <p:sp>
              <p:nvSpPr>
                <p:cNvPr id="8552" name="Google Shape;8552;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60"/>
              <p:cNvGrpSpPr/>
              <p:nvPr/>
            </p:nvGrpSpPr>
            <p:grpSpPr>
              <a:xfrm>
                <a:off x="4350545" y="3156400"/>
                <a:ext cx="31405" cy="27001"/>
                <a:chOff x="4350545" y="3156400"/>
                <a:chExt cx="31405" cy="27001"/>
              </a:xfrm>
            </p:grpSpPr>
            <p:sp>
              <p:nvSpPr>
                <p:cNvPr id="8555" name="Google Shape;8555;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60"/>
              <p:cNvGrpSpPr/>
              <p:nvPr/>
            </p:nvGrpSpPr>
            <p:grpSpPr>
              <a:xfrm>
                <a:off x="4376703" y="3255058"/>
                <a:ext cx="31405" cy="27001"/>
                <a:chOff x="4376703" y="3255058"/>
                <a:chExt cx="31405" cy="27001"/>
              </a:xfrm>
            </p:grpSpPr>
            <p:sp>
              <p:nvSpPr>
                <p:cNvPr id="8558" name="Google Shape;8558;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60"/>
              <p:cNvGrpSpPr/>
              <p:nvPr/>
            </p:nvGrpSpPr>
            <p:grpSpPr>
              <a:xfrm>
                <a:off x="4331322" y="3283656"/>
                <a:ext cx="31405" cy="26945"/>
                <a:chOff x="4331322" y="3283656"/>
                <a:chExt cx="31405" cy="26945"/>
              </a:xfrm>
            </p:grpSpPr>
            <p:sp>
              <p:nvSpPr>
                <p:cNvPr id="8561" name="Google Shape;8561;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60"/>
              <p:cNvGrpSpPr/>
              <p:nvPr/>
            </p:nvGrpSpPr>
            <p:grpSpPr>
              <a:xfrm>
                <a:off x="4380510" y="3065882"/>
                <a:ext cx="31405" cy="26938"/>
                <a:chOff x="4380510" y="3065882"/>
                <a:chExt cx="31405" cy="26938"/>
              </a:xfrm>
            </p:grpSpPr>
            <p:sp>
              <p:nvSpPr>
                <p:cNvPr id="8564" name="Google Shape;8564;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6" name="Google Shape;8566;p60"/>
            <p:cNvGrpSpPr/>
            <p:nvPr/>
          </p:nvGrpSpPr>
          <p:grpSpPr>
            <a:xfrm>
              <a:off x="4558998" y="3188237"/>
              <a:ext cx="1280131" cy="1052746"/>
              <a:chOff x="4558998" y="3188237"/>
              <a:chExt cx="1280131" cy="1052746"/>
            </a:xfrm>
          </p:grpSpPr>
          <p:sp>
            <p:nvSpPr>
              <p:cNvPr id="8567" name="Google Shape;8567;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8" name="Google Shape;8568;p60"/>
              <p:cNvGrpSpPr/>
              <p:nvPr/>
            </p:nvGrpSpPr>
            <p:grpSpPr>
              <a:xfrm>
                <a:off x="4579164" y="3203653"/>
                <a:ext cx="1244833" cy="1020397"/>
                <a:chOff x="4579164" y="3203653"/>
                <a:chExt cx="1244833" cy="1020397"/>
              </a:xfrm>
            </p:grpSpPr>
            <p:sp>
              <p:nvSpPr>
                <p:cNvPr id="8569" name="Google Shape;8569;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1" name="Google Shape;8571;p60"/>
                <p:cNvGrpSpPr/>
                <p:nvPr/>
              </p:nvGrpSpPr>
              <p:grpSpPr>
                <a:xfrm>
                  <a:off x="4579164" y="3203653"/>
                  <a:ext cx="1244833" cy="1020397"/>
                  <a:chOff x="4579164" y="3203653"/>
                  <a:chExt cx="1244833" cy="1020397"/>
                </a:xfrm>
              </p:grpSpPr>
              <p:sp>
                <p:nvSpPr>
                  <p:cNvPr id="8572" name="Google Shape;8572;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4" name="Google Shape;8574;p60"/>
                  <p:cNvGrpSpPr/>
                  <p:nvPr/>
                </p:nvGrpSpPr>
                <p:grpSpPr>
                  <a:xfrm>
                    <a:off x="4579164" y="3203653"/>
                    <a:ext cx="1244833" cy="1020397"/>
                    <a:chOff x="4579164" y="3203653"/>
                    <a:chExt cx="1244833" cy="1020397"/>
                  </a:xfrm>
                </p:grpSpPr>
                <p:sp>
                  <p:nvSpPr>
                    <p:cNvPr id="8575" name="Google Shape;8575;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3" name="Google Shape;8583;p60"/>
                    <p:cNvGrpSpPr/>
                    <p:nvPr/>
                  </p:nvGrpSpPr>
                  <p:grpSpPr>
                    <a:xfrm>
                      <a:off x="4579164" y="3203653"/>
                      <a:ext cx="1244833" cy="1020397"/>
                      <a:chOff x="4579164" y="3203653"/>
                      <a:chExt cx="1244833" cy="1020397"/>
                    </a:xfrm>
                  </p:grpSpPr>
                  <p:sp>
                    <p:nvSpPr>
                      <p:cNvPr id="8584" name="Google Shape;8584;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8" name="Google Shape;8598;p60"/>
                      <p:cNvGrpSpPr/>
                      <p:nvPr/>
                    </p:nvGrpSpPr>
                    <p:grpSpPr>
                      <a:xfrm>
                        <a:off x="4579164" y="3203653"/>
                        <a:ext cx="1244833" cy="1020397"/>
                        <a:chOff x="4579164" y="3203653"/>
                        <a:chExt cx="1244833" cy="1020397"/>
                      </a:xfrm>
                    </p:grpSpPr>
                    <p:sp>
                      <p:nvSpPr>
                        <p:cNvPr id="8599" name="Google Shape;8599;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60"/>
                        <p:cNvGrpSpPr/>
                        <p:nvPr/>
                      </p:nvGrpSpPr>
                      <p:grpSpPr>
                        <a:xfrm>
                          <a:off x="4579164" y="3203653"/>
                          <a:ext cx="1244833" cy="1020397"/>
                          <a:chOff x="4579164" y="3203653"/>
                          <a:chExt cx="1244833" cy="1020397"/>
                        </a:xfrm>
                      </p:grpSpPr>
                      <p:sp>
                        <p:nvSpPr>
                          <p:cNvPr id="8624" name="Google Shape;8624;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5" name="Google Shape;8625;p60"/>
                          <p:cNvGrpSpPr/>
                          <p:nvPr/>
                        </p:nvGrpSpPr>
                        <p:grpSpPr>
                          <a:xfrm>
                            <a:off x="4579164" y="3203653"/>
                            <a:ext cx="1244833" cy="1020397"/>
                            <a:chOff x="4579164" y="3203653"/>
                            <a:chExt cx="1244833" cy="1020397"/>
                          </a:xfrm>
                        </p:grpSpPr>
                        <p:sp>
                          <p:nvSpPr>
                            <p:cNvPr id="8626" name="Google Shape;8626;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3" name="Google Shape;8633;p60"/>
                            <p:cNvGrpSpPr/>
                            <p:nvPr/>
                          </p:nvGrpSpPr>
                          <p:grpSpPr>
                            <a:xfrm>
                              <a:off x="4579164" y="3203653"/>
                              <a:ext cx="1244833" cy="1020397"/>
                              <a:chOff x="4579164" y="3203653"/>
                              <a:chExt cx="1244833" cy="1020397"/>
                            </a:xfrm>
                          </p:grpSpPr>
                          <p:sp>
                            <p:nvSpPr>
                              <p:cNvPr id="8634" name="Google Shape;8634;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7" name="Google Shape;8647;p60"/>
                              <p:cNvGrpSpPr/>
                              <p:nvPr/>
                            </p:nvGrpSpPr>
                            <p:grpSpPr>
                              <a:xfrm>
                                <a:off x="4579164" y="3203653"/>
                                <a:ext cx="1244833" cy="1020397"/>
                                <a:chOff x="4579164" y="3203653"/>
                                <a:chExt cx="1244833" cy="1020397"/>
                              </a:xfrm>
                            </p:grpSpPr>
                            <p:sp>
                              <p:nvSpPr>
                                <p:cNvPr id="8648" name="Google Shape;8648;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5" name="Google Shape;8655;p60"/>
                                <p:cNvGrpSpPr/>
                                <p:nvPr/>
                              </p:nvGrpSpPr>
                              <p:grpSpPr>
                                <a:xfrm>
                                  <a:off x="4579164" y="3203653"/>
                                  <a:ext cx="1244833" cy="1020397"/>
                                  <a:chOff x="4579164" y="3203653"/>
                                  <a:chExt cx="1244833" cy="1020397"/>
                                </a:xfrm>
                              </p:grpSpPr>
                              <p:sp>
                                <p:nvSpPr>
                                  <p:cNvPr id="8656" name="Google Shape;8656;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1" name="Google Shape;8661;p60"/>
                                  <p:cNvGrpSpPr/>
                                  <p:nvPr/>
                                </p:nvGrpSpPr>
                                <p:grpSpPr>
                                  <a:xfrm>
                                    <a:off x="4579164" y="3203653"/>
                                    <a:ext cx="1244833" cy="1020397"/>
                                    <a:chOff x="4579164" y="3203653"/>
                                    <a:chExt cx="1244833" cy="1020397"/>
                                  </a:xfrm>
                                </p:grpSpPr>
                                <p:sp>
                                  <p:nvSpPr>
                                    <p:cNvPr id="8662" name="Google Shape;8662;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666" name="Google Shape;8666;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69" name="Google Shape;8669;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70" name="Google Shape;8670;p60"/>
              <p:cNvGrpSpPr/>
              <p:nvPr/>
            </p:nvGrpSpPr>
            <p:grpSpPr>
              <a:xfrm>
                <a:off x="4595437" y="3598775"/>
                <a:ext cx="37776" cy="32451"/>
                <a:chOff x="4595437" y="3598775"/>
                <a:chExt cx="37776" cy="32451"/>
              </a:xfrm>
            </p:grpSpPr>
            <p:sp>
              <p:nvSpPr>
                <p:cNvPr id="8671" name="Google Shape;8671;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0"/>
              <p:cNvGrpSpPr/>
              <p:nvPr/>
            </p:nvGrpSpPr>
            <p:grpSpPr>
              <a:xfrm>
                <a:off x="4641864" y="3524443"/>
                <a:ext cx="37776" cy="32380"/>
                <a:chOff x="4641864" y="3524443"/>
                <a:chExt cx="37776" cy="32380"/>
              </a:xfrm>
            </p:grpSpPr>
            <p:sp>
              <p:nvSpPr>
                <p:cNvPr id="8674" name="Google Shape;8674;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60"/>
              <p:cNvGrpSpPr/>
              <p:nvPr/>
            </p:nvGrpSpPr>
            <p:grpSpPr>
              <a:xfrm>
                <a:off x="4648431" y="3893901"/>
                <a:ext cx="37776" cy="32357"/>
                <a:chOff x="4648431" y="3893901"/>
                <a:chExt cx="37776" cy="32357"/>
              </a:xfrm>
            </p:grpSpPr>
            <p:sp>
              <p:nvSpPr>
                <p:cNvPr id="8677" name="Google Shape;8677;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60"/>
              <p:cNvGrpSpPr/>
              <p:nvPr/>
            </p:nvGrpSpPr>
            <p:grpSpPr>
              <a:xfrm>
                <a:off x="4567752" y="3722908"/>
                <a:ext cx="37870" cy="32380"/>
                <a:chOff x="4567752" y="3722908"/>
                <a:chExt cx="37870" cy="32380"/>
              </a:xfrm>
            </p:grpSpPr>
            <p:sp>
              <p:nvSpPr>
                <p:cNvPr id="8680" name="Google Shape;8680;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60"/>
              <p:cNvGrpSpPr/>
              <p:nvPr/>
            </p:nvGrpSpPr>
            <p:grpSpPr>
              <a:xfrm>
                <a:off x="4617506" y="3652052"/>
                <a:ext cx="37783" cy="32357"/>
                <a:chOff x="4617506" y="3652052"/>
                <a:chExt cx="37783" cy="32357"/>
              </a:xfrm>
            </p:grpSpPr>
            <p:sp>
              <p:nvSpPr>
                <p:cNvPr id="8683" name="Google Shape;8683;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0"/>
              <p:cNvGrpSpPr/>
              <p:nvPr/>
            </p:nvGrpSpPr>
            <p:grpSpPr>
              <a:xfrm>
                <a:off x="4739005" y="3554149"/>
                <a:ext cx="37870" cy="32357"/>
                <a:chOff x="4739005" y="3554149"/>
                <a:chExt cx="37870" cy="32357"/>
              </a:xfrm>
            </p:grpSpPr>
            <p:sp>
              <p:nvSpPr>
                <p:cNvPr id="8686" name="Google Shape;8686;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0"/>
              <p:cNvGrpSpPr/>
              <p:nvPr/>
            </p:nvGrpSpPr>
            <p:grpSpPr>
              <a:xfrm>
                <a:off x="4806557" y="3630258"/>
                <a:ext cx="37776" cy="32364"/>
                <a:chOff x="4806557" y="3630258"/>
                <a:chExt cx="37776" cy="32364"/>
              </a:xfrm>
            </p:grpSpPr>
            <p:sp>
              <p:nvSpPr>
                <p:cNvPr id="8689" name="Google Shape;8689;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0"/>
              <p:cNvGrpSpPr/>
              <p:nvPr/>
            </p:nvGrpSpPr>
            <p:grpSpPr>
              <a:xfrm>
                <a:off x="4737007" y="4004357"/>
                <a:ext cx="37870" cy="32357"/>
                <a:chOff x="4737007" y="4004357"/>
                <a:chExt cx="37870" cy="32357"/>
              </a:xfrm>
            </p:grpSpPr>
            <p:sp>
              <p:nvSpPr>
                <p:cNvPr id="8692" name="Google Shape;8692;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60"/>
              <p:cNvGrpSpPr/>
              <p:nvPr/>
            </p:nvGrpSpPr>
            <p:grpSpPr>
              <a:xfrm>
                <a:off x="4773634" y="4208627"/>
                <a:ext cx="37776" cy="32357"/>
                <a:chOff x="4773634" y="4208627"/>
                <a:chExt cx="37776" cy="32357"/>
              </a:xfrm>
            </p:grpSpPr>
            <p:sp>
              <p:nvSpPr>
                <p:cNvPr id="8695" name="Google Shape;8695;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0"/>
              <p:cNvGrpSpPr/>
              <p:nvPr/>
            </p:nvGrpSpPr>
            <p:grpSpPr>
              <a:xfrm>
                <a:off x="4888282" y="4074764"/>
                <a:ext cx="37776" cy="32451"/>
                <a:chOff x="4888282" y="4074764"/>
                <a:chExt cx="37776" cy="32451"/>
              </a:xfrm>
            </p:grpSpPr>
            <p:sp>
              <p:nvSpPr>
                <p:cNvPr id="8698" name="Google Shape;8698;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0"/>
              <p:cNvGrpSpPr/>
              <p:nvPr/>
            </p:nvGrpSpPr>
            <p:grpSpPr>
              <a:xfrm>
                <a:off x="4901315" y="3804271"/>
                <a:ext cx="37776" cy="32364"/>
                <a:chOff x="4901315" y="3804271"/>
                <a:chExt cx="37776" cy="32364"/>
              </a:xfrm>
            </p:grpSpPr>
            <p:sp>
              <p:nvSpPr>
                <p:cNvPr id="8701" name="Google Shape;8701;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0"/>
              <p:cNvGrpSpPr/>
              <p:nvPr/>
            </p:nvGrpSpPr>
            <p:grpSpPr>
              <a:xfrm>
                <a:off x="4866394" y="3715035"/>
                <a:ext cx="37846" cy="32357"/>
                <a:chOff x="4866394" y="3715035"/>
                <a:chExt cx="37846" cy="32357"/>
              </a:xfrm>
            </p:grpSpPr>
            <p:sp>
              <p:nvSpPr>
                <p:cNvPr id="8704" name="Google Shape;8704;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0"/>
              <p:cNvGrpSpPr/>
              <p:nvPr/>
            </p:nvGrpSpPr>
            <p:grpSpPr>
              <a:xfrm>
                <a:off x="4979233" y="3839798"/>
                <a:ext cx="37878" cy="32420"/>
                <a:chOff x="4979233" y="3839798"/>
                <a:chExt cx="37878" cy="32420"/>
              </a:xfrm>
            </p:grpSpPr>
            <p:sp>
              <p:nvSpPr>
                <p:cNvPr id="8707" name="Google Shape;8707;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0"/>
              <p:cNvGrpSpPr/>
              <p:nvPr/>
            </p:nvGrpSpPr>
            <p:grpSpPr>
              <a:xfrm>
                <a:off x="4790662" y="3679147"/>
                <a:ext cx="37783" cy="32380"/>
                <a:chOff x="4790662" y="3679147"/>
                <a:chExt cx="37783" cy="32380"/>
              </a:xfrm>
            </p:grpSpPr>
            <p:sp>
              <p:nvSpPr>
                <p:cNvPr id="8710" name="Google Shape;8710;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0"/>
              <p:cNvGrpSpPr/>
              <p:nvPr/>
            </p:nvGrpSpPr>
            <p:grpSpPr>
              <a:xfrm>
                <a:off x="4857263" y="3557861"/>
                <a:ext cx="37776" cy="32357"/>
                <a:chOff x="4857263" y="3557861"/>
                <a:chExt cx="37776" cy="32357"/>
              </a:xfrm>
            </p:grpSpPr>
            <p:sp>
              <p:nvSpPr>
                <p:cNvPr id="8713" name="Google Shape;8713;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60"/>
              <p:cNvGrpSpPr/>
              <p:nvPr/>
            </p:nvGrpSpPr>
            <p:grpSpPr>
              <a:xfrm>
                <a:off x="4883902" y="3648033"/>
                <a:ext cx="37783" cy="32380"/>
                <a:chOff x="4883902" y="3648033"/>
                <a:chExt cx="37783" cy="32380"/>
              </a:xfrm>
            </p:grpSpPr>
            <p:sp>
              <p:nvSpPr>
                <p:cNvPr id="8716" name="Google Shape;8716;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60"/>
              <p:cNvGrpSpPr/>
              <p:nvPr/>
            </p:nvGrpSpPr>
            <p:grpSpPr>
              <a:xfrm>
                <a:off x="4907780" y="3347220"/>
                <a:ext cx="37878" cy="32357"/>
                <a:chOff x="4907780" y="3347220"/>
                <a:chExt cx="37878" cy="32357"/>
              </a:xfrm>
            </p:grpSpPr>
            <p:sp>
              <p:nvSpPr>
                <p:cNvPr id="8719" name="Google Shape;8719;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0"/>
              <p:cNvGrpSpPr/>
              <p:nvPr/>
            </p:nvGrpSpPr>
            <p:grpSpPr>
              <a:xfrm>
                <a:off x="5065048" y="3738150"/>
                <a:ext cx="37783" cy="32364"/>
                <a:chOff x="5065048" y="3738150"/>
                <a:chExt cx="37783" cy="32364"/>
              </a:xfrm>
            </p:grpSpPr>
            <p:sp>
              <p:nvSpPr>
                <p:cNvPr id="8722" name="Google Shape;8722;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60"/>
              <p:cNvGrpSpPr/>
              <p:nvPr/>
            </p:nvGrpSpPr>
            <p:grpSpPr>
              <a:xfrm>
                <a:off x="5071616" y="3284615"/>
                <a:ext cx="37783" cy="32357"/>
                <a:chOff x="5071616" y="3284615"/>
                <a:chExt cx="37783" cy="32357"/>
              </a:xfrm>
            </p:grpSpPr>
            <p:sp>
              <p:nvSpPr>
                <p:cNvPr id="8725" name="Google Shape;8725;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0"/>
              <p:cNvGrpSpPr/>
              <p:nvPr/>
            </p:nvGrpSpPr>
            <p:grpSpPr>
              <a:xfrm>
                <a:off x="5389291" y="3759921"/>
                <a:ext cx="37783" cy="32380"/>
                <a:chOff x="5389291" y="3759921"/>
                <a:chExt cx="37783" cy="32380"/>
              </a:xfrm>
            </p:grpSpPr>
            <p:sp>
              <p:nvSpPr>
                <p:cNvPr id="8728" name="Google Shape;8728;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0"/>
              <p:cNvGrpSpPr/>
              <p:nvPr/>
            </p:nvGrpSpPr>
            <p:grpSpPr>
              <a:xfrm>
                <a:off x="5431534" y="3632932"/>
                <a:ext cx="37878" cy="32451"/>
                <a:chOff x="5431534" y="3632932"/>
                <a:chExt cx="37878" cy="32451"/>
              </a:xfrm>
            </p:grpSpPr>
            <p:sp>
              <p:nvSpPr>
                <p:cNvPr id="8731" name="Google Shape;8731;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60"/>
              <p:cNvGrpSpPr/>
              <p:nvPr/>
            </p:nvGrpSpPr>
            <p:grpSpPr>
              <a:xfrm>
                <a:off x="5540755" y="3544829"/>
                <a:ext cx="37783" cy="32357"/>
                <a:chOff x="5540755" y="3544829"/>
                <a:chExt cx="37783" cy="32357"/>
              </a:xfrm>
            </p:grpSpPr>
            <p:sp>
              <p:nvSpPr>
                <p:cNvPr id="8734" name="Google Shape;8734;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0"/>
              <p:cNvGrpSpPr/>
              <p:nvPr/>
            </p:nvGrpSpPr>
            <p:grpSpPr>
              <a:xfrm>
                <a:off x="5579293" y="3412107"/>
                <a:ext cx="37776" cy="32357"/>
                <a:chOff x="5579293" y="3412107"/>
                <a:chExt cx="37776" cy="32357"/>
              </a:xfrm>
            </p:grpSpPr>
            <p:sp>
              <p:nvSpPr>
                <p:cNvPr id="8737" name="Google Shape;8737;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60"/>
              <p:cNvGrpSpPr/>
              <p:nvPr/>
            </p:nvGrpSpPr>
            <p:grpSpPr>
              <a:xfrm>
                <a:off x="5801346" y="3284615"/>
                <a:ext cx="37783" cy="32357"/>
                <a:chOff x="5801346" y="3284615"/>
                <a:chExt cx="37783" cy="32357"/>
              </a:xfrm>
            </p:grpSpPr>
            <p:sp>
              <p:nvSpPr>
                <p:cNvPr id="8740" name="Google Shape;8740;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0"/>
              <p:cNvGrpSpPr/>
              <p:nvPr/>
            </p:nvGrpSpPr>
            <p:grpSpPr>
              <a:xfrm>
                <a:off x="5763578" y="3399067"/>
                <a:ext cx="37776" cy="32364"/>
                <a:chOff x="5763578" y="3399067"/>
                <a:chExt cx="37776" cy="32364"/>
              </a:xfrm>
            </p:grpSpPr>
            <p:sp>
              <p:nvSpPr>
                <p:cNvPr id="8743" name="Google Shape;8743;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60"/>
              <p:cNvGrpSpPr/>
              <p:nvPr/>
            </p:nvGrpSpPr>
            <p:grpSpPr>
              <a:xfrm>
                <a:off x="5395858" y="3230952"/>
                <a:ext cx="37776" cy="32364"/>
                <a:chOff x="5395858" y="3230952"/>
                <a:chExt cx="37776" cy="32364"/>
              </a:xfrm>
            </p:grpSpPr>
            <p:sp>
              <p:nvSpPr>
                <p:cNvPr id="8746" name="Google Shape;8746;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60"/>
              <p:cNvGrpSpPr/>
              <p:nvPr/>
            </p:nvGrpSpPr>
            <p:grpSpPr>
              <a:xfrm>
                <a:off x="5264088" y="3188237"/>
                <a:ext cx="37776" cy="32357"/>
                <a:chOff x="5264088" y="3188237"/>
                <a:chExt cx="37776" cy="32357"/>
              </a:xfrm>
            </p:grpSpPr>
            <p:sp>
              <p:nvSpPr>
                <p:cNvPr id="8749" name="Google Shape;8749;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0"/>
              <p:cNvGrpSpPr/>
              <p:nvPr/>
            </p:nvGrpSpPr>
            <p:grpSpPr>
              <a:xfrm>
                <a:off x="5585758" y="3237425"/>
                <a:ext cx="37878" cy="32357"/>
                <a:chOff x="5585758" y="3237425"/>
                <a:chExt cx="37878" cy="32357"/>
              </a:xfrm>
            </p:grpSpPr>
            <p:sp>
              <p:nvSpPr>
                <p:cNvPr id="8752" name="Google Shape;8752;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60"/>
              <p:cNvGrpSpPr/>
              <p:nvPr/>
            </p:nvGrpSpPr>
            <p:grpSpPr>
              <a:xfrm>
                <a:off x="4874196" y="3291088"/>
                <a:ext cx="37878" cy="32451"/>
                <a:chOff x="4874196" y="3291088"/>
                <a:chExt cx="37878" cy="32451"/>
              </a:xfrm>
            </p:grpSpPr>
            <p:sp>
              <p:nvSpPr>
                <p:cNvPr id="8755" name="Google Shape;8755;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0"/>
              <p:cNvGrpSpPr/>
              <p:nvPr/>
            </p:nvGrpSpPr>
            <p:grpSpPr>
              <a:xfrm>
                <a:off x="5197770" y="3785466"/>
                <a:ext cx="37783" cy="32427"/>
                <a:chOff x="5197770" y="3785466"/>
                <a:chExt cx="37783" cy="32427"/>
              </a:xfrm>
            </p:grpSpPr>
            <p:sp>
              <p:nvSpPr>
                <p:cNvPr id="8758" name="Google Shape;8758;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0"/>
              <p:cNvGrpSpPr/>
              <p:nvPr/>
            </p:nvGrpSpPr>
            <p:grpSpPr>
              <a:xfrm>
                <a:off x="5177699" y="3492117"/>
                <a:ext cx="37776" cy="32357"/>
                <a:chOff x="5177699" y="3492117"/>
                <a:chExt cx="37776" cy="32357"/>
              </a:xfrm>
            </p:grpSpPr>
            <p:sp>
              <p:nvSpPr>
                <p:cNvPr id="8761" name="Google Shape;8761;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60"/>
              <p:cNvGrpSpPr/>
              <p:nvPr/>
            </p:nvGrpSpPr>
            <p:grpSpPr>
              <a:xfrm>
                <a:off x="5349431" y="3622346"/>
                <a:ext cx="37870" cy="32380"/>
                <a:chOff x="5349431" y="3622346"/>
                <a:chExt cx="37870" cy="32380"/>
              </a:xfrm>
            </p:grpSpPr>
            <p:sp>
              <p:nvSpPr>
                <p:cNvPr id="8764" name="Google Shape;8764;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0"/>
              <p:cNvGrpSpPr/>
              <p:nvPr/>
            </p:nvGrpSpPr>
            <p:grpSpPr>
              <a:xfrm>
                <a:off x="5068855" y="3563980"/>
                <a:ext cx="53954" cy="46223"/>
                <a:chOff x="5068855" y="3563980"/>
                <a:chExt cx="53954" cy="46223"/>
              </a:xfrm>
            </p:grpSpPr>
            <p:sp>
              <p:nvSpPr>
                <p:cNvPr id="8767" name="Google Shape;8767;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60"/>
              <p:cNvGrpSpPr/>
              <p:nvPr/>
            </p:nvGrpSpPr>
            <p:grpSpPr>
              <a:xfrm>
                <a:off x="5037654" y="3392507"/>
                <a:ext cx="37870" cy="32451"/>
                <a:chOff x="5037654" y="3392507"/>
                <a:chExt cx="37870" cy="32451"/>
              </a:xfrm>
            </p:grpSpPr>
            <p:sp>
              <p:nvSpPr>
                <p:cNvPr id="8770" name="Google Shape;8770;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0"/>
              <p:cNvGrpSpPr/>
              <p:nvPr/>
            </p:nvGrpSpPr>
            <p:grpSpPr>
              <a:xfrm>
                <a:off x="5456560" y="3368629"/>
                <a:ext cx="37870" cy="32451"/>
                <a:chOff x="5456560" y="3368629"/>
                <a:chExt cx="37870" cy="32451"/>
              </a:xfrm>
            </p:grpSpPr>
            <p:sp>
              <p:nvSpPr>
                <p:cNvPr id="8773" name="Google Shape;8773;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60"/>
              <p:cNvGrpSpPr/>
              <p:nvPr/>
            </p:nvGrpSpPr>
            <p:grpSpPr>
              <a:xfrm>
                <a:off x="4755749" y="3501516"/>
                <a:ext cx="46246" cy="39608"/>
                <a:chOff x="4755749" y="3501516"/>
                <a:chExt cx="46246" cy="39608"/>
              </a:xfrm>
            </p:grpSpPr>
            <p:sp>
              <p:nvSpPr>
                <p:cNvPr id="8776" name="Google Shape;8776;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60"/>
              <p:cNvGrpSpPr/>
              <p:nvPr/>
            </p:nvGrpSpPr>
            <p:grpSpPr>
              <a:xfrm>
                <a:off x="4681346" y="3485582"/>
                <a:ext cx="37783" cy="32427"/>
                <a:chOff x="4681346" y="3485582"/>
                <a:chExt cx="37783" cy="32427"/>
              </a:xfrm>
            </p:grpSpPr>
            <p:sp>
              <p:nvSpPr>
                <p:cNvPr id="8779" name="Google Shape;8779;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0"/>
              <p:cNvGrpSpPr/>
              <p:nvPr/>
            </p:nvGrpSpPr>
            <p:grpSpPr>
              <a:xfrm>
                <a:off x="4767067" y="3291088"/>
                <a:ext cx="37878" cy="32451"/>
                <a:chOff x="4767067" y="3291088"/>
                <a:chExt cx="37878" cy="32451"/>
              </a:xfrm>
            </p:grpSpPr>
            <p:sp>
              <p:nvSpPr>
                <p:cNvPr id="8782" name="Google Shape;8782;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60"/>
              <p:cNvGrpSpPr/>
              <p:nvPr/>
            </p:nvGrpSpPr>
            <p:grpSpPr>
              <a:xfrm>
                <a:off x="4687819" y="3405539"/>
                <a:ext cx="37776" cy="32451"/>
                <a:chOff x="4687819" y="3405539"/>
                <a:chExt cx="37776" cy="32451"/>
              </a:xfrm>
            </p:grpSpPr>
            <p:sp>
              <p:nvSpPr>
                <p:cNvPr id="8785" name="Google Shape;8785;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0"/>
              <p:cNvGrpSpPr/>
              <p:nvPr/>
            </p:nvGrpSpPr>
            <p:grpSpPr>
              <a:xfrm>
                <a:off x="4923101" y="3444809"/>
                <a:ext cx="52813" cy="45318"/>
                <a:chOff x="4923101" y="3444809"/>
                <a:chExt cx="52813" cy="45318"/>
              </a:xfrm>
            </p:grpSpPr>
            <p:sp>
              <p:nvSpPr>
                <p:cNvPr id="8788" name="Google Shape;8788;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60"/>
              <p:cNvGrpSpPr/>
              <p:nvPr/>
            </p:nvGrpSpPr>
            <p:grpSpPr>
              <a:xfrm>
                <a:off x="4846040" y="3654750"/>
                <a:ext cx="31405" cy="26993"/>
                <a:chOff x="4846040" y="3654750"/>
                <a:chExt cx="31405" cy="26993"/>
              </a:xfrm>
            </p:grpSpPr>
            <p:sp>
              <p:nvSpPr>
                <p:cNvPr id="8791" name="Google Shape;8791;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0"/>
              <p:cNvGrpSpPr/>
              <p:nvPr/>
            </p:nvGrpSpPr>
            <p:grpSpPr>
              <a:xfrm>
                <a:off x="4925673" y="3691700"/>
                <a:ext cx="40253" cy="34472"/>
                <a:chOff x="4925673" y="3691700"/>
                <a:chExt cx="40253" cy="34472"/>
              </a:xfrm>
            </p:grpSpPr>
            <p:sp>
              <p:nvSpPr>
                <p:cNvPr id="8794" name="Google Shape;8794;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0"/>
              <p:cNvGrpSpPr/>
              <p:nvPr/>
            </p:nvGrpSpPr>
            <p:grpSpPr>
              <a:xfrm>
                <a:off x="4894653" y="3740848"/>
                <a:ext cx="31405" cy="26906"/>
                <a:chOff x="4894653" y="3740848"/>
                <a:chExt cx="31405" cy="26906"/>
              </a:xfrm>
            </p:grpSpPr>
            <p:sp>
              <p:nvSpPr>
                <p:cNvPr id="8797" name="Google Shape;8797;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0"/>
              <p:cNvGrpSpPr/>
              <p:nvPr/>
            </p:nvGrpSpPr>
            <p:grpSpPr>
              <a:xfrm>
                <a:off x="4962300" y="3696348"/>
                <a:ext cx="38255" cy="32773"/>
                <a:chOff x="4962300" y="3696348"/>
                <a:chExt cx="38255" cy="32773"/>
              </a:xfrm>
            </p:grpSpPr>
            <p:sp>
              <p:nvSpPr>
                <p:cNvPr id="8800" name="Google Shape;8800;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60"/>
              <p:cNvGrpSpPr/>
              <p:nvPr/>
            </p:nvGrpSpPr>
            <p:grpSpPr>
              <a:xfrm>
                <a:off x="4980185" y="3743349"/>
                <a:ext cx="31499" cy="26969"/>
                <a:chOff x="4980185" y="3743349"/>
                <a:chExt cx="31499" cy="26969"/>
              </a:xfrm>
            </p:grpSpPr>
            <p:sp>
              <p:nvSpPr>
                <p:cNvPr id="8803" name="Google Shape;8803;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0"/>
              <p:cNvGrpSpPr/>
              <p:nvPr/>
            </p:nvGrpSpPr>
            <p:grpSpPr>
              <a:xfrm>
                <a:off x="5013768" y="3734312"/>
                <a:ext cx="31499" cy="26969"/>
                <a:chOff x="5013768" y="3734312"/>
                <a:chExt cx="31499" cy="26969"/>
              </a:xfrm>
            </p:grpSpPr>
            <p:sp>
              <p:nvSpPr>
                <p:cNvPr id="8806" name="Google Shape;8806;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0"/>
              <p:cNvGrpSpPr/>
              <p:nvPr/>
            </p:nvGrpSpPr>
            <p:grpSpPr>
              <a:xfrm>
                <a:off x="5036703" y="3764545"/>
                <a:ext cx="31499" cy="26898"/>
                <a:chOff x="5036703" y="3764545"/>
                <a:chExt cx="31499" cy="26898"/>
              </a:xfrm>
            </p:grpSpPr>
            <p:sp>
              <p:nvSpPr>
                <p:cNvPr id="8809" name="Google Shape;8809;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0"/>
              <p:cNvGrpSpPr/>
              <p:nvPr/>
            </p:nvGrpSpPr>
            <p:grpSpPr>
              <a:xfrm>
                <a:off x="4953546" y="3768352"/>
                <a:ext cx="31405" cy="26898"/>
                <a:chOff x="4953546" y="3768352"/>
                <a:chExt cx="31405" cy="26898"/>
              </a:xfrm>
            </p:grpSpPr>
            <p:sp>
              <p:nvSpPr>
                <p:cNvPr id="8812" name="Google Shape;8812;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0"/>
              <p:cNvGrpSpPr/>
              <p:nvPr/>
            </p:nvGrpSpPr>
            <p:grpSpPr>
              <a:xfrm>
                <a:off x="4964770" y="3814016"/>
                <a:ext cx="31499" cy="26993"/>
                <a:chOff x="4964770" y="3814016"/>
                <a:chExt cx="31499" cy="26993"/>
              </a:xfrm>
            </p:grpSpPr>
            <p:sp>
              <p:nvSpPr>
                <p:cNvPr id="8815" name="Google Shape;8815;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60"/>
              <p:cNvGrpSpPr/>
              <p:nvPr/>
            </p:nvGrpSpPr>
            <p:grpSpPr>
              <a:xfrm>
                <a:off x="4923290" y="3800504"/>
                <a:ext cx="31468" cy="26898"/>
                <a:chOff x="4923290" y="3800504"/>
                <a:chExt cx="31468" cy="26898"/>
              </a:xfrm>
            </p:grpSpPr>
            <p:sp>
              <p:nvSpPr>
                <p:cNvPr id="8818" name="Google Shape;8818;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0"/>
              <p:cNvGrpSpPr/>
              <p:nvPr/>
            </p:nvGrpSpPr>
            <p:grpSpPr>
              <a:xfrm>
                <a:off x="5108534" y="3650943"/>
                <a:ext cx="31405" cy="26993"/>
                <a:chOff x="5108534" y="3650943"/>
                <a:chExt cx="31405" cy="26993"/>
              </a:xfrm>
            </p:grpSpPr>
            <p:sp>
              <p:nvSpPr>
                <p:cNvPr id="8821" name="Google Shape;8821;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60"/>
              <p:cNvGrpSpPr/>
              <p:nvPr/>
            </p:nvGrpSpPr>
            <p:grpSpPr>
              <a:xfrm>
                <a:off x="5119380" y="3760739"/>
                <a:ext cx="31499" cy="26993"/>
                <a:chOff x="5119380" y="3760739"/>
                <a:chExt cx="31499" cy="26993"/>
              </a:xfrm>
            </p:grpSpPr>
            <p:sp>
              <p:nvSpPr>
                <p:cNvPr id="8824" name="Google Shape;8824;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0"/>
              <p:cNvGrpSpPr/>
              <p:nvPr/>
            </p:nvGrpSpPr>
            <p:grpSpPr>
              <a:xfrm>
                <a:off x="5119380" y="3788235"/>
                <a:ext cx="31499" cy="26993"/>
                <a:chOff x="5119380" y="3788235"/>
                <a:chExt cx="31499" cy="26993"/>
              </a:xfrm>
            </p:grpSpPr>
            <p:sp>
              <p:nvSpPr>
                <p:cNvPr id="8827" name="Google Shape;8827;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0"/>
              <p:cNvGrpSpPr/>
              <p:nvPr/>
            </p:nvGrpSpPr>
            <p:grpSpPr>
              <a:xfrm>
                <a:off x="5158005" y="3875284"/>
                <a:ext cx="31405" cy="27001"/>
                <a:chOff x="5158005" y="3875284"/>
                <a:chExt cx="31405" cy="27001"/>
              </a:xfrm>
            </p:grpSpPr>
            <p:sp>
              <p:nvSpPr>
                <p:cNvPr id="8830" name="Google Shape;8830;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60"/>
              <p:cNvGrpSpPr/>
              <p:nvPr/>
            </p:nvGrpSpPr>
            <p:grpSpPr>
              <a:xfrm>
                <a:off x="5233163" y="3764545"/>
                <a:ext cx="31499" cy="26898"/>
                <a:chOff x="5233163" y="3764545"/>
                <a:chExt cx="31499" cy="26898"/>
              </a:xfrm>
            </p:grpSpPr>
            <p:sp>
              <p:nvSpPr>
                <p:cNvPr id="8833" name="Google Shape;8833;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0"/>
              <p:cNvGrpSpPr/>
              <p:nvPr/>
            </p:nvGrpSpPr>
            <p:grpSpPr>
              <a:xfrm>
                <a:off x="5276168" y="3805545"/>
                <a:ext cx="31499" cy="26906"/>
                <a:chOff x="5276168" y="3805545"/>
                <a:chExt cx="31499" cy="26906"/>
              </a:xfrm>
            </p:grpSpPr>
            <p:sp>
              <p:nvSpPr>
                <p:cNvPr id="8836" name="Google Shape;8836;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0"/>
              <p:cNvGrpSpPr/>
              <p:nvPr/>
            </p:nvGrpSpPr>
            <p:grpSpPr>
              <a:xfrm>
                <a:off x="5294053" y="3851933"/>
                <a:ext cx="31405" cy="26945"/>
                <a:chOff x="5294053" y="3851933"/>
                <a:chExt cx="31405" cy="26945"/>
              </a:xfrm>
            </p:grpSpPr>
            <p:sp>
              <p:nvSpPr>
                <p:cNvPr id="8839" name="Google Shape;8839;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0"/>
              <p:cNvGrpSpPr/>
              <p:nvPr/>
            </p:nvGrpSpPr>
            <p:grpSpPr>
              <a:xfrm>
                <a:off x="5341723" y="3851902"/>
                <a:ext cx="31405" cy="26977"/>
                <a:chOff x="5341723" y="3851902"/>
                <a:chExt cx="31405" cy="26977"/>
              </a:xfrm>
            </p:grpSpPr>
            <p:sp>
              <p:nvSpPr>
                <p:cNvPr id="8842" name="Google Shape;8842;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0"/>
              <p:cNvGrpSpPr/>
              <p:nvPr/>
            </p:nvGrpSpPr>
            <p:grpSpPr>
              <a:xfrm>
                <a:off x="5054871" y="3507855"/>
                <a:ext cx="31405" cy="26993"/>
                <a:chOff x="5054871" y="3507855"/>
                <a:chExt cx="31405" cy="26993"/>
              </a:xfrm>
            </p:grpSpPr>
            <p:sp>
              <p:nvSpPr>
                <p:cNvPr id="8845" name="Google Shape;8845;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60"/>
              <p:cNvGrpSpPr/>
              <p:nvPr/>
            </p:nvGrpSpPr>
            <p:grpSpPr>
              <a:xfrm>
                <a:off x="4876579" y="3675325"/>
                <a:ext cx="31405" cy="26969"/>
                <a:chOff x="4876579" y="3675325"/>
                <a:chExt cx="31405" cy="26969"/>
              </a:xfrm>
            </p:grpSpPr>
            <p:sp>
              <p:nvSpPr>
                <p:cNvPr id="8848" name="Google Shape;8848;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0"/>
              <p:cNvGrpSpPr/>
              <p:nvPr/>
            </p:nvGrpSpPr>
            <p:grpSpPr>
              <a:xfrm>
                <a:off x="4842233" y="3688333"/>
                <a:ext cx="31405" cy="26993"/>
                <a:chOff x="4842233" y="3688333"/>
                <a:chExt cx="31405" cy="26993"/>
              </a:xfrm>
            </p:grpSpPr>
            <p:sp>
              <p:nvSpPr>
                <p:cNvPr id="8851" name="Google Shape;8851;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0"/>
              <p:cNvGrpSpPr/>
              <p:nvPr/>
            </p:nvGrpSpPr>
            <p:grpSpPr>
              <a:xfrm>
                <a:off x="5187876" y="3608032"/>
                <a:ext cx="31405" cy="27001"/>
                <a:chOff x="5187876" y="3608032"/>
                <a:chExt cx="31405" cy="27001"/>
              </a:xfrm>
            </p:grpSpPr>
            <p:sp>
              <p:nvSpPr>
                <p:cNvPr id="8854" name="Google Shape;8854;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6" name="Google Shape;8856;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8" name="Google Shape;8858;p60"/>
              <p:cNvGrpSpPr/>
              <p:nvPr/>
            </p:nvGrpSpPr>
            <p:grpSpPr>
              <a:xfrm>
                <a:off x="5269224" y="3304167"/>
                <a:ext cx="40253" cy="34402"/>
                <a:chOff x="5269224" y="3304167"/>
                <a:chExt cx="40253" cy="34402"/>
              </a:xfrm>
            </p:grpSpPr>
            <p:sp>
              <p:nvSpPr>
                <p:cNvPr id="8859" name="Google Shape;8859;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60"/>
              <p:cNvGrpSpPr/>
              <p:nvPr/>
            </p:nvGrpSpPr>
            <p:grpSpPr>
              <a:xfrm>
                <a:off x="5327354" y="3476615"/>
                <a:ext cx="49864" cy="42723"/>
                <a:chOff x="5327354" y="3476615"/>
                <a:chExt cx="49864" cy="42723"/>
              </a:xfrm>
            </p:grpSpPr>
            <p:sp>
              <p:nvSpPr>
                <p:cNvPr id="8862" name="Google Shape;8862;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4" name="Google Shape;8864;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6" name="Google Shape;8866;p60"/>
              <p:cNvGrpSpPr/>
              <p:nvPr/>
            </p:nvGrpSpPr>
            <p:grpSpPr>
              <a:xfrm>
                <a:off x="5341723" y="3775957"/>
                <a:ext cx="31405" cy="26898"/>
                <a:chOff x="5341723" y="3775957"/>
                <a:chExt cx="31405" cy="26898"/>
              </a:xfrm>
            </p:grpSpPr>
            <p:sp>
              <p:nvSpPr>
                <p:cNvPr id="8867" name="Google Shape;8867;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0"/>
              <p:cNvGrpSpPr/>
              <p:nvPr/>
            </p:nvGrpSpPr>
            <p:grpSpPr>
              <a:xfrm>
                <a:off x="5439053" y="3699274"/>
                <a:ext cx="31405" cy="26898"/>
                <a:chOff x="5439053" y="3699274"/>
                <a:chExt cx="31405" cy="26898"/>
              </a:xfrm>
            </p:grpSpPr>
            <p:sp>
              <p:nvSpPr>
                <p:cNvPr id="8870" name="Google Shape;8870;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60"/>
              <p:cNvGrpSpPr/>
              <p:nvPr/>
            </p:nvGrpSpPr>
            <p:grpSpPr>
              <a:xfrm>
                <a:off x="5412414" y="3622307"/>
                <a:ext cx="31499" cy="26993"/>
                <a:chOff x="5412414" y="3622307"/>
                <a:chExt cx="31499" cy="26993"/>
              </a:xfrm>
            </p:grpSpPr>
            <p:sp>
              <p:nvSpPr>
                <p:cNvPr id="8873" name="Google Shape;8873;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60"/>
              <p:cNvGrpSpPr/>
              <p:nvPr/>
            </p:nvGrpSpPr>
            <p:grpSpPr>
              <a:xfrm>
                <a:off x="5476254" y="3473949"/>
                <a:ext cx="26835" cy="26930"/>
                <a:chOff x="5476254" y="3473949"/>
                <a:chExt cx="26835" cy="26930"/>
              </a:xfrm>
            </p:grpSpPr>
            <p:sp>
              <p:nvSpPr>
                <p:cNvPr id="8876" name="Google Shape;8876;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0"/>
              <p:cNvGrpSpPr/>
              <p:nvPr/>
            </p:nvGrpSpPr>
            <p:grpSpPr>
              <a:xfrm>
                <a:off x="5564547" y="3481594"/>
                <a:ext cx="31397" cy="26898"/>
                <a:chOff x="5564547" y="3481594"/>
                <a:chExt cx="31397" cy="26898"/>
              </a:xfrm>
            </p:grpSpPr>
            <p:sp>
              <p:nvSpPr>
                <p:cNvPr id="8879" name="Google Shape;8879;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0"/>
              <p:cNvGrpSpPr/>
              <p:nvPr/>
            </p:nvGrpSpPr>
            <p:grpSpPr>
              <a:xfrm>
                <a:off x="5534101" y="3470174"/>
                <a:ext cx="31397" cy="26906"/>
                <a:chOff x="5534101" y="3470174"/>
                <a:chExt cx="31397" cy="26906"/>
              </a:xfrm>
            </p:grpSpPr>
            <p:sp>
              <p:nvSpPr>
                <p:cNvPr id="8882" name="Google Shape;8882;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0"/>
              <p:cNvGrpSpPr/>
              <p:nvPr/>
            </p:nvGrpSpPr>
            <p:grpSpPr>
              <a:xfrm>
                <a:off x="5610879" y="3314486"/>
                <a:ext cx="31499" cy="26938"/>
                <a:chOff x="5610879" y="3314486"/>
                <a:chExt cx="31499" cy="26938"/>
              </a:xfrm>
            </p:grpSpPr>
            <p:sp>
              <p:nvSpPr>
                <p:cNvPr id="8885" name="Google Shape;8885;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0"/>
              <p:cNvGrpSpPr/>
              <p:nvPr/>
            </p:nvGrpSpPr>
            <p:grpSpPr>
              <a:xfrm>
                <a:off x="4834525" y="3501382"/>
                <a:ext cx="31499" cy="26898"/>
                <a:chOff x="4834525" y="3501382"/>
                <a:chExt cx="31499" cy="26898"/>
              </a:xfrm>
            </p:grpSpPr>
            <p:sp>
              <p:nvSpPr>
                <p:cNvPr id="8888" name="Google Shape;8888;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0"/>
              <p:cNvGrpSpPr/>
              <p:nvPr/>
            </p:nvGrpSpPr>
            <p:grpSpPr>
              <a:xfrm>
                <a:off x="4898460" y="3580158"/>
                <a:ext cx="31405" cy="26898"/>
                <a:chOff x="4898460" y="3580158"/>
                <a:chExt cx="31405" cy="26898"/>
              </a:xfrm>
            </p:grpSpPr>
            <p:sp>
              <p:nvSpPr>
                <p:cNvPr id="8891" name="Google Shape;8891;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0"/>
              <p:cNvGrpSpPr/>
              <p:nvPr/>
            </p:nvGrpSpPr>
            <p:grpSpPr>
              <a:xfrm>
                <a:off x="4882667" y="3608032"/>
                <a:ext cx="31499" cy="27001"/>
                <a:chOff x="4882667" y="3608032"/>
                <a:chExt cx="31499" cy="27001"/>
              </a:xfrm>
            </p:grpSpPr>
            <p:sp>
              <p:nvSpPr>
                <p:cNvPr id="8894" name="Google Shape;8894;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0"/>
              <p:cNvGrpSpPr/>
              <p:nvPr/>
            </p:nvGrpSpPr>
            <p:grpSpPr>
              <a:xfrm>
                <a:off x="4843373" y="3631407"/>
                <a:ext cx="16273" cy="16186"/>
                <a:chOff x="4843373" y="3631407"/>
                <a:chExt cx="16273" cy="16186"/>
              </a:xfrm>
            </p:grpSpPr>
            <p:sp>
              <p:nvSpPr>
                <p:cNvPr id="8897" name="Google Shape;8897;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60"/>
              <p:cNvGrpSpPr/>
              <p:nvPr/>
            </p:nvGrpSpPr>
            <p:grpSpPr>
              <a:xfrm>
                <a:off x="4727773" y="3591578"/>
                <a:ext cx="31499" cy="26898"/>
                <a:chOff x="4727773" y="3591578"/>
                <a:chExt cx="31499" cy="26898"/>
              </a:xfrm>
            </p:grpSpPr>
            <p:sp>
              <p:nvSpPr>
                <p:cNvPr id="8900" name="Google Shape;8900;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2" name="Google Shape;8902;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4" name="Google Shape;8904;p60"/>
              <p:cNvGrpSpPr/>
              <p:nvPr/>
            </p:nvGrpSpPr>
            <p:grpSpPr>
              <a:xfrm>
                <a:off x="4609421" y="3577398"/>
                <a:ext cx="31499" cy="27001"/>
                <a:chOff x="4609421" y="3577398"/>
                <a:chExt cx="31499" cy="27001"/>
              </a:xfrm>
            </p:grpSpPr>
            <p:sp>
              <p:nvSpPr>
                <p:cNvPr id="8905" name="Google Shape;8905;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0"/>
              <p:cNvGrpSpPr/>
              <p:nvPr/>
            </p:nvGrpSpPr>
            <p:grpSpPr>
              <a:xfrm>
                <a:off x="4649289" y="3577398"/>
                <a:ext cx="31499" cy="27001"/>
                <a:chOff x="4649289" y="3577398"/>
                <a:chExt cx="31499" cy="27001"/>
              </a:xfrm>
            </p:grpSpPr>
            <p:sp>
              <p:nvSpPr>
                <p:cNvPr id="8908" name="Google Shape;8908;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0"/>
              <p:cNvGrpSpPr/>
              <p:nvPr/>
            </p:nvGrpSpPr>
            <p:grpSpPr>
              <a:xfrm>
                <a:off x="4605614" y="3639523"/>
                <a:ext cx="31499" cy="26906"/>
                <a:chOff x="4605614" y="3639523"/>
                <a:chExt cx="31499" cy="26906"/>
              </a:xfrm>
            </p:grpSpPr>
            <p:sp>
              <p:nvSpPr>
                <p:cNvPr id="8911" name="Google Shape;8911;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0"/>
              <p:cNvGrpSpPr/>
              <p:nvPr/>
            </p:nvGrpSpPr>
            <p:grpSpPr>
              <a:xfrm>
                <a:off x="4785149" y="3618846"/>
                <a:ext cx="26930" cy="26843"/>
                <a:chOff x="4785149" y="3618846"/>
                <a:chExt cx="26930" cy="26843"/>
              </a:xfrm>
            </p:grpSpPr>
            <p:sp>
              <p:nvSpPr>
                <p:cNvPr id="8914" name="Google Shape;8914;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0"/>
              <p:cNvGrpSpPr/>
              <p:nvPr/>
            </p:nvGrpSpPr>
            <p:grpSpPr>
              <a:xfrm>
                <a:off x="4810167" y="3601567"/>
                <a:ext cx="31405" cy="26898"/>
                <a:chOff x="4810167" y="3601567"/>
                <a:chExt cx="31405" cy="26898"/>
              </a:xfrm>
            </p:grpSpPr>
            <p:sp>
              <p:nvSpPr>
                <p:cNvPr id="8917" name="Google Shape;8917;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0"/>
              <p:cNvGrpSpPr/>
              <p:nvPr/>
            </p:nvGrpSpPr>
            <p:grpSpPr>
              <a:xfrm>
                <a:off x="4831002" y="3373230"/>
                <a:ext cx="31405" cy="26898"/>
                <a:chOff x="4831002" y="3373230"/>
                <a:chExt cx="31405" cy="26898"/>
              </a:xfrm>
            </p:grpSpPr>
            <p:sp>
              <p:nvSpPr>
                <p:cNvPr id="8920" name="Google Shape;8920;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0"/>
              <p:cNvGrpSpPr/>
              <p:nvPr/>
            </p:nvGrpSpPr>
            <p:grpSpPr>
              <a:xfrm>
                <a:off x="4719311" y="3355054"/>
                <a:ext cx="31499" cy="27001"/>
                <a:chOff x="4719311" y="3355054"/>
                <a:chExt cx="31499" cy="27001"/>
              </a:xfrm>
            </p:grpSpPr>
            <p:sp>
              <p:nvSpPr>
                <p:cNvPr id="8923" name="Google Shape;8923;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0"/>
              <p:cNvGrpSpPr/>
              <p:nvPr/>
            </p:nvGrpSpPr>
            <p:grpSpPr>
              <a:xfrm>
                <a:off x="4798755" y="3450260"/>
                <a:ext cx="26930" cy="26930"/>
                <a:chOff x="4798755" y="3450260"/>
                <a:chExt cx="26930" cy="26930"/>
              </a:xfrm>
            </p:grpSpPr>
            <p:sp>
              <p:nvSpPr>
                <p:cNvPr id="8926" name="Google Shape;8926;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0"/>
              <p:cNvGrpSpPr/>
              <p:nvPr/>
            </p:nvGrpSpPr>
            <p:grpSpPr>
              <a:xfrm>
                <a:off x="4645576" y="3467555"/>
                <a:ext cx="31405" cy="26953"/>
                <a:chOff x="4645576" y="3467555"/>
                <a:chExt cx="31405" cy="26953"/>
              </a:xfrm>
            </p:grpSpPr>
            <p:sp>
              <p:nvSpPr>
                <p:cNvPr id="8929" name="Google Shape;8929;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0"/>
              <p:cNvGrpSpPr/>
              <p:nvPr/>
            </p:nvGrpSpPr>
            <p:grpSpPr>
              <a:xfrm>
                <a:off x="4687631" y="3583965"/>
                <a:ext cx="31499" cy="26898"/>
                <a:chOff x="4687631" y="3583965"/>
                <a:chExt cx="31499" cy="26898"/>
              </a:xfrm>
            </p:grpSpPr>
            <p:sp>
              <p:nvSpPr>
                <p:cNvPr id="8932" name="Google Shape;8932;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0"/>
              <p:cNvGrpSpPr/>
              <p:nvPr/>
            </p:nvGrpSpPr>
            <p:grpSpPr>
              <a:xfrm>
                <a:off x="4719311" y="3471314"/>
                <a:ext cx="31499" cy="27001"/>
                <a:chOff x="4719311" y="3471314"/>
                <a:chExt cx="31499" cy="27001"/>
              </a:xfrm>
            </p:grpSpPr>
            <p:sp>
              <p:nvSpPr>
                <p:cNvPr id="8935" name="Google Shape;8935;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60"/>
              <p:cNvGrpSpPr/>
              <p:nvPr/>
            </p:nvGrpSpPr>
            <p:grpSpPr>
              <a:xfrm>
                <a:off x="4719311" y="3434404"/>
                <a:ext cx="31499" cy="26898"/>
                <a:chOff x="4719311" y="3434404"/>
                <a:chExt cx="31499" cy="26898"/>
              </a:xfrm>
            </p:grpSpPr>
            <p:sp>
              <p:nvSpPr>
                <p:cNvPr id="8938" name="Google Shape;8938;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60"/>
              <p:cNvGrpSpPr/>
              <p:nvPr/>
            </p:nvGrpSpPr>
            <p:grpSpPr>
              <a:xfrm>
                <a:off x="4768876" y="3401772"/>
                <a:ext cx="31499" cy="26898"/>
                <a:chOff x="4768876" y="3401772"/>
                <a:chExt cx="31499" cy="26898"/>
              </a:xfrm>
            </p:grpSpPr>
            <p:sp>
              <p:nvSpPr>
                <p:cNvPr id="8941" name="Google Shape;8941;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0"/>
              <p:cNvGrpSpPr/>
              <p:nvPr/>
            </p:nvGrpSpPr>
            <p:grpSpPr>
              <a:xfrm>
                <a:off x="4762214" y="3471377"/>
                <a:ext cx="26938" cy="26938"/>
                <a:chOff x="4762214" y="3471377"/>
                <a:chExt cx="26938" cy="26938"/>
              </a:xfrm>
            </p:grpSpPr>
            <p:sp>
              <p:nvSpPr>
                <p:cNvPr id="8944" name="Google Shape;8944;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60"/>
              <p:cNvGrpSpPr/>
              <p:nvPr/>
            </p:nvGrpSpPr>
            <p:grpSpPr>
              <a:xfrm>
                <a:off x="4790473" y="3344782"/>
                <a:ext cx="31405" cy="26898"/>
                <a:chOff x="4790473" y="3344782"/>
                <a:chExt cx="31405" cy="26898"/>
              </a:xfrm>
            </p:grpSpPr>
            <p:sp>
              <p:nvSpPr>
                <p:cNvPr id="8947" name="Google Shape;8947;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60"/>
              <p:cNvGrpSpPr/>
              <p:nvPr/>
            </p:nvGrpSpPr>
            <p:grpSpPr>
              <a:xfrm>
                <a:off x="4823774" y="3950733"/>
                <a:ext cx="37398" cy="32034"/>
                <a:chOff x="4823774" y="3950733"/>
                <a:chExt cx="37398" cy="32034"/>
              </a:xfrm>
            </p:grpSpPr>
            <p:sp>
              <p:nvSpPr>
                <p:cNvPr id="8950" name="Google Shape;8950;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60"/>
              <p:cNvGrpSpPr/>
              <p:nvPr/>
            </p:nvGrpSpPr>
            <p:grpSpPr>
              <a:xfrm>
                <a:off x="4823396" y="4110566"/>
                <a:ext cx="31405" cy="26906"/>
                <a:chOff x="4823396" y="4110566"/>
                <a:chExt cx="31405" cy="26906"/>
              </a:xfrm>
            </p:grpSpPr>
            <p:sp>
              <p:nvSpPr>
                <p:cNvPr id="8953" name="Google Shape;8953;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60"/>
              <p:cNvGrpSpPr/>
              <p:nvPr/>
            </p:nvGrpSpPr>
            <p:grpSpPr>
              <a:xfrm>
                <a:off x="4838332" y="3821150"/>
                <a:ext cx="31499" cy="26898"/>
                <a:chOff x="4838332" y="3821150"/>
                <a:chExt cx="31499" cy="26898"/>
              </a:xfrm>
            </p:grpSpPr>
            <p:sp>
              <p:nvSpPr>
                <p:cNvPr id="8956" name="Google Shape;8956;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60"/>
              <p:cNvGrpSpPr/>
              <p:nvPr/>
            </p:nvGrpSpPr>
            <p:grpSpPr>
              <a:xfrm>
                <a:off x="4661275" y="3815007"/>
                <a:ext cx="36824" cy="31523"/>
                <a:chOff x="4661275" y="3815007"/>
                <a:chExt cx="36824" cy="31523"/>
              </a:xfrm>
            </p:grpSpPr>
            <p:sp>
              <p:nvSpPr>
                <p:cNvPr id="8959" name="Google Shape;8959;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60"/>
              <p:cNvGrpSpPr/>
              <p:nvPr/>
            </p:nvGrpSpPr>
            <p:grpSpPr>
              <a:xfrm>
                <a:off x="4558998" y="3851037"/>
                <a:ext cx="33591" cy="28699"/>
                <a:chOff x="4558998" y="3851037"/>
                <a:chExt cx="33591" cy="28699"/>
              </a:xfrm>
            </p:grpSpPr>
            <p:sp>
              <p:nvSpPr>
                <p:cNvPr id="8962" name="Google Shape;8962;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60"/>
              <p:cNvGrpSpPr/>
              <p:nvPr/>
            </p:nvGrpSpPr>
            <p:grpSpPr>
              <a:xfrm>
                <a:off x="4696762" y="3638587"/>
                <a:ext cx="33591" cy="28794"/>
                <a:chOff x="4696762" y="3638587"/>
                <a:chExt cx="33591" cy="28794"/>
              </a:xfrm>
            </p:grpSpPr>
            <p:sp>
              <p:nvSpPr>
                <p:cNvPr id="8965" name="Google Shape;8965;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0"/>
              <p:cNvGrpSpPr/>
              <p:nvPr/>
            </p:nvGrpSpPr>
            <p:grpSpPr>
              <a:xfrm>
                <a:off x="4929479" y="3939140"/>
                <a:ext cx="33497" cy="28692"/>
                <a:chOff x="4929479" y="3939140"/>
                <a:chExt cx="33497" cy="28692"/>
              </a:xfrm>
            </p:grpSpPr>
            <p:sp>
              <p:nvSpPr>
                <p:cNvPr id="8968" name="Google Shape;8968;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60"/>
              <p:cNvGrpSpPr/>
              <p:nvPr/>
            </p:nvGrpSpPr>
            <p:grpSpPr>
              <a:xfrm>
                <a:off x="4907119" y="3986039"/>
                <a:ext cx="33497" cy="28699"/>
                <a:chOff x="4907119" y="3986039"/>
                <a:chExt cx="33497" cy="28699"/>
              </a:xfrm>
            </p:grpSpPr>
            <p:sp>
              <p:nvSpPr>
                <p:cNvPr id="8971" name="Google Shape;8971;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60"/>
              <p:cNvGrpSpPr/>
              <p:nvPr/>
            </p:nvGrpSpPr>
            <p:grpSpPr>
              <a:xfrm>
                <a:off x="4911783" y="4048102"/>
                <a:ext cx="33591" cy="28762"/>
                <a:chOff x="4911783" y="4048102"/>
                <a:chExt cx="33591" cy="28762"/>
              </a:xfrm>
            </p:grpSpPr>
            <p:sp>
              <p:nvSpPr>
                <p:cNvPr id="8974" name="Google Shape;8974;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6" name="Google Shape;8976;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8" name="Google Shape;8978;p60"/>
              <p:cNvGrpSpPr/>
              <p:nvPr/>
            </p:nvGrpSpPr>
            <p:grpSpPr>
              <a:xfrm>
                <a:off x="4762623" y="3837847"/>
                <a:ext cx="42416" cy="36273"/>
                <a:chOff x="4762623" y="3837847"/>
                <a:chExt cx="42416" cy="36273"/>
              </a:xfrm>
            </p:grpSpPr>
            <p:sp>
              <p:nvSpPr>
                <p:cNvPr id="8979" name="Google Shape;8979;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60"/>
              <p:cNvGrpSpPr/>
              <p:nvPr/>
            </p:nvGrpSpPr>
            <p:grpSpPr>
              <a:xfrm>
                <a:off x="4746044" y="4104966"/>
                <a:ext cx="33497" cy="28699"/>
                <a:chOff x="4746044" y="4104966"/>
                <a:chExt cx="33497" cy="28699"/>
              </a:xfrm>
            </p:grpSpPr>
            <p:sp>
              <p:nvSpPr>
                <p:cNvPr id="8982" name="Google Shape;8982;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0"/>
              <p:cNvGrpSpPr/>
              <p:nvPr/>
            </p:nvGrpSpPr>
            <p:grpSpPr>
              <a:xfrm>
                <a:off x="4859646" y="4162554"/>
                <a:ext cx="33591" cy="28762"/>
                <a:chOff x="4859646" y="4162554"/>
                <a:chExt cx="33591" cy="28762"/>
              </a:xfrm>
            </p:grpSpPr>
            <p:sp>
              <p:nvSpPr>
                <p:cNvPr id="8985" name="Google Shape;8985;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7" name="Google Shape;8987;p60"/>
            <p:cNvGrpSpPr/>
            <p:nvPr/>
          </p:nvGrpSpPr>
          <p:grpSpPr>
            <a:xfrm>
              <a:off x="3597785" y="3274438"/>
              <a:ext cx="855610" cy="1122100"/>
              <a:chOff x="3597785" y="3274438"/>
              <a:chExt cx="855610" cy="1122100"/>
            </a:xfrm>
          </p:grpSpPr>
          <p:grpSp>
            <p:nvGrpSpPr>
              <p:cNvPr id="8988" name="Google Shape;8988;p60"/>
              <p:cNvGrpSpPr/>
              <p:nvPr/>
            </p:nvGrpSpPr>
            <p:grpSpPr>
              <a:xfrm>
                <a:off x="3617857" y="3284717"/>
                <a:ext cx="826785" cy="1099165"/>
                <a:chOff x="3617857" y="3284717"/>
                <a:chExt cx="826785" cy="1099165"/>
              </a:xfrm>
            </p:grpSpPr>
            <p:sp>
              <p:nvSpPr>
                <p:cNvPr id="8989" name="Google Shape;8989;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0"/>
              <p:cNvGrpSpPr/>
              <p:nvPr/>
            </p:nvGrpSpPr>
            <p:grpSpPr>
              <a:xfrm>
                <a:off x="4180904" y="4251758"/>
                <a:ext cx="37783" cy="32420"/>
                <a:chOff x="4180904" y="4251758"/>
                <a:chExt cx="37783" cy="32420"/>
              </a:xfrm>
            </p:grpSpPr>
            <p:sp>
              <p:nvSpPr>
                <p:cNvPr id="9046" name="Google Shape;9046;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60"/>
              <p:cNvGrpSpPr/>
              <p:nvPr/>
            </p:nvGrpSpPr>
            <p:grpSpPr>
              <a:xfrm>
                <a:off x="4201644" y="4081324"/>
                <a:ext cx="37783" cy="32364"/>
                <a:chOff x="4201644" y="4081324"/>
                <a:chExt cx="37783" cy="32364"/>
              </a:xfrm>
            </p:grpSpPr>
            <p:sp>
              <p:nvSpPr>
                <p:cNvPr id="9049" name="Google Shape;9049;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60"/>
              <p:cNvGrpSpPr/>
              <p:nvPr/>
            </p:nvGrpSpPr>
            <p:grpSpPr>
              <a:xfrm>
                <a:off x="4284416" y="3887428"/>
                <a:ext cx="37783" cy="32451"/>
                <a:chOff x="4284416" y="3887428"/>
                <a:chExt cx="37783" cy="32451"/>
              </a:xfrm>
            </p:grpSpPr>
            <p:sp>
              <p:nvSpPr>
                <p:cNvPr id="9052" name="Google Shape;9052;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60"/>
              <p:cNvGrpSpPr/>
              <p:nvPr/>
            </p:nvGrpSpPr>
            <p:grpSpPr>
              <a:xfrm>
                <a:off x="4223721" y="3860404"/>
                <a:ext cx="37870" cy="32364"/>
                <a:chOff x="4223721" y="3860404"/>
                <a:chExt cx="37870" cy="32364"/>
              </a:xfrm>
            </p:grpSpPr>
            <p:sp>
              <p:nvSpPr>
                <p:cNvPr id="9055" name="Google Shape;9055;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0"/>
              <p:cNvGrpSpPr/>
              <p:nvPr/>
            </p:nvGrpSpPr>
            <p:grpSpPr>
              <a:xfrm>
                <a:off x="4104889" y="3699242"/>
                <a:ext cx="37776" cy="32357"/>
                <a:chOff x="4104889" y="3699242"/>
                <a:chExt cx="37776" cy="32357"/>
              </a:xfrm>
            </p:grpSpPr>
            <p:sp>
              <p:nvSpPr>
                <p:cNvPr id="9058" name="Google Shape;9058;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0"/>
              <p:cNvGrpSpPr/>
              <p:nvPr/>
            </p:nvGrpSpPr>
            <p:grpSpPr>
              <a:xfrm>
                <a:off x="4143608" y="3475121"/>
                <a:ext cx="37878" cy="32420"/>
                <a:chOff x="4143608" y="3475121"/>
                <a:chExt cx="37878" cy="32420"/>
              </a:xfrm>
            </p:grpSpPr>
            <p:sp>
              <p:nvSpPr>
                <p:cNvPr id="9061" name="Google Shape;9061;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0"/>
              <p:cNvGrpSpPr/>
              <p:nvPr/>
            </p:nvGrpSpPr>
            <p:grpSpPr>
              <a:xfrm>
                <a:off x="4217248" y="3570893"/>
                <a:ext cx="37776" cy="32364"/>
                <a:chOff x="4217248" y="3570893"/>
                <a:chExt cx="37776" cy="32364"/>
              </a:xfrm>
            </p:grpSpPr>
            <p:sp>
              <p:nvSpPr>
                <p:cNvPr id="9064" name="Google Shape;9064;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0"/>
              <p:cNvGrpSpPr/>
              <p:nvPr/>
            </p:nvGrpSpPr>
            <p:grpSpPr>
              <a:xfrm>
                <a:off x="4255307" y="3431612"/>
                <a:ext cx="37776" cy="32451"/>
                <a:chOff x="4255307" y="3431612"/>
                <a:chExt cx="37776" cy="32451"/>
              </a:xfrm>
            </p:grpSpPr>
            <p:sp>
              <p:nvSpPr>
                <p:cNvPr id="9067" name="Google Shape;9067;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60"/>
              <p:cNvGrpSpPr/>
              <p:nvPr/>
            </p:nvGrpSpPr>
            <p:grpSpPr>
              <a:xfrm>
                <a:off x="3853052" y="3577398"/>
                <a:ext cx="37776" cy="32420"/>
                <a:chOff x="3853052" y="3577398"/>
                <a:chExt cx="37776" cy="32420"/>
              </a:xfrm>
            </p:grpSpPr>
            <p:sp>
              <p:nvSpPr>
                <p:cNvPr id="9070" name="Google Shape;9070;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60"/>
              <p:cNvGrpSpPr/>
              <p:nvPr/>
            </p:nvGrpSpPr>
            <p:grpSpPr>
              <a:xfrm>
                <a:off x="4039908" y="3412107"/>
                <a:ext cx="37776" cy="32357"/>
                <a:chOff x="4039908" y="3412107"/>
                <a:chExt cx="37776" cy="32357"/>
              </a:xfrm>
            </p:grpSpPr>
            <p:sp>
              <p:nvSpPr>
                <p:cNvPr id="9073" name="Google Shape;9073;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0"/>
              <p:cNvGrpSpPr/>
              <p:nvPr/>
            </p:nvGrpSpPr>
            <p:grpSpPr>
              <a:xfrm>
                <a:off x="4017360" y="3342061"/>
                <a:ext cx="37870" cy="32380"/>
                <a:chOff x="4017360" y="3342061"/>
                <a:chExt cx="37870" cy="32380"/>
              </a:xfrm>
            </p:grpSpPr>
            <p:sp>
              <p:nvSpPr>
                <p:cNvPr id="9076" name="Google Shape;9076;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8" name="Google Shape;9078;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60"/>
              <p:cNvGrpSpPr/>
              <p:nvPr/>
            </p:nvGrpSpPr>
            <p:grpSpPr>
              <a:xfrm>
                <a:off x="3750870" y="3418650"/>
                <a:ext cx="37776" cy="32380"/>
                <a:chOff x="3750870" y="3418650"/>
                <a:chExt cx="37776" cy="32380"/>
              </a:xfrm>
            </p:grpSpPr>
            <p:sp>
              <p:nvSpPr>
                <p:cNvPr id="9081" name="Google Shape;9081;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0"/>
              <p:cNvGrpSpPr/>
              <p:nvPr/>
            </p:nvGrpSpPr>
            <p:grpSpPr>
              <a:xfrm>
                <a:off x="3632509" y="3274438"/>
                <a:ext cx="37783" cy="32357"/>
                <a:chOff x="3632509" y="3274438"/>
                <a:chExt cx="37783" cy="32357"/>
              </a:xfrm>
            </p:grpSpPr>
            <p:sp>
              <p:nvSpPr>
                <p:cNvPr id="9084" name="Google Shape;9084;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0"/>
              <p:cNvGrpSpPr/>
              <p:nvPr/>
            </p:nvGrpSpPr>
            <p:grpSpPr>
              <a:xfrm>
                <a:off x="3906424" y="3297561"/>
                <a:ext cx="37776" cy="32451"/>
                <a:chOff x="3906424" y="3297561"/>
                <a:chExt cx="37776" cy="32451"/>
              </a:xfrm>
            </p:grpSpPr>
            <p:sp>
              <p:nvSpPr>
                <p:cNvPr id="9087" name="Google Shape;9087;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0"/>
              <p:cNvGrpSpPr/>
              <p:nvPr/>
            </p:nvGrpSpPr>
            <p:grpSpPr>
              <a:xfrm>
                <a:off x="3866084" y="3412107"/>
                <a:ext cx="37776" cy="32357"/>
                <a:chOff x="3866084" y="3412107"/>
                <a:chExt cx="37776" cy="32357"/>
              </a:xfrm>
            </p:grpSpPr>
            <p:sp>
              <p:nvSpPr>
                <p:cNvPr id="9090" name="Google Shape;9090;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60"/>
              <p:cNvGrpSpPr/>
              <p:nvPr/>
            </p:nvGrpSpPr>
            <p:grpSpPr>
              <a:xfrm>
                <a:off x="4023919" y="3766409"/>
                <a:ext cx="37783" cy="32357"/>
                <a:chOff x="4023919" y="3766409"/>
                <a:chExt cx="37783" cy="32357"/>
              </a:xfrm>
            </p:grpSpPr>
            <p:sp>
              <p:nvSpPr>
                <p:cNvPr id="9093" name="Google Shape;9093;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0"/>
              <p:cNvGrpSpPr/>
              <p:nvPr/>
            </p:nvGrpSpPr>
            <p:grpSpPr>
              <a:xfrm>
                <a:off x="3973882" y="3779449"/>
                <a:ext cx="37776" cy="32357"/>
                <a:chOff x="3973882" y="3779449"/>
                <a:chExt cx="37776" cy="32357"/>
              </a:xfrm>
            </p:grpSpPr>
            <p:sp>
              <p:nvSpPr>
                <p:cNvPr id="9096" name="Google Shape;9096;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60"/>
              <p:cNvGrpSpPr/>
              <p:nvPr/>
            </p:nvGrpSpPr>
            <p:grpSpPr>
              <a:xfrm>
                <a:off x="4073398" y="3838028"/>
                <a:ext cx="37776" cy="32380"/>
                <a:chOff x="4073398" y="3838028"/>
                <a:chExt cx="37776" cy="32380"/>
              </a:xfrm>
            </p:grpSpPr>
            <p:sp>
              <p:nvSpPr>
                <p:cNvPr id="9099" name="Google Shape;9099;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60"/>
              <p:cNvGrpSpPr/>
              <p:nvPr/>
            </p:nvGrpSpPr>
            <p:grpSpPr>
              <a:xfrm>
                <a:off x="4342672" y="4144496"/>
                <a:ext cx="37752" cy="32364"/>
                <a:chOff x="4342672" y="4144496"/>
                <a:chExt cx="37752" cy="32364"/>
              </a:xfrm>
            </p:grpSpPr>
            <p:sp>
              <p:nvSpPr>
                <p:cNvPr id="9102" name="Google Shape;9102;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60"/>
              <p:cNvGrpSpPr/>
              <p:nvPr/>
            </p:nvGrpSpPr>
            <p:grpSpPr>
              <a:xfrm>
                <a:off x="4406386" y="4056872"/>
                <a:ext cx="37783" cy="32364"/>
                <a:chOff x="4406386" y="4056872"/>
                <a:chExt cx="37783" cy="32364"/>
              </a:xfrm>
            </p:grpSpPr>
            <p:sp>
              <p:nvSpPr>
                <p:cNvPr id="9105" name="Google Shape;9105;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0"/>
              <p:cNvGrpSpPr/>
              <p:nvPr/>
            </p:nvGrpSpPr>
            <p:grpSpPr>
              <a:xfrm>
                <a:off x="4284416" y="4245254"/>
                <a:ext cx="37783" cy="32357"/>
                <a:chOff x="4284416" y="4245254"/>
                <a:chExt cx="37783" cy="32357"/>
              </a:xfrm>
            </p:grpSpPr>
            <p:sp>
              <p:nvSpPr>
                <p:cNvPr id="9108" name="Google Shape;9108;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0"/>
              <p:cNvGrpSpPr/>
              <p:nvPr/>
            </p:nvGrpSpPr>
            <p:grpSpPr>
              <a:xfrm>
                <a:off x="4219057" y="4331258"/>
                <a:ext cx="37776" cy="32364"/>
                <a:chOff x="4219057" y="4331258"/>
                <a:chExt cx="37776" cy="32364"/>
              </a:xfrm>
            </p:grpSpPr>
            <p:sp>
              <p:nvSpPr>
                <p:cNvPr id="9111" name="Google Shape;9111;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0"/>
              <p:cNvGrpSpPr/>
              <p:nvPr/>
            </p:nvGrpSpPr>
            <p:grpSpPr>
              <a:xfrm>
                <a:off x="4204122" y="4141688"/>
                <a:ext cx="33497" cy="28699"/>
                <a:chOff x="4204122" y="4141688"/>
                <a:chExt cx="33497" cy="28699"/>
              </a:xfrm>
            </p:grpSpPr>
            <p:sp>
              <p:nvSpPr>
                <p:cNvPr id="9114" name="Google Shape;9114;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0"/>
              <p:cNvGrpSpPr/>
              <p:nvPr/>
            </p:nvGrpSpPr>
            <p:grpSpPr>
              <a:xfrm>
                <a:off x="4301546" y="4003869"/>
                <a:ext cx="38916" cy="33324"/>
                <a:chOff x="4301546" y="4003869"/>
                <a:chExt cx="38916" cy="33324"/>
              </a:xfrm>
            </p:grpSpPr>
            <p:sp>
              <p:nvSpPr>
                <p:cNvPr id="9117" name="Google Shape;9117;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60"/>
              <p:cNvGrpSpPr/>
              <p:nvPr/>
            </p:nvGrpSpPr>
            <p:grpSpPr>
              <a:xfrm>
                <a:off x="4210681" y="3924669"/>
                <a:ext cx="36549" cy="31366"/>
                <a:chOff x="4210681" y="3924669"/>
                <a:chExt cx="36549" cy="31366"/>
              </a:xfrm>
            </p:grpSpPr>
            <p:sp>
              <p:nvSpPr>
                <p:cNvPr id="9120" name="Google Shape;9120;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60"/>
              <p:cNvGrpSpPr/>
              <p:nvPr/>
            </p:nvGrpSpPr>
            <p:grpSpPr>
              <a:xfrm>
                <a:off x="3987771" y="3628874"/>
                <a:ext cx="31499" cy="26993"/>
                <a:chOff x="3987771" y="3628874"/>
                <a:chExt cx="31499" cy="26993"/>
              </a:xfrm>
            </p:grpSpPr>
            <p:sp>
              <p:nvSpPr>
                <p:cNvPr id="9123" name="Google Shape;9123;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0"/>
              <p:cNvGrpSpPr/>
              <p:nvPr/>
            </p:nvGrpSpPr>
            <p:grpSpPr>
              <a:xfrm>
                <a:off x="4087382" y="3775674"/>
                <a:ext cx="31405" cy="26898"/>
                <a:chOff x="4087382" y="3775674"/>
                <a:chExt cx="31405" cy="26898"/>
              </a:xfrm>
            </p:grpSpPr>
            <p:sp>
              <p:nvSpPr>
                <p:cNvPr id="9126" name="Google Shape;9126;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0"/>
              <p:cNvGrpSpPr/>
              <p:nvPr/>
            </p:nvGrpSpPr>
            <p:grpSpPr>
              <a:xfrm>
                <a:off x="4118873" y="3856637"/>
                <a:ext cx="31405" cy="26906"/>
                <a:chOff x="4118873" y="3856637"/>
                <a:chExt cx="31405" cy="26906"/>
              </a:xfrm>
            </p:grpSpPr>
            <p:sp>
              <p:nvSpPr>
                <p:cNvPr id="9129" name="Google Shape;9129;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0"/>
              <p:cNvGrpSpPr/>
              <p:nvPr/>
            </p:nvGrpSpPr>
            <p:grpSpPr>
              <a:xfrm>
                <a:off x="4168541" y="3639523"/>
                <a:ext cx="31499" cy="26906"/>
                <a:chOff x="4168541" y="3639523"/>
                <a:chExt cx="31499" cy="26906"/>
              </a:xfrm>
            </p:grpSpPr>
            <p:sp>
              <p:nvSpPr>
                <p:cNvPr id="9132" name="Google Shape;9132;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60"/>
              <p:cNvGrpSpPr/>
              <p:nvPr/>
            </p:nvGrpSpPr>
            <p:grpSpPr>
              <a:xfrm>
                <a:off x="3965789" y="3393545"/>
                <a:ext cx="31405" cy="26945"/>
                <a:chOff x="3965789" y="3393545"/>
                <a:chExt cx="31405" cy="26945"/>
              </a:xfrm>
            </p:grpSpPr>
            <p:sp>
              <p:nvSpPr>
                <p:cNvPr id="9135" name="Google Shape;9135;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0"/>
              <p:cNvGrpSpPr/>
              <p:nvPr/>
            </p:nvGrpSpPr>
            <p:grpSpPr>
              <a:xfrm>
                <a:off x="3925166" y="3491008"/>
                <a:ext cx="31405" cy="27001"/>
                <a:chOff x="3925166" y="3491008"/>
                <a:chExt cx="31405" cy="27001"/>
              </a:xfrm>
            </p:grpSpPr>
            <p:sp>
              <p:nvSpPr>
                <p:cNvPr id="9138" name="Google Shape;9138;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60"/>
              <p:cNvGrpSpPr/>
              <p:nvPr/>
            </p:nvGrpSpPr>
            <p:grpSpPr>
              <a:xfrm>
                <a:off x="3682845" y="3340976"/>
                <a:ext cx="31397" cy="26898"/>
                <a:chOff x="3682845" y="3340976"/>
                <a:chExt cx="31397" cy="26898"/>
              </a:xfrm>
            </p:grpSpPr>
            <p:sp>
              <p:nvSpPr>
                <p:cNvPr id="9141" name="Google Shape;9141;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0"/>
              <p:cNvGrpSpPr/>
              <p:nvPr/>
            </p:nvGrpSpPr>
            <p:grpSpPr>
              <a:xfrm>
                <a:off x="3795393" y="3353725"/>
                <a:ext cx="31499" cy="26993"/>
                <a:chOff x="3795393" y="3353725"/>
                <a:chExt cx="31499" cy="26993"/>
              </a:xfrm>
            </p:grpSpPr>
            <p:sp>
              <p:nvSpPr>
                <p:cNvPr id="9144" name="Google Shape;9144;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0"/>
              <p:cNvGrpSpPr/>
              <p:nvPr/>
            </p:nvGrpSpPr>
            <p:grpSpPr>
              <a:xfrm>
                <a:off x="4176909" y="4363221"/>
                <a:ext cx="38924" cy="33316"/>
                <a:chOff x="4176909" y="4363221"/>
                <a:chExt cx="38924" cy="33316"/>
              </a:xfrm>
            </p:grpSpPr>
            <p:sp>
              <p:nvSpPr>
                <p:cNvPr id="9147" name="Google Shape;9147;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0"/>
              <p:cNvGrpSpPr/>
              <p:nvPr/>
            </p:nvGrpSpPr>
            <p:grpSpPr>
              <a:xfrm>
                <a:off x="4226191" y="4007660"/>
                <a:ext cx="33560" cy="28770"/>
                <a:chOff x="4226191" y="4007660"/>
                <a:chExt cx="33560" cy="28770"/>
              </a:xfrm>
            </p:grpSpPr>
            <p:sp>
              <p:nvSpPr>
                <p:cNvPr id="9150" name="Google Shape;9150;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0"/>
              <p:cNvGrpSpPr/>
              <p:nvPr/>
            </p:nvGrpSpPr>
            <p:grpSpPr>
              <a:xfrm>
                <a:off x="3597785" y="3377045"/>
                <a:ext cx="33591" cy="28699"/>
                <a:chOff x="3597785" y="3377045"/>
                <a:chExt cx="33591" cy="28699"/>
              </a:xfrm>
            </p:grpSpPr>
            <p:sp>
              <p:nvSpPr>
                <p:cNvPr id="9153" name="Google Shape;9153;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60"/>
              <p:cNvGrpSpPr/>
              <p:nvPr/>
            </p:nvGrpSpPr>
            <p:grpSpPr>
              <a:xfrm>
                <a:off x="3887870" y="3669796"/>
                <a:ext cx="33591" cy="28692"/>
                <a:chOff x="3887870" y="3669796"/>
                <a:chExt cx="33591" cy="28692"/>
              </a:xfrm>
            </p:grpSpPr>
            <p:sp>
              <p:nvSpPr>
                <p:cNvPr id="9156" name="Google Shape;9156;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60"/>
              <p:cNvGrpSpPr/>
              <p:nvPr/>
            </p:nvGrpSpPr>
            <p:grpSpPr>
              <a:xfrm>
                <a:off x="3818320" y="3481625"/>
                <a:ext cx="33497" cy="28770"/>
                <a:chOff x="3818320" y="3481625"/>
                <a:chExt cx="33497" cy="28770"/>
              </a:xfrm>
            </p:grpSpPr>
            <p:sp>
              <p:nvSpPr>
                <p:cNvPr id="9159" name="Google Shape;9159;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0"/>
              <p:cNvGrpSpPr/>
              <p:nvPr/>
            </p:nvGrpSpPr>
            <p:grpSpPr>
              <a:xfrm>
                <a:off x="4278139" y="4120948"/>
                <a:ext cx="37492" cy="32129"/>
                <a:chOff x="4278139" y="4120948"/>
                <a:chExt cx="37492" cy="32129"/>
              </a:xfrm>
            </p:grpSpPr>
            <p:sp>
              <p:nvSpPr>
                <p:cNvPr id="9162" name="Google Shape;9162;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0"/>
              <p:cNvGrpSpPr/>
              <p:nvPr/>
            </p:nvGrpSpPr>
            <p:grpSpPr>
              <a:xfrm>
                <a:off x="4419898" y="3977388"/>
                <a:ext cx="33497" cy="28692"/>
                <a:chOff x="4419898" y="3977388"/>
                <a:chExt cx="33497" cy="28692"/>
              </a:xfrm>
            </p:grpSpPr>
            <p:sp>
              <p:nvSpPr>
                <p:cNvPr id="9165" name="Google Shape;9165;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0"/>
              <p:cNvGrpSpPr/>
              <p:nvPr/>
            </p:nvGrpSpPr>
            <p:grpSpPr>
              <a:xfrm>
                <a:off x="4158930" y="4034684"/>
                <a:ext cx="33497" cy="28762"/>
                <a:chOff x="4158930" y="4034684"/>
                <a:chExt cx="33497" cy="28762"/>
              </a:xfrm>
            </p:grpSpPr>
            <p:sp>
              <p:nvSpPr>
                <p:cNvPr id="9168" name="Google Shape;9168;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0"/>
              <p:cNvGrpSpPr/>
              <p:nvPr/>
            </p:nvGrpSpPr>
            <p:grpSpPr>
              <a:xfrm>
                <a:off x="4134949" y="3957049"/>
                <a:ext cx="33497" cy="28770"/>
                <a:chOff x="4134949" y="3957049"/>
                <a:chExt cx="33497" cy="28770"/>
              </a:xfrm>
            </p:grpSpPr>
            <p:sp>
              <p:nvSpPr>
                <p:cNvPr id="9171" name="Google Shape;9171;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0"/>
              <p:cNvGrpSpPr/>
              <p:nvPr/>
            </p:nvGrpSpPr>
            <p:grpSpPr>
              <a:xfrm>
                <a:off x="4193653" y="4184403"/>
                <a:ext cx="43580" cy="37264"/>
                <a:chOff x="4193653" y="4184403"/>
                <a:chExt cx="43580" cy="37264"/>
              </a:xfrm>
            </p:grpSpPr>
            <p:sp>
              <p:nvSpPr>
                <p:cNvPr id="9174" name="Google Shape;9174;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60"/>
              <p:cNvGrpSpPr/>
              <p:nvPr/>
            </p:nvGrpSpPr>
            <p:grpSpPr>
              <a:xfrm>
                <a:off x="4343600" y="3943844"/>
                <a:ext cx="43580" cy="37312"/>
                <a:chOff x="4343600" y="3943844"/>
                <a:chExt cx="43580" cy="37312"/>
              </a:xfrm>
            </p:grpSpPr>
            <p:sp>
              <p:nvSpPr>
                <p:cNvPr id="9177" name="Google Shape;9177;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0"/>
              <p:cNvGrpSpPr/>
              <p:nvPr/>
            </p:nvGrpSpPr>
            <p:grpSpPr>
              <a:xfrm>
                <a:off x="4172339" y="3381693"/>
                <a:ext cx="31499" cy="27001"/>
                <a:chOff x="4172339" y="3381693"/>
                <a:chExt cx="31499" cy="27001"/>
              </a:xfrm>
            </p:grpSpPr>
            <p:sp>
              <p:nvSpPr>
                <p:cNvPr id="9180" name="Google Shape;9180;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185"/>
        <p:cNvGrpSpPr/>
        <p:nvPr/>
      </p:nvGrpSpPr>
      <p:grpSpPr>
        <a:xfrm>
          <a:off x="0" y="0"/>
          <a:ext cx="0" cy="0"/>
          <a:chOff x="0" y="0"/>
          <a:chExt cx="0" cy="0"/>
        </a:xfrm>
      </p:grpSpPr>
      <p:grpSp>
        <p:nvGrpSpPr>
          <p:cNvPr id="9186" name="Google Shape;9186;p61"/>
          <p:cNvGrpSpPr/>
          <p:nvPr/>
        </p:nvGrpSpPr>
        <p:grpSpPr>
          <a:xfrm>
            <a:off x="729274" y="1175734"/>
            <a:ext cx="2507799" cy="206239"/>
            <a:chOff x="106648" y="895722"/>
            <a:chExt cx="4481413" cy="374300"/>
          </a:xfrm>
        </p:grpSpPr>
        <p:grpSp>
          <p:nvGrpSpPr>
            <p:cNvPr id="9187" name="Google Shape;9187;p61"/>
            <p:cNvGrpSpPr/>
            <p:nvPr/>
          </p:nvGrpSpPr>
          <p:grpSpPr>
            <a:xfrm>
              <a:off x="2233276" y="895722"/>
              <a:ext cx="1082667" cy="223591"/>
              <a:chOff x="4808316" y="2800065"/>
              <a:chExt cx="1999386" cy="412910"/>
            </a:xfrm>
          </p:grpSpPr>
          <p:sp>
            <p:nvSpPr>
              <p:cNvPr id="9188" name="Google Shape;9188;p6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9" name="Google Shape;9189;p61"/>
              <p:cNvGrpSpPr/>
              <p:nvPr/>
            </p:nvGrpSpPr>
            <p:grpSpPr>
              <a:xfrm>
                <a:off x="4808316" y="2800065"/>
                <a:ext cx="92400" cy="411825"/>
                <a:chOff x="845575" y="2563700"/>
                <a:chExt cx="92400" cy="411825"/>
              </a:xfrm>
            </p:grpSpPr>
            <p:cxnSp>
              <p:nvCxnSpPr>
                <p:cNvPr id="9190" name="Google Shape;9190;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91" name="Google Shape;9191;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2" name="Google Shape;9192;p61"/>
            <p:cNvGrpSpPr/>
            <p:nvPr/>
          </p:nvGrpSpPr>
          <p:grpSpPr>
            <a:xfrm>
              <a:off x="106648" y="895722"/>
              <a:ext cx="1088401" cy="223591"/>
              <a:chOff x="881025" y="2800065"/>
              <a:chExt cx="2009975" cy="412910"/>
            </a:xfrm>
          </p:grpSpPr>
          <p:sp>
            <p:nvSpPr>
              <p:cNvPr id="9193" name="Google Shape;9193;p6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4" name="Google Shape;9194;p61"/>
              <p:cNvGrpSpPr/>
              <p:nvPr/>
            </p:nvGrpSpPr>
            <p:grpSpPr>
              <a:xfrm>
                <a:off x="881025" y="2800065"/>
                <a:ext cx="92400" cy="411825"/>
                <a:chOff x="845575" y="2563700"/>
                <a:chExt cx="92400" cy="411825"/>
              </a:xfrm>
            </p:grpSpPr>
            <p:cxnSp>
              <p:nvCxnSpPr>
                <p:cNvPr id="9195" name="Google Shape;9195;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96" name="Google Shape;9196;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7" name="Google Shape;9197;p61"/>
            <p:cNvGrpSpPr/>
            <p:nvPr/>
          </p:nvGrpSpPr>
          <p:grpSpPr>
            <a:xfrm>
              <a:off x="1172346" y="1047018"/>
              <a:ext cx="1083151" cy="223003"/>
              <a:chOff x="2849073" y="3079467"/>
              <a:chExt cx="2000279" cy="411825"/>
            </a:xfrm>
          </p:grpSpPr>
          <p:sp>
            <p:nvSpPr>
              <p:cNvPr id="9198" name="Google Shape;9198;p6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9" name="Google Shape;9199;p61"/>
              <p:cNvGrpSpPr/>
              <p:nvPr/>
            </p:nvGrpSpPr>
            <p:grpSpPr>
              <a:xfrm rot="10800000">
                <a:off x="2849073" y="3079467"/>
                <a:ext cx="92400" cy="411825"/>
                <a:chOff x="2070100" y="2563700"/>
                <a:chExt cx="92400" cy="411825"/>
              </a:xfrm>
            </p:grpSpPr>
            <p:cxnSp>
              <p:nvCxnSpPr>
                <p:cNvPr id="9200" name="Google Shape;9200;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01" name="Google Shape;9201;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2" name="Google Shape;9202;p61"/>
            <p:cNvGrpSpPr/>
            <p:nvPr/>
          </p:nvGrpSpPr>
          <p:grpSpPr>
            <a:xfrm>
              <a:off x="3290132" y="1047018"/>
              <a:ext cx="1297929" cy="223003"/>
              <a:chOff x="6760035" y="3079467"/>
              <a:chExt cx="2396914" cy="411825"/>
            </a:xfrm>
          </p:grpSpPr>
          <p:sp>
            <p:nvSpPr>
              <p:cNvPr id="9203" name="Google Shape;9203;p6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4" name="Google Shape;9204;p61"/>
              <p:cNvGrpSpPr/>
              <p:nvPr/>
            </p:nvGrpSpPr>
            <p:grpSpPr>
              <a:xfrm rot="10800000">
                <a:off x="6760035" y="3079467"/>
                <a:ext cx="92400" cy="411825"/>
                <a:chOff x="2070100" y="2563700"/>
                <a:chExt cx="92400" cy="411825"/>
              </a:xfrm>
            </p:grpSpPr>
            <p:cxnSp>
              <p:nvCxnSpPr>
                <p:cNvPr id="9205" name="Google Shape;9205;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06" name="Google Shape;9206;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07" name="Google Shape;9207;p61"/>
          <p:cNvGrpSpPr/>
          <p:nvPr/>
        </p:nvGrpSpPr>
        <p:grpSpPr>
          <a:xfrm>
            <a:off x="2147036" y="3575105"/>
            <a:ext cx="1086701" cy="799429"/>
            <a:chOff x="2183288" y="3555572"/>
            <a:chExt cx="1136241" cy="835873"/>
          </a:xfrm>
        </p:grpSpPr>
        <p:sp>
          <p:nvSpPr>
            <p:cNvPr id="9208" name="Google Shape;9208;p6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9" name="Google Shape;9209;p61"/>
            <p:cNvGrpSpPr/>
            <p:nvPr/>
          </p:nvGrpSpPr>
          <p:grpSpPr>
            <a:xfrm>
              <a:off x="2205895" y="3637269"/>
              <a:ext cx="1089848" cy="724993"/>
              <a:chOff x="2205895" y="3637269"/>
              <a:chExt cx="1089848" cy="724993"/>
            </a:xfrm>
          </p:grpSpPr>
          <p:sp>
            <p:nvSpPr>
              <p:cNvPr id="9210" name="Google Shape;9210;p6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6" name="Google Shape;9216;p6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7" name="Google Shape;9217;p6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218" name="Google Shape;9218;p61"/>
            <p:cNvGrpSpPr/>
            <p:nvPr/>
          </p:nvGrpSpPr>
          <p:grpSpPr>
            <a:xfrm>
              <a:off x="3173850" y="3779426"/>
              <a:ext cx="145679" cy="70048"/>
              <a:chOff x="3173850" y="3779426"/>
              <a:chExt cx="145679" cy="70048"/>
            </a:xfrm>
          </p:grpSpPr>
          <p:cxnSp>
            <p:nvCxnSpPr>
              <p:cNvPr id="9219" name="Google Shape;9219;p6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9220" name="Google Shape;9220;p6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1"/>
            <p:cNvGrpSpPr/>
            <p:nvPr/>
          </p:nvGrpSpPr>
          <p:grpSpPr>
            <a:xfrm>
              <a:off x="2183288" y="4139483"/>
              <a:ext cx="145133" cy="70048"/>
              <a:chOff x="2183288" y="4139483"/>
              <a:chExt cx="145133" cy="70048"/>
            </a:xfrm>
          </p:grpSpPr>
          <p:cxnSp>
            <p:nvCxnSpPr>
              <p:cNvPr id="9222" name="Google Shape;9222;p6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9223" name="Google Shape;9223;p6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4" name="Google Shape;9224;p6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5" name="Google Shape;9225;p6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226" name="Google Shape;9226;p61"/>
            <p:cNvGrpSpPr/>
            <p:nvPr/>
          </p:nvGrpSpPr>
          <p:grpSpPr>
            <a:xfrm>
              <a:off x="2943836" y="4268886"/>
              <a:ext cx="60717" cy="122559"/>
              <a:chOff x="2943836" y="4268886"/>
              <a:chExt cx="60717" cy="122559"/>
            </a:xfrm>
          </p:grpSpPr>
          <p:sp>
            <p:nvSpPr>
              <p:cNvPr id="9227" name="Google Shape;9227;p6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8" name="Google Shape;9228;p6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9229" name="Google Shape;9229;p61"/>
          <p:cNvGrpSpPr/>
          <p:nvPr/>
        </p:nvGrpSpPr>
        <p:grpSpPr>
          <a:xfrm>
            <a:off x="3409981" y="1496104"/>
            <a:ext cx="1675870" cy="758251"/>
            <a:chOff x="3530532" y="1496185"/>
            <a:chExt cx="1562000" cy="706730"/>
          </a:xfrm>
        </p:grpSpPr>
        <p:cxnSp>
          <p:nvCxnSpPr>
            <p:cNvPr id="9230" name="Google Shape;9230;p6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9231" name="Google Shape;9231;p61"/>
            <p:cNvGrpSpPr/>
            <p:nvPr/>
          </p:nvGrpSpPr>
          <p:grpSpPr>
            <a:xfrm>
              <a:off x="3530532" y="1496185"/>
              <a:ext cx="323430" cy="463587"/>
              <a:chOff x="3530532" y="1496185"/>
              <a:chExt cx="323430" cy="463587"/>
            </a:xfrm>
          </p:grpSpPr>
          <p:grpSp>
            <p:nvGrpSpPr>
              <p:cNvPr id="9232" name="Google Shape;9232;p61"/>
              <p:cNvGrpSpPr/>
              <p:nvPr/>
            </p:nvGrpSpPr>
            <p:grpSpPr>
              <a:xfrm>
                <a:off x="3567462" y="1496185"/>
                <a:ext cx="286500" cy="361376"/>
                <a:chOff x="3567462" y="1496185"/>
                <a:chExt cx="286500" cy="361376"/>
              </a:xfrm>
            </p:grpSpPr>
            <p:cxnSp>
              <p:nvCxnSpPr>
                <p:cNvPr id="9233" name="Google Shape;9233;p6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234" name="Google Shape;9234;p6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5" name="Google Shape;9235;p6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1"/>
            <p:cNvGrpSpPr/>
            <p:nvPr/>
          </p:nvGrpSpPr>
          <p:grpSpPr>
            <a:xfrm>
              <a:off x="3891569" y="1779209"/>
              <a:ext cx="323945" cy="423706"/>
              <a:chOff x="3891569" y="1779209"/>
              <a:chExt cx="323945" cy="423706"/>
            </a:xfrm>
          </p:grpSpPr>
          <p:grpSp>
            <p:nvGrpSpPr>
              <p:cNvPr id="9237" name="Google Shape;9237;p61"/>
              <p:cNvGrpSpPr/>
              <p:nvPr/>
            </p:nvGrpSpPr>
            <p:grpSpPr>
              <a:xfrm>
                <a:off x="3929014" y="1881638"/>
                <a:ext cx="286500" cy="321278"/>
                <a:chOff x="3929014" y="1881638"/>
                <a:chExt cx="286500" cy="321278"/>
              </a:xfrm>
            </p:grpSpPr>
            <p:cxnSp>
              <p:nvCxnSpPr>
                <p:cNvPr id="9238" name="Google Shape;9238;p6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9239" name="Google Shape;9239;p6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0" name="Google Shape;9240;p6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1"/>
            <p:cNvGrpSpPr/>
            <p:nvPr/>
          </p:nvGrpSpPr>
          <p:grpSpPr>
            <a:xfrm>
              <a:off x="4252606" y="1496185"/>
              <a:ext cx="324721" cy="463587"/>
              <a:chOff x="4252606" y="1496185"/>
              <a:chExt cx="324721" cy="463587"/>
            </a:xfrm>
          </p:grpSpPr>
          <p:grpSp>
            <p:nvGrpSpPr>
              <p:cNvPr id="9242" name="Google Shape;9242;p61"/>
              <p:cNvGrpSpPr/>
              <p:nvPr/>
            </p:nvGrpSpPr>
            <p:grpSpPr>
              <a:xfrm>
                <a:off x="4290828" y="1496185"/>
                <a:ext cx="286500" cy="361376"/>
                <a:chOff x="4290828" y="1496185"/>
                <a:chExt cx="286500" cy="361376"/>
              </a:xfrm>
            </p:grpSpPr>
            <p:cxnSp>
              <p:nvCxnSpPr>
                <p:cNvPr id="9243" name="Google Shape;9243;p6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244" name="Google Shape;9244;p6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5" name="Google Shape;9245;p6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1"/>
            <p:cNvGrpSpPr/>
            <p:nvPr/>
          </p:nvGrpSpPr>
          <p:grpSpPr>
            <a:xfrm>
              <a:off x="4613643" y="1763716"/>
              <a:ext cx="325308" cy="439200"/>
              <a:chOff x="4613643" y="1763716"/>
              <a:chExt cx="325308" cy="439200"/>
            </a:xfrm>
          </p:grpSpPr>
          <p:grpSp>
            <p:nvGrpSpPr>
              <p:cNvPr id="9247" name="Google Shape;9247;p61"/>
              <p:cNvGrpSpPr/>
              <p:nvPr/>
            </p:nvGrpSpPr>
            <p:grpSpPr>
              <a:xfrm>
                <a:off x="4652451" y="1879538"/>
                <a:ext cx="286500" cy="323378"/>
                <a:chOff x="4652451" y="1879538"/>
                <a:chExt cx="286500" cy="323378"/>
              </a:xfrm>
            </p:grpSpPr>
            <p:cxnSp>
              <p:nvCxnSpPr>
                <p:cNvPr id="9248" name="Google Shape;9248;p6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9249" name="Google Shape;9249;p6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0" name="Google Shape;9250;p6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1" name="Google Shape;9251;p61"/>
          <p:cNvGrpSpPr/>
          <p:nvPr/>
        </p:nvGrpSpPr>
        <p:grpSpPr>
          <a:xfrm>
            <a:off x="3421841" y="2349730"/>
            <a:ext cx="1652173" cy="391517"/>
            <a:chOff x="3512551" y="2358270"/>
            <a:chExt cx="1597383" cy="378533"/>
          </a:xfrm>
        </p:grpSpPr>
        <p:cxnSp>
          <p:nvCxnSpPr>
            <p:cNvPr id="9252" name="Google Shape;9252;p61"/>
            <p:cNvCxnSpPr>
              <a:stCxn id="9253" idx="6"/>
              <a:endCxn id="925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9255" name="Google Shape;9255;p61"/>
            <p:cNvGrpSpPr/>
            <p:nvPr/>
          </p:nvGrpSpPr>
          <p:grpSpPr>
            <a:xfrm>
              <a:off x="3512551" y="2358270"/>
              <a:ext cx="225647" cy="307714"/>
              <a:chOff x="2182679" y="2004714"/>
              <a:chExt cx="792300" cy="1080458"/>
            </a:xfrm>
          </p:grpSpPr>
          <p:cxnSp>
            <p:nvCxnSpPr>
              <p:cNvPr id="9256" name="Google Shape;9256;p61"/>
              <p:cNvCxnSpPr>
                <a:stCxn id="925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253" name="Google Shape;9253;p6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1"/>
            <p:cNvGrpSpPr/>
            <p:nvPr/>
          </p:nvGrpSpPr>
          <p:grpSpPr>
            <a:xfrm>
              <a:off x="3969644" y="2440153"/>
              <a:ext cx="225853" cy="296651"/>
              <a:chOff x="3775710" y="1729289"/>
              <a:chExt cx="136500" cy="179289"/>
            </a:xfrm>
          </p:grpSpPr>
          <p:cxnSp>
            <p:nvCxnSpPr>
              <p:cNvPr id="9259" name="Google Shape;9259;p6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9260" name="Google Shape;9260;p6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61"/>
            <p:cNvGrpSpPr/>
            <p:nvPr/>
          </p:nvGrpSpPr>
          <p:grpSpPr>
            <a:xfrm>
              <a:off x="4427051" y="2358270"/>
              <a:ext cx="225647" cy="307714"/>
              <a:chOff x="5393704" y="2004714"/>
              <a:chExt cx="792300" cy="1080458"/>
            </a:xfrm>
          </p:grpSpPr>
          <p:cxnSp>
            <p:nvCxnSpPr>
              <p:cNvPr id="9263" name="Google Shape;9263;p61"/>
              <p:cNvCxnSpPr>
                <a:stCxn id="926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265" name="Google Shape;9265;p6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61"/>
            <p:cNvGrpSpPr/>
            <p:nvPr/>
          </p:nvGrpSpPr>
          <p:grpSpPr>
            <a:xfrm>
              <a:off x="4884287" y="2440252"/>
              <a:ext cx="225647" cy="296532"/>
              <a:chOff x="6999166" y="2292572"/>
              <a:chExt cx="792300" cy="1041192"/>
            </a:xfrm>
          </p:grpSpPr>
          <p:cxnSp>
            <p:nvCxnSpPr>
              <p:cNvPr id="9267" name="Google Shape;9267;p6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9254" name="Google Shape;9254;p6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9" name="Google Shape;9269;p61"/>
          <p:cNvGrpSpPr/>
          <p:nvPr/>
        </p:nvGrpSpPr>
        <p:grpSpPr>
          <a:xfrm>
            <a:off x="6842649" y="1185930"/>
            <a:ext cx="1581844" cy="732818"/>
            <a:chOff x="634175" y="2986275"/>
            <a:chExt cx="3147949" cy="1458344"/>
          </a:xfrm>
        </p:grpSpPr>
        <p:cxnSp>
          <p:nvCxnSpPr>
            <p:cNvPr id="9270" name="Google Shape;9270;p61"/>
            <p:cNvCxnSpPr>
              <a:stCxn id="9271" idx="4"/>
              <a:endCxn id="927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9273" name="Google Shape;9273;p61"/>
            <p:cNvCxnSpPr>
              <a:stCxn id="9272" idx="0"/>
              <a:endCxn id="927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275" name="Google Shape;9275;p61"/>
            <p:cNvCxnSpPr>
              <a:stCxn id="9274" idx="4"/>
              <a:endCxn id="927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277" name="Google Shape;9277;p61"/>
            <p:cNvCxnSpPr>
              <a:stCxn id="9276" idx="0"/>
              <a:endCxn id="927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9278" name="Google Shape;9278;p6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74" name="Google Shape;9274;p6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71" name="Google Shape;9271;p6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76" name="Google Shape;9276;p6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72" name="Google Shape;9272;p6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279" name="Google Shape;9279;p61"/>
          <p:cNvGrpSpPr/>
          <p:nvPr/>
        </p:nvGrpSpPr>
        <p:grpSpPr>
          <a:xfrm>
            <a:off x="3410364" y="2880240"/>
            <a:ext cx="1675128" cy="313674"/>
            <a:chOff x="998425" y="1182125"/>
            <a:chExt cx="1065400" cy="199500"/>
          </a:xfrm>
        </p:grpSpPr>
        <p:sp>
          <p:nvSpPr>
            <p:cNvPr id="9280" name="Google Shape;9280;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61"/>
          <p:cNvGrpSpPr/>
          <p:nvPr/>
        </p:nvGrpSpPr>
        <p:grpSpPr>
          <a:xfrm>
            <a:off x="3410363" y="3836206"/>
            <a:ext cx="1675129" cy="525345"/>
            <a:chOff x="5194708" y="3484366"/>
            <a:chExt cx="3148148" cy="987304"/>
          </a:xfrm>
        </p:grpSpPr>
        <p:grpSp>
          <p:nvGrpSpPr>
            <p:cNvPr id="9286" name="Google Shape;9286;p61"/>
            <p:cNvGrpSpPr/>
            <p:nvPr/>
          </p:nvGrpSpPr>
          <p:grpSpPr>
            <a:xfrm>
              <a:off x="7531521" y="3484366"/>
              <a:ext cx="811335" cy="987304"/>
              <a:chOff x="3379425" y="1617275"/>
              <a:chExt cx="1090650" cy="1327200"/>
            </a:xfrm>
          </p:grpSpPr>
          <p:sp>
            <p:nvSpPr>
              <p:cNvPr id="9287" name="Google Shape;9287;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1"/>
            <p:cNvGrpSpPr/>
            <p:nvPr/>
          </p:nvGrpSpPr>
          <p:grpSpPr>
            <a:xfrm>
              <a:off x="6752546" y="3484366"/>
              <a:ext cx="811428" cy="987304"/>
              <a:chOff x="2332275" y="1617275"/>
              <a:chExt cx="1090775" cy="1327200"/>
            </a:xfrm>
          </p:grpSpPr>
          <p:sp>
            <p:nvSpPr>
              <p:cNvPr id="9291" name="Google Shape;9291;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61"/>
            <p:cNvGrpSpPr/>
            <p:nvPr/>
          </p:nvGrpSpPr>
          <p:grpSpPr>
            <a:xfrm>
              <a:off x="5973664" y="3484366"/>
              <a:ext cx="811335" cy="987304"/>
              <a:chOff x="1285250" y="1617275"/>
              <a:chExt cx="1090650" cy="1327200"/>
            </a:xfrm>
          </p:grpSpPr>
          <p:sp>
            <p:nvSpPr>
              <p:cNvPr id="9295" name="Google Shape;9295;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61"/>
            <p:cNvGrpSpPr/>
            <p:nvPr/>
          </p:nvGrpSpPr>
          <p:grpSpPr>
            <a:xfrm>
              <a:off x="5194708" y="3484366"/>
              <a:ext cx="811409" cy="987304"/>
              <a:chOff x="238125" y="1617275"/>
              <a:chExt cx="1090750" cy="1327200"/>
            </a:xfrm>
          </p:grpSpPr>
          <p:sp>
            <p:nvSpPr>
              <p:cNvPr id="9299" name="Google Shape;9299;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2" name="Google Shape;9302;p61"/>
          <p:cNvGrpSpPr/>
          <p:nvPr/>
        </p:nvGrpSpPr>
        <p:grpSpPr>
          <a:xfrm>
            <a:off x="6844048" y="2482095"/>
            <a:ext cx="1579046" cy="522230"/>
            <a:chOff x="6853641" y="2534077"/>
            <a:chExt cx="1515545" cy="501229"/>
          </a:xfrm>
        </p:grpSpPr>
        <p:grpSp>
          <p:nvGrpSpPr>
            <p:cNvPr id="9303" name="Google Shape;9303;p61"/>
            <p:cNvGrpSpPr/>
            <p:nvPr/>
          </p:nvGrpSpPr>
          <p:grpSpPr>
            <a:xfrm>
              <a:off x="6853641" y="2618923"/>
              <a:ext cx="1515545" cy="324556"/>
              <a:chOff x="6853641" y="2618923"/>
              <a:chExt cx="1515545" cy="324556"/>
            </a:xfrm>
          </p:grpSpPr>
          <p:sp>
            <p:nvSpPr>
              <p:cNvPr id="9304" name="Google Shape;9304;p6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9" name="Google Shape;9309;p6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61"/>
          <p:cNvGrpSpPr/>
          <p:nvPr/>
        </p:nvGrpSpPr>
        <p:grpSpPr>
          <a:xfrm>
            <a:off x="3438940" y="3357136"/>
            <a:ext cx="1617976" cy="346616"/>
            <a:chOff x="1808063" y="4294338"/>
            <a:chExt cx="3370782" cy="721817"/>
          </a:xfrm>
        </p:grpSpPr>
        <p:sp>
          <p:nvSpPr>
            <p:cNvPr id="9315" name="Google Shape;9315;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61"/>
          <p:cNvGrpSpPr/>
          <p:nvPr/>
        </p:nvGrpSpPr>
        <p:grpSpPr>
          <a:xfrm>
            <a:off x="5264936" y="4023886"/>
            <a:ext cx="1417067" cy="350605"/>
            <a:chOff x="4234950" y="2101012"/>
            <a:chExt cx="4219974" cy="1044090"/>
          </a:xfrm>
        </p:grpSpPr>
        <p:sp>
          <p:nvSpPr>
            <p:cNvPr id="9326" name="Google Shape;9326;p6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1"/>
          <p:cNvGrpSpPr/>
          <p:nvPr/>
        </p:nvGrpSpPr>
        <p:grpSpPr>
          <a:xfrm>
            <a:off x="6840408" y="2014643"/>
            <a:ext cx="1586327" cy="371557"/>
            <a:chOff x="1247650" y="2075423"/>
            <a:chExt cx="6648477" cy="1557238"/>
          </a:xfrm>
        </p:grpSpPr>
        <p:sp>
          <p:nvSpPr>
            <p:cNvPr id="9343" name="Google Shape;9343;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61"/>
          <p:cNvGrpSpPr/>
          <p:nvPr/>
        </p:nvGrpSpPr>
        <p:grpSpPr>
          <a:xfrm>
            <a:off x="5271678" y="1167833"/>
            <a:ext cx="1415601" cy="1648533"/>
            <a:chOff x="1839112" y="2209163"/>
            <a:chExt cx="1918159" cy="2233784"/>
          </a:xfrm>
        </p:grpSpPr>
        <p:sp>
          <p:nvSpPr>
            <p:cNvPr id="9350" name="Google Shape;9350;p6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3" name="Google Shape;9353;p61"/>
            <p:cNvCxnSpPr>
              <a:stCxn id="9350" idx="6"/>
              <a:endCxn id="9351"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354" name="Google Shape;9354;p61"/>
            <p:cNvCxnSpPr>
              <a:stCxn id="9351" idx="4"/>
              <a:endCxn id="935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9356" name="Google Shape;9356;p61"/>
            <p:cNvCxnSpPr>
              <a:stCxn id="9355" idx="6"/>
              <a:endCxn id="9352"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357" name="Google Shape;9357;p61"/>
            <p:cNvCxnSpPr>
              <a:stCxn id="9352" idx="4"/>
              <a:endCxn id="935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9355" name="Google Shape;9355;p6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0" name="Google Shape;9360;p61"/>
            <p:cNvCxnSpPr>
              <a:endCxn id="935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9361" name="Google Shape;9361;p61"/>
          <p:cNvGrpSpPr/>
          <p:nvPr/>
        </p:nvGrpSpPr>
        <p:grpSpPr>
          <a:xfrm>
            <a:off x="3428944" y="1185917"/>
            <a:ext cx="1637968" cy="154942"/>
            <a:chOff x="238125" y="2506075"/>
            <a:chExt cx="7115411" cy="673075"/>
          </a:xfrm>
        </p:grpSpPr>
        <p:sp>
          <p:nvSpPr>
            <p:cNvPr id="9362" name="Google Shape;9362;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1"/>
          <p:cNvGrpSpPr/>
          <p:nvPr/>
        </p:nvGrpSpPr>
        <p:grpSpPr>
          <a:xfrm>
            <a:off x="1969680" y="1500635"/>
            <a:ext cx="1262932" cy="785408"/>
            <a:chOff x="548861" y="389676"/>
            <a:chExt cx="3843371" cy="2390163"/>
          </a:xfrm>
        </p:grpSpPr>
        <p:cxnSp>
          <p:nvCxnSpPr>
            <p:cNvPr id="9368" name="Google Shape;9368;p6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369" name="Google Shape;9369;p6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370" name="Google Shape;9370;p6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371" name="Google Shape;9371;p6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9372" name="Google Shape;9372;p6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373" name="Google Shape;9373;p6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74" name="Google Shape;9374;p6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75" name="Google Shape;9375;p6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1"/>
          <p:cNvGrpSpPr/>
          <p:nvPr/>
        </p:nvGrpSpPr>
        <p:grpSpPr>
          <a:xfrm>
            <a:off x="757812" y="2607512"/>
            <a:ext cx="1412054" cy="633562"/>
            <a:chOff x="1187400" y="2529299"/>
            <a:chExt cx="6769193" cy="2241903"/>
          </a:xfrm>
        </p:grpSpPr>
        <p:sp>
          <p:nvSpPr>
            <p:cNvPr id="9382" name="Google Shape;9382;p6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383" name="Google Shape;9383;p6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84" name="Google Shape;9384;p6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85" name="Google Shape;9385;p6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86" name="Google Shape;9386;p6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87" name="Google Shape;9387;p6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88" name="Google Shape;9388;p6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9389" name="Google Shape;9389;p61"/>
            <p:cNvCxnSpPr>
              <a:stCxn id="9382" idx="2"/>
              <a:endCxn id="9383"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390" name="Google Shape;9390;p61"/>
            <p:cNvCxnSpPr>
              <a:stCxn id="9384" idx="0"/>
              <a:endCxn id="9382"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391" name="Google Shape;9391;p61"/>
            <p:cNvCxnSpPr>
              <a:stCxn id="9384" idx="2"/>
              <a:endCxn id="9386"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392" name="Google Shape;9392;p61"/>
            <p:cNvCxnSpPr>
              <a:stCxn id="9385" idx="0"/>
              <a:endCxn id="9384"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393" name="Google Shape;9393;p61"/>
            <p:cNvCxnSpPr>
              <a:stCxn id="9383" idx="2"/>
              <a:endCxn id="9388"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394" name="Google Shape;9394;p61"/>
            <p:cNvCxnSpPr>
              <a:stCxn id="9387" idx="0"/>
              <a:endCxn id="9383"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9395" name="Google Shape;9395;p61"/>
          <p:cNvGrpSpPr/>
          <p:nvPr/>
        </p:nvGrpSpPr>
        <p:grpSpPr>
          <a:xfrm>
            <a:off x="6844058" y="3100221"/>
            <a:ext cx="1579035" cy="540873"/>
            <a:chOff x="6895650" y="3126697"/>
            <a:chExt cx="1436662" cy="492105"/>
          </a:xfrm>
        </p:grpSpPr>
        <p:sp>
          <p:nvSpPr>
            <p:cNvPr id="9396" name="Google Shape;9396;p6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1" name="Google Shape;9401;p61"/>
            <p:cNvGrpSpPr/>
            <p:nvPr/>
          </p:nvGrpSpPr>
          <p:grpSpPr>
            <a:xfrm>
              <a:off x="6995957" y="3335810"/>
              <a:ext cx="1230393" cy="71754"/>
              <a:chOff x="6995957" y="3287964"/>
              <a:chExt cx="1230393" cy="71754"/>
            </a:xfrm>
          </p:grpSpPr>
          <p:sp>
            <p:nvSpPr>
              <p:cNvPr id="9402" name="Google Shape;9402;p6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7" name="Google Shape;9407;p61"/>
          <p:cNvGrpSpPr/>
          <p:nvPr/>
        </p:nvGrpSpPr>
        <p:grpSpPr>
          <a:xfrm>
            <a:off x="6842640" y="3736984"/>
            <a:ext cx="1581862" cy="650625"/>
            <a:chOff x="6777990" y="3710194"/>
            <a:chExt cx="1646915" cy="677382"/>
          </a:xfrm>
        </p:grpSpPr>
        <p:grpSp>
          <p:nvGrpSpPr>
            <p:cNvPr id="9408" name="Google Shape;9408;p61"/>
            <p:cNvGrpSpPr/>
            <p:nvPr/>
          </p:nvGrpSpPr>
          <p:grpSpPr>
            <a:xfrm>
              <a:off x="6777990" y="3874492"/>
              <a:ext cx="411129" cy="513083"/>
              <a:chOff x="6777990" y="3874492"/>
              <a:chExt cx="411129" cy="513083"/>
            </a:xfrm>
          </p:grpSpPr>
          <p:cxnSp>
            <p:nvCxnSpPr>
              <p:cNvPr id="9409" name="Google Shape;9409;p6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410" name="Google Shape;9410;p6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1"/>
            <p:cNvGrpSpPr/>
            <p:nvPr/>
          </p:nvGrpSpPr>
          <p:grpSpPr>
            <a:xfrm>
              <a:off x="7188425" y="3710194"/>
              <a:ext cx="411123" cy="520535"/>
              <a:chOff x="7188425" y="3710194"/>
              <a:chExt cx="411123" cy="520535"/>
            </a:xfrm>
          </p:grpSpPr>
          <p:cxnSp>
            <p:nvCxnSpPr>
              <p:cNvPr id="9412" name="Google Shape;9412;p6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9413" name="Google Shape;9413;p6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1"/>
            <p:cNvGrpSpPr/>
            <p:nvPr/>
          </p:nvGrpSpPr>
          <p:grpSpPr>
            <a:xfrm>
              <a:off x="7603341" y="3874492"/>
              <a:ext cx="411474" cy="513083"/>
              <a:chOff x="7603341" y="3874492"/>
              <a:chExt cx="411474" cy="513083"/>
            </a:xfrm>
          </p:grpSpPr>
          <p:cxnSp>
            <p:nvCxnSpPr>
              <p:cNvPr id="9415" name="Google Shape;9415;p6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416" name="Google Shape;9416;p6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1"/>
            <p:cNvGrpSpPr/>
            <p:nvPr/>
          </p:nvGrpSpPr>
          <p:grpSpPr>
            <a:xfrm>
              <a:off x="8013776" y="3722847"/>
              <a:ext cx="411129" cy="507881"/>
              <a:chOff x="8013776" y="3722847"/>
              <a:chExt cx="411129" cy="507881"/>
            </a:xfrm>
          </p:grpSpPr>
          <p:cxnSp>
            <p:nvCxnSpPr>
              <p:cNvPr id="9418" name="Google Shape;9418;p6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9419" name="Google Shape;9419;p6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0" name="Google Shape;9420;p61"/>
          <p:cNvGrpSpPr/>
          <p:nvPr/>
        </p:nvGrpSpPr>
        <p:grpSpPr>
          <a:xfrm>
            <a:off x="5262155" y="2909824"/>
            <a:ext cx="1421889" cy="1020603"/>
            <a:chOff x="5190863" y="2824811"/>
            <a:chExt cx="1544860" cy="1108869"/>
          </a:xfrm>
        </p:grpSpPr>
        <p:grpSp>
          <p:nvGrpSpPr>
            <p:cNvPr id="9421" name="Google Shape;9421;p61"/>
            <p:cNvGrpSpPr/>
            <p:nvPr/>
          </p:nvGrpSpPr>
          <p:grpSpPr>
            <a:xfrm>
              <a:off x="5938695" y="3176919"/>
              <a:ext cx="685761" cy="404739"/>
              <a:chOff x="5938695" y="3176919"/>
              <a:chExt cx="685761" cy="404739"/>
            </a:xfrm>
          </p:grpSpPr>
          <p:grpSp>
            <p:nvGrpSpPr>
              <p:cNvPr id="9422" name="Google Shape;9422;p61"/>
              <p:cNvGrpSpPr/>
              <p:nvPr/>
            </p:nvGrpSpPr>
            <p:grpSpPr>
              <a:xfrm>
                <a:off x="5938695" y="3176919"/>
                <a:ext cx="685761" cy="404739"/>
                <a:chOff x="5938695" y="3176919"/>
                <a:chExt cx="685761" cy="404739"/>
              </a:xfrm>
            </p:grpSpPr>
            <p:sp>
              <p:nvSpPr>
                <p:cNvPr id="9423" name="Google Shape;9423;p6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5" name="Google Shape;9425;p6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61"/>
            <p:cNvGrpSpPr/>
            <p:nvPr/>
          </p:nvGrpSpPr>
          <p:grpSpPr>
            <a:xfrm>
              <a:off x="5305233" y="3176835"/>
              <a:ext cx="685971" cy="404655"/>
              <a:chOff x="5305233" y="3176835"/>
              <a:chExt cx="685971" cy="404655"/>
            </a:xfrm>
          </p:grpSpPr>
          <p:grpSp>
            <p:nvGrpSpPr>
              <p:cNvPr id="9427" name="Google Shape;9427;p61"/>
              <p:cNvGrpSpPr/>
              <p:nvPr/>
            </p:nvGrpSpPr>
            <p:grpSpPr>
              <a:xfrm>
                <a:off x="5305233" y="3176835"/>
                <a:ext cx="685971" cy="404655"/>
                <a:chOff x="5305233" y="3176835"/>
                <a:chExt cx="685971" cy="404655"/>
              </a:xfrm>
            </p:grpSpPr>
            <p:sp>
              <p:nvSpPr>
                <p:cNvPr id="9428" name="Google Shape;9428;p6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0" name="Google Shape;9430;p6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1" name="Google Shape;9431;p6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61"/>
            <p:cNvGrpSpPr/>
            <p:nvPr/>
          </p:nvGrpSpPr>
          <p:grpSpPr>
            <a:xfrm>
              <a:off x="5657361" y="2824811"/>
              <a:ext cx="1078361" cy="404655"/>
              <a:chOff x="5657361" y="2824811"/>
              <a:chExt cx="1078361" cy="404655"/>
            </a:xfrm>
          </p:grpSpPr>
          <p:grpSp>
            <p:nvGrpSpPr>
              <p:cNvPr id="9433" name="Google Shape;9433;p61"/>
              <p:cNvGrpSpPr/>
              <p:nvPr/>
            </p:nvGrpSpPr>
            <p:grpSpPr>
              <a:xfrm>
                <a:off x="5657361" y="2824811"/>
                <a:ext cx="1078361" cy="404655"/>
                <a:chOff x="5657361" y="2824811"/>
                <a:chExt cx="1078361" cy="404655"/>
              </a:xfrm>
            </p:grpSpPr>
            <p:grpSp>
              <p:nvGrpSpPr>
                <p:cNvPr id="9434" name="Google Shape;9434;p61"/>
                <p:cNvGrpSpPr/>
                <p:nvPr/>
              </p:nvGrpSpPr>
              <p:grpSpPr>
                <a:xfrm>
                  <a:off x="5938485" y="2824811"/>
                  <a:ext cx="797237" cy="404655"/>
                  <a:chOff x="5938485" y="2824811"/>
                  <a:chExt cx="797237" cy="404655"/>
                </a:xfrm>
              </p:grpSpPr>
              <p:sp>
                <p:nvSpPr>
                  <p:cNvPr id="9435" name="Google Shape;9435;p6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7" name="Google Shape;9437;p6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8" name="Google Shape;9438;p6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1"/>
            <p:cNvGrpSpPr/>
            <p:nvPr/>
          </p:nvGrpSpPr>
          <p:grpSpPr>
            <a:xfrm>
              <a:off x="5190863" y="3528942"/>
              <a:ext cx="1078026" cy="404739"/>
              <a:chOff x="5190863" y="3528942"/>
              <a:chExt cx="1078026" cy="404739"/>
            </a:xfrm>
          </p:grpSpPr>
          <p:sp>
            <p:nvSpPr>
              <p:cNvPr id="9440" name="Google Shape;9440;p6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61"/>
              <p:cNvGrpSpPr/>
              <p:nvPr/>
            </p:nvGrpSpPr>
            <p:grpSpPr>
              <a:xfrm>
                <a:off x="5190863" y="3528942"/>
                <a:ext cx="1078026" cy="404739"/>
                <a:chOff x="5190863" y="3528942"/>
                <a:chExt cx="1078026" cy="404739"/>
              </a:xfrm>
            </p:grpSpPr>
            <p:sp>
              <p:nvSpPr>
                <p:cNvPr id="9442" name="Google Shape;9442;p6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44" name="Google Shape;9444;p61"/>
          <p:cNvGrpSpPr/>
          <p:nvPr/>
        </p:nvGrpSpPr>
        <p:grpSpPr>
          <a:xfrm>
            <a:off x="728162" y="1474292"/>
            <a:ext cx="1086719" cy="879487"/>
            <a:chOff x="803162" y="1474292"/>
            <a:chExt cx="1086719" cy="879487"/>
          </a:xfrm>
        </p:grpSpPr>
        <p:grpSp>
          <p:nvGrpSpPr>
            <p:cNvPr id="9445" name="Google Shape;9445;p61"/>
            <p:cNvGrpSpPr/>
            <p:nvPr/>
          </p:nvGrpSpPr>
          <p:grpSpPr>
            <a:xfrm>
              <a:off x="803162" y="1625948"/>
              <a:ext cx="445856" cy="576579"/>
              <a:chOff x="803162" y="1625948"/>
              <a:chExt cx="445856" cy="576579"/>
            </a:xfrm>
          </p:grpSpPr>
          <p:sp>
            <p:nvSpPr>
              <p:cNvPr id="9446" name="Google Shape;9446;p6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7" name="Google Shape;9447;p61"/>
              <p:cNvGrpSpPr/>
              <p:nvPr/>
            </p:nvGrpSpPr>
            <p:grpSpPr>
              <a:xfrm>
                <a:off x="1056023" y="1625948"/>
                <a:ext cx="192995" cy="576579"/>
                <a:chOff x="1056023" y="1625948"/>
                <a:chExt cx="192995" cy="576579"/>
              </a:xfrm>
            </p:grpSpPr>
            <p:sp>
              <p:nvSpPr>
                <p:cNvPr id="9448" name="Google Shape;9448;p6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3" name="Google Shape;9453;p61"/>
            <p:cNvGrpSpPr/>
            <p:nvPr/>
          </p:nvGrpSpPr>
          <p:grpSpPr>
            <a:xfrm>
              <a:off x="1371406" y="1474292"/>
              <a:ext cx="518475" cy="879487"/>
              <a:chOff x="1398231" y="1474292"/>
              <a:chExt cx="518475" cy="879487"/>
            </a:xfrm>
          </p:grpSpPr>
          <p:grpSp>
            <p:nvGrpSpPr>
              <p:cNvPr id="9454" name="Google Shape;9454;p61"/>
              <p:cNvGrpSpPr/>
              <p:nvPr/>
            </p:nvGrpSpPr>
            <p:grpSpPr>
              <a:xfrm>
                <a:off x="1398231" y="1474292"/>
                <a:ext cx="518475" cy="341643"/>
                <a:chOff x="1398231" y="1474292"/>
                <a:chExt cx="518475" cy="341643"/>
              </a:xfrm>
            </p:grpSpPr>
            <p:sp>
              <p:nvSpPr>
                <p:cNvPr id="9455" name="Google Shape;9455;p6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6" name="Google Shape;9456;p61"/>
                <p:cNvGrpSpPr/>
                <p:nvPr/>
              </p:nvGrpSpPr>
              <p:grpSpPr>
                <a:xfrm>
                  <a:off x="1616453" y="1474292"/>
                  <a:ext cx="300253" cy="341643"/>
                  <a:chOff x="1616453" y="1475379"/>
                  <a:chExt cx="300253" cy="341643"/>
                </a:xfrm>
              </p:grpSpPr>
              <p:sp>
                <p:nvSpPr>
                  <p:cNvPr id="9457" name="Google Shape;9457;p6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61"/>
                  <p:cNvGrpSpPr/>
                  <p:nvPr/>
                </p:nvGrpSpPr>
                <p:grpSpPr>
                  <a:xfrm>
                    <a:off x="1839639" y="1475379"/>
                    <a:ext cx="77067" cy="341643"/>
                    <a:chOff x="1839639" y="1475379"/>
                    <a:chExt cx="77067" cy="341643"/>
                  </a:xfrm>
                </p:grpSpPr>
                <p:sp>
                  <p:nvSpPr>
                    <p:cNvPr id="9465" name="Google Shape;9465;p6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67" name="Google Shape;9467;p61"/>
              <p:cNvGrpSpPr/>
              <p:nvPr/>
            </p:nvGrpSpPr>
            <p:grpSpPr>
              <a:xfrm>
                <a:off x="1398451" y="2012951"/>
                <a:ext cx="518255" cy="340828"/>
                <a:chOff x="1398451" y="2012951"/>
                <a:chExt cx="518255" cy="340828"/>
              </a:xfrm>
            </p:grpSpPr>
            <p:sp>
              <p:nvSpPr>
                <p:cNvPr id="9468" name="Google Shape;9468;p6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9" name="Google Shape;9469;p61"/>
                <p:cNvGrpSpPr/>
                <p:nvPr/>
              </p:nvGrpSpPr>
              <p:grpSpPr>
                <a:xfrm>
                  <a:off x="1616453" y="2012951"/>
                  <a:ext cx="300253" cy="340828"/>
                  <a:chOff x="1616453" y="2013538"/>
                  <a:chExt cx="300253" cy="340828"/>
                </a:xfrm>
              </p:grpSpPr>
              <p:sp>
                <p:nvSpPr>
                  <p:cNvPr id="9470" name="Google Shape;9470;p6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7" name="Google Shape;9477;p61"/>
                  <p:cNvGrpSpPr/>
                  <p:nvPr/>
                </p:nvGrpSpPr>
                <p:grpSpPr>
                  <a:xfrm>
                    <a:off x="1839639" y="2013538"/>
                    <a:ext cx="77067" cy="340828"/>
                    <a:chOff x="1839639" y="2013538"/>
                    <a:chExt cx="77067" cy="340828"/>
                  </a:xfrm>
                </p:grpSpPr>
                <p:sp>
                  <p:nvSpPr>
                    <p:cNvPr id="9478" name="Google Shape;9478;p6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480" name="Google Shape;9480;p61"/>
          <p:cNvGrpSpPr/>
          <p:nvPr/>
        </p:nvGrpSpPr>
        <p:grpSpPr>
          <a:xfrm>
            <a:off x="724986" y="3605478"/>
            <a:ext cx="1368681" cy="682918"/>
            <a:chOff x="724986" y="3605478"/>
            <a:chExt cx="1368681" cy="682918"/>
          </a:xfrm>
        </p:grpSpPr>
        <p:grpSp>
          <p:nvGrpSpPr>
            <p:cNvPr id="9481" name="Google Shape;9481;p61"/>
            <p:cNvGrpSpPr/>
            <p:nvPr/>
          </p:nvGrpSpPr>
          <p:grpSpPr>
            <a:xfrm>
              <a:off x="1289102" y="3823629"/>
              <a:ext cx="240442" cy="250435"/>
              <a:chOff x="-165066" y="3843615"/>
              <a:chExt cx="221259" cy="230455"/>
            </a:xfrm>
          </p:grpSpPr>
          <p:sp>
            <p:nvSpPr>
              <p:cNvPr id="9482" name="Google Shape;9482;p6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1"/>
            <p:cNvGrpSpPr/>
            <p:nvPr/>
          </p:nvGrpSpPr>
          <p:grpSpPr>
            <a:xfrm>
              <a:off x="724986" y="3605478"/>
              <a:ext cx="1368681" cy="682918"/>
              <a:chOff x="724986" y="3605478"/>
              <a:chExt cx="1368681" cy="682918"/>
            </a:xfrm>
          </p:grpSpPr>
          <p:grpSp>
            <p:nvGrpSpPr>
              <p:cNvPr id="9503" name="Google Shape;9503;p61"/>
              <p:cNvGrpSpPr/>
              <p:nvPr/>
            </p:nvGrpSpPr>
            <p:grpSpPr>
              <a:xfrm>
                <a:off x="1498221" y="4047614"/>
                <a:ext cx="529172" cy="240783"/>
                <a:chOff x="1498221" y="4047614"/>
                <a:chExt cx="529172" cy="240783"/>
              </a:xfrm>
            </p:grpSpPr>
            <p:grpSp>
              <p:nvGrpSpPr>
                <p:cNvPr id="9504" name="Google Shape;9504;p61"/>
                <p:cNvGrpSpPr/>
                <p:nvPr/>
              </p:nvGrpSpPr>
              <p:grpSpPr>
                <a:xfrm>
                  <a:off x="1826655" y="4224370"/>
                  <a:ext cx="200738" cy="25631"/>
                  <a:chOff x="1826655" y="4224370"/>
                  <a:chExt cx="200738" cy="25631"/>
                </a:xfrm>
              </p:grpSpPr>
              <p:sp>
                <p:nvSpPr>
                  <p:cNvPr id="9505" name="Google Shape;9505;p6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61"/>
                <p:cNvGrpSpPr/>
                <p:nvPr/>
              </p:nvGrpSpPr>
              <p:grpSpPr>
                <a:xfrm>
                  <a:off x="1498221" y="4047614"/>
                  <a:ext cx="328444" cy="240783"/>
                  <a:chOff x="1498221" y="4047614"/>
                  <a:chExt cx="328444" cy="240783"/>
                </a:xfrm>
              </p:grpSpPr>
              <p:sp>
                <p:nvSpPr>
                  <p:cNvPr id="9508" name="Google Shape;9508;p6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61"/>
                  <p:cNvGrpSpPr/>
                  <p:nvPr/>
                </p:nvGrpSpPr>
                <p:grpSpPr>
                  <a:xfrm>
                    <a:off x="1498221" y="4047614"/>
                    <a:ext cx="150566" cy="190416"/>
                    <a:chOff x="1498221" y="4047614"/>
                    <a:chExt cx="150566" cy="190416"/>
                  </a:xfrm>
                </p:grpSpPr>
                <p:sp>
                  <p:nvSpPr>
                    <p:cNvPr id="9510" name="Google Shape;9510;p6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12" name="Google Shape;9512;p61"/>
              <p:cNvGrpSpPr/>
              <p:nvPr/>
            </p:nvGrpSpPr>
            <p:grpSpPr>
              <a:xfrm>
                <a:off x="1560718" y="3800594"/>
                <a:ext cx="532948" cy="302090"/>
                <a:chOff x="1560718" y="3800594"/>
                <a:chExt cx="532948" cy="302090"/>
              </a:xfrm>
            </p:grpSpPr>
            <p:grpSp>
              <p:nvGrpSpPr>
                <p:cNvPr id="9513" name="Google Shape;9513;p61"/>
                <p:cNvGrpSpPr/>
                <p:nvPr/>
              </p:nvGrpSpPr>
              <p:grpSpPr>
                <a:xfrm>
                  <a:off x="1912179" y="3827344"/>
                  <a:ext cx="181487" cy="25631"/>
                  <a:chOff x="1912179" y="3827344"/>
                  <a:chExt cx="181487" cy="25631"/>
                </a:xfrm>
              </p:grpSpPr>
              <p:sp>
                <p:nvSpPr>
                  <p:cNvPr id="9514" name="Google Shape;9514;p6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61"/>
                <p:cNvGrpSpPr/>
                <p:nvPr/>
              </p:nvGrpSpPr>
              <p:grpSpPr>
                <a:xfrm>
                  <a:off x="1912179" y="4044505"/>
                  <a:ext cx="181487" cy="25622"/>
                  <a:chOff x="1912179" y="4044506"/>
                  <a:chExt cx="181487" cy="25622"/>
                </a:xfrm>
              </p:grpSpPr>
              <p:sp>
                <p:nvSpPr>
                  <p:cNvPr id="9517" name="Google Shape;9517;p6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61"/>
                <p:cNvGrpSpPr/>
                <p:nvPr/>
              </p:nvGrpSpPr>
              <p:grpSpPr>
                <a:xfrm>
                  <a:off x="1560718" y="3800594"/>
                  <a:ext cx="351472" cy="302090"/>
                  <a:chOff x="1560718" y="3800594"/>
                  <a:chExt cx="351472" cy="302090"/>
                </a:xfrm>
              </p:grpSpPr>
              <p:grpSp>
                <p:nvGrpSpPr>
                  <p:cNvPr id="9520" name="Google Shape;9520;p61"/>
                  <p:cNvGrpSpPr/>
                  <p:nvPr/>
                </p:nvGrpSpPr>
                <p:grpSpPr>
                  <a:xfrm>
                    <a:off x="1560718" y="3842857"/>
                    <a:ext cx="173586" cy="217131"/>
                    <a:chOff x="1560718" y="3842857"/>
                    <a:chExt cx="173586" cy="217131"/>
                  </a:xfrm>
                </p:grpSpPr>
                <p:sp>
                  <p:nvSpPr>
                    <p:cNvPr id="9521" name="Google Shape;9521;p6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4" name="Google Shape;9524;p6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26" name="Google Shape;9526;p6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7" name="Google Shape;9527;p61"/>
              <p:cNvGrpSpPr/>
              <p:nvPr/>
            </p:nvGrpSpPr>
            <p:grpSpPr>
              <a:xfrm>
                <a:off x="785350" y="3605478"/>
                <a:ext cx="535311" cy="249245"/>
                <a:chOff x="785350" y="3605478"/>
                <a:chExt cx="535311" cy="249245"/>
              </a:xfrm>
            </p:grpSpPr>
            <p:grpSp>
              <p:nvGrpSpPr>
                <p:cNvPr id="9528" name="Google Shape;9528;p61"/>
                <p:cNvGrpSpPr/>
                <p:nvPr/>
              </p:nvGrpSpPr>
              <p:grpSpPr>
                <a:xfrm>
                  <a:off x="785350" y="3605478"/>
                  <a:ext cx="376191" cy="102736"/>
                  <a:chOff x="785350" y="3605478"/>
                  <a:chExt cx="376191" cy="102736"/>
                </a:xfrm>
              </p:grpSpPr>
              <p:sp>
                <p:nvSpPr>
                  <p:cNvPr id="9529" name="Google Shape;9529;p6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1"/>
                <p:cNvGrpSpPr/>
                <p:nvPr/>
              </p:nvGrpSpPr>
              <p:grpSpPr>
                <a:xfrm>
                  <a:off x="1161530" y="3655851"/>
                  <a:ext cx="159131" cy="198872"/>
                  <a:chOff x="1161530" y="3655851"/>
                  <a:chExt cx="159131" cy="198872"/>
                </a:xfrm>
              </p:grpSpPr>
              <p:sp>
                <p:nvSpPr>
                  <p:cNvPr id="9533" name="Google Shape;9533;p6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5" name="Google Shape;9535;p61"/>
              <p:cNvGrpSpPr/>
              <p:nvPr/>
            </p:nvGrpSpPr>
            <p:grpSpPr>
              <a:xfrm>
                <a:off x="785350" y="4047614"/>
                <a:ext cx="535311" cy="240783"/>
                <a:chOff x="785350" y="4047614"/>
                <a:chExt cx="535311" cy="240783"/>
              </a:xfrm>
            </p:grpSpPr>
            <p:grpSp>
              <p:nvGrpSpPr>
                <p:cNvPr id="9536" name="Google Shape;9536;p61"/>
                <p:cNvGrpSpPr/>
                <p:nvPr/>
              </p:nvGrpSpPr>
              <p:grpSpPr>
                <a:xfrm>
                  <a:off x="1161636" y="4047614"/>
                  <a:ext cx="159025" cy="190415"/>
                  <a:chOff x="1161636" y="4047614"/>
                  <a:chExt cx="159025" cy="190415"/>
                </a:xfrm>
              </p:grpSpPr>
              <p:sp>
                <p:nvSpPr>
                  <p:cNvPr id="9537" name="Google Shape;9537;p6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61"/>
                <p:cNvGrpSpPr/>
                <p:nvPr/>
              </p:nvGrpSpPr>
              <p:grpSpPr>
                <a:xfrm>
                  <a:off x="785350" y="4185661"/>
                  <a:ext cx="376191" cy="102736"/>
                  <a:chOff x="785350" y="4185661"/>
                  <a:chExt cx="376191" cy="102736"/>
                </a:xfrm>
              </p:grpSpPr>
              <p:sp>
                <p:nvSpPr>
                  <p:cNvPr id="9540" name="Google Shape;9540;p6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3" name="Google Shape;9543;p61"/>
              <p:cNvGrpSpPr/>
              <p:nvPr/>
            </p:nvGrpSpPr>
            <p:grpSpPr>
              <a:xfrm>
                <a:off x="1501054" y="3605478"/>
                <a:ext cx="526340" cy="249240"/>
                <a:chOff x="1501054" y="3605478"/>
                <a:chExt cx="526340" cy="249240"/>
              </a:xfrm>
            </p:grpSpPr>
            <p:grpSp>
              <p:nvGrpSpPr>
                <p:cNvPr id="9544" name="Google Shape;9544;p61"/>
                <p:cNvGrpSpPr/>
                <p:nvPr/>
              </p:nvGrpSpPr>
              <p:grpSpPr>
                <a:xfrm>
                  <a:off x="1834208" y="3643867"/>
                  <a:ext cx="193185" cy="25622"/>
                  <a:chOff x="1834208" y="3643867"/>
                  <a:chExt cx="193185" cy="25622"/>
                </a:xfrm>
              </p:grpSpPr>
              <p:sp>
                <p:nvSpPr>
                  <p:cNvPr id="9545" name="Google Shape;9545;p6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61"/>
                <p:cNvGrpSpPr/>
                <p:nvPr/>
              </p:nvGrpSpPr>
              <p:grpSpPr>
                <a:xfrm>
                  <a:off x="1501054" y="3605478"/>
                  <a:ext cx="333165" cy="249240"/>
                  <a:chOff x="1501054" y="3605478"/>
                  <a:chExt cx="333165" cy="249240"/>
                </a:xfrm>
              </p:grpSpPr>
              <p:sp>
                <p:nvSpPr>
                  <p:cNvPr id="9548" name="Google Shape;9548;p6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9" name="Google Shape;9549;p61"/>
                  <p:cNvGrpSpPr/>
                  <p:nvPr/>
                </p:nvGrpSpPr>
                <p:grpSpPr>
                  <a:xfrm>
                    <a:off x="1501054" y="3655851"/>
                    <a:ext cx="155286" cy="198867"/>
                    <a:chOff x="1501054" y="3655851"/>
                    <a:chExt cx="155286" cy="198867"/>
                  </a:xfrm>
                </p:grpSpPr>
                <p:sp>
                  <p:nvSpPr>
                    <p:cNvPr id="9550" name="Google Shape;9550;p6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52" name="Google Shape;9552;p61"/>
              <p:cNvGrpSpPr/>
              <p:nvPr/>
            </p:nvGrpSpPr>
            <p:grpSpPr>
              <a:xfrm>
                <a:off x="724986" y="3800594"/>
                <a:ext cx="532950" cy="302090"/>
                <a:chOff x="724986" y="3800594"/>
                <a:chExt cx="532950" cy="302090"/>
              </a:xfrm>
            </p:grpSpPr>
            <p:grpSp>
              <p:nvGrpSpPr>
                <p:cNvPr id="9553" name="Google Shape;9553;p61"/>
                <p:cNvGrpSpPr/>
                <p:nvPr/>
              </p:nvGrpSpPr>
              <p:grpSpPr>
                <a:xfrm>
                  <a:off x="724986" y="4044367"/>
                  <a:ext cx="181314" cy="25626"/>
                  <a:chOff x="724986" y="4044367"/>
                  <a:chExt cx="181314" cy="25626"/>
                </a:xfrm>
              </p:grpSpPr>
              <p:sp>
                <p:nvSpPr>
                  <p:cNvPr id="9554" name="Google Shape;9554;p6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61"/>
                <p:cNvGrpSpPr/>
                <p:nvPr/>
              </p:nvGrpSpPr>
              <p:grpSpPr>
                <a:xfrm>
                  <a:off x="906290" y="3800594"/>
                  <a:ext cx="351646" cy="302090"/>
                  <a:chOff x="906290" y="3800594"/>
                  <a:chExt cx="351646" cy="302090"/>
                </a:xfrm>
              </p:grpSpPr>
              <p:grpSp>
                <p:nvGrpSpPr>
                  <p:cNvPr id="9557" name="Google Shape;9557;p61"/>
                  <p:cNvGrpSpPr/>
                  <p:nvPr/>
                </p:nvGrpSpPr>
                <p:grpSpPr>
                  <a:xfrm>
                    <a:off x="1084172" y="3842857"/>
                    <a:ext cx="173764" cy="217131"/>
                    <a:chOff x="1084172" y="3842857"/>
                    <a:chExt cx="173764" cy="217131"/>
                  </a:xfrm>
                </p:grpSpPr>
                <p:grpSp>
                  <p:nvGrpSpPr>
                    <p:cNvPr id="9558" name="Google Shape;9558;p61"/>
                    <p:cNvGrpSpPr/>
                    <p:nvPr/>
                  </p:nvGrpSpPr>
                  <p:grpSpPr>
                    <a:xfrm>
                      <a:off x="1156862" y="3936509"/>
                      <a:ext cx="101073" cy="25622"/>
                      <a:chOff x="1156862" y="3936509"/>
                      <a:chExt cx="101073" cy="25622"/>
                    </a:xfrm>
                  </p:grpSpPr>
                  <p:sp>
                    <p:nvSpPr>
                      <p:cNvPr id="9559" name="Google Shape;9559;p6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1" name="Google Shape;9561;p6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2" name="Google Shape;9562;p6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61"/>
                <p:cNvGrpSpPr/>
                <p:nvPr/>
              </p:nvGrpSpPr>
              <p:grpSpPr>
                <a:xfrm>
                  <a:off x="724986" y="3830189"/>
                  <a:ext cx="189533" cy="25626"/>
                  <a:chOff x="724986" y="3830189"/>
                  <a:chExt cx="189533" cy="25626"/>
                </a:xfrm>
              </p:grpSpPr>
              <p:sp>
                <p:nvSpPr>
                  <p:cNvPr id="9565" name="Google Shape;9565;p6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567" name="Google Shape;9567;p61"/>
          <p:cNvGrpSpPr/>
          <p:nvPr/>
        </p:nvGrpSpPr>
        <p:grpSpPr>
          <a:xfrm>
            <a:off x="2253298" y="2455640"/>
            <a:ext cx="948701" cy="935378"/>
            <a:chOff x="2253298" y="2428317"/>
            <a:chExt cx="948701" cy="935378"/>
          </a:xfrm>
        </p:grpSpPr>
        <p:sp>
          <p:nvSpPr>
            <p:cNvPr id="9568" name="Google Shape;9568;p6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604"/>
        <p:cNvGrpSpPr/>
        <p:nvPr/>
      </p:nvGrpSpPr>
      <p:grpSpPr>
        <a:xfrm>
          <a:off x="0" y="0"/>
          <a:ext cx="0" cy="0"/>
          <a:chOff x="0" y="0"/>
          <a:chExt cx="0" cy="0"/>
        </a:xfrm>
      </p:grpSpPr>
      <p:grpSp>
        <p:nvGrpSpPr>
          <p:cNvPr id="9605" name="Google Shape;9605;p62"/>
          <p:cNvGrpSpPr/>
          <p:nvPr/>
        </p:nvGrpSpPr>
        <p:grpSpPr>
          <a:xfrm>
            <a:off x="3353582" y="1145627"/>
            <a:ext cx="2363393" cy="1017867"/>
            <a:chOff x="3292400" y="1219146"/>
            <a:chExt cx="2615240" cy="1110239"/>
          </a:xfrm>
        </p:grpSpPr>
        <p:sp>
          <p:nvSpPr>
            <p:cNvPr id="9606" name="Google Shape;9606;p6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607" name="Google Shape;9607;p6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08" name="Google Shape;9608;p6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609" name="Google Shape;9609;p6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610" name="Google Shape;9610;p6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611" name="Google Shape;9611;p6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612" name="Google Shape;9612;p6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613" name="Google Shape;9613;p6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614" name="Google Shape;9614;p6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615" name="Google Shape;9615;p6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616" name="Google Shape;9616;p6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17" name="Google Shape;9617;p6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618" name="Google Shape;9618;p6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19" name="Google Shape;9619;p6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620" name="Google Shape;9620;p62"/>
            <p:cNvGrpSpPr/>
            <p:nvPr/>
          </p:nvGrpSpPr>
          <p:grpSpPr>
            <a:xfrm>
              <a:off x="3748438" y="1378608"/>
              <a:ext cx="2159202" cy="903971"/>
              <a:chOff x="1683525" y="2179850"/>
              <a:chExt cx="4519050" cy="2134525"/>
            </a:xfrm>
          </p:grpSpPr>
          <p:sp>
            <p:nvSpPr>
              <p:cNvPr id="9621" name="Google Shape;9621;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2" name="Google Shape;9622;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3" name="Google Shape;9623;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4" name="Google Shape;9624;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5" name="Google Shape;9625;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6" name="Google Shape;9626;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7" name="Google Shape;9627;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8" name="Google Shape;9628;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9" name="Google Shape;9629;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0" name="Google Shape;9630;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1" name="Google Shape;9631;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2" name="Google Shape;9632;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633" name="Google Shape;9633;p62"/>
          <p:cNvGraphicFramePr/>
          <p:nvPr/>
        </p:nvGraphicFramePr>
        <p:xfrm>
          <a:off x="5949675" y="2323100"/>
          <a:ext cx="2491300" cy="868600"/>
        </p:xfrm>
        <a:graphic>
          <a:graphicData uri="http://schemas.openxmlformats.org/drawingml/2006/table">
            <a:tbl>
              <a:tblPr>
                <a:noFill/>
                <a:tableStyleId>{893A74D8-493A-4E79-87F7-FCE51A4FF060}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634" name="Google Shape;9634;p62"/>
          <p:cNvGrpSpPr/>
          <p:nvPr/>
        </p:nvGrpSpPr>
        <p:grpSpPr>
          <a:xfrm>
            <a:off x="5926924" y="3381697"/>
            <a:ext cx="2519825" cy="1001454"/>
            <a:chOff x="1906114" y="789980"/>
            <a:chExt cx="1487676" cy="606868"/>
          </a:xfrm>
        </p:grpSpPr>
        <p:cxnSp>
          <p:nvCxnSpPr>
            <p:cNvPr id="9635" name="Google Shape;9635;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636" name="Google Shape;9636;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637" name="Google Shape;9637;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638" name="Google Shape;9638;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639" name="Google Shape;9639;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640" name="Google Shape;9640;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641" name="Google Shape;9641;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642" name="Google Shape;9642;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649" name="Google Shape;9649;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650" name="Google Shape;9650;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651" name="Google Shape;9651;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62"/>
          <p:cNvGrpSpPr/>
          <p:nvPr/>
        </p:nvGrpSpPr>
        <p:grpSpPr>
          <a:xfrm>
            <a:off x="726399" y="1190655"/>
            <a:ext cx="2394370" cy="976502"/>
            <a:chOff x="749309" y="1112739"/>
            <a:chExt cx="2371603" cy="976502"/>
          </a:xfrm>
        </p:grpSpPr>
        <p:sp>
          <p:nvSpPr>
            <p:cNvPr id="9653" name="Google Shape;9653;p6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685" name="Google Shape;9685;p62"/>
          <p:cNvGraphicFramePr/>
          <p:nvPr/>
        </p:nvGraphicFramePr>
        <p:xfrm>
          <a:off x="5949700" y="1188950"/>
          <a:ext cx="2491300" cy="976425"/>
        </p:xfrm>
        <a:graphic>
          <a:graphicData uri="http://schemas.openxmlformats.org/drawingml/2006/table">
            <a:tbl>
              <a:tblPr>
                <a:noFill/>
                <a:tableStyleId>{893A74D8-493A-4E79-87F7-FCE51A4FF060}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9686" name="Google Shape;9686;p62"/>
          <p:cNvGraphicFramePr/>
          <p:nvPr/>
        </p:nvGraphicFramePr>
        <p:xfrm>
          <a:off x="3356413" y="2323100"/>
          <a:ext cx="2363400" cy="868575"/>
        </p:xfrm>
        <a:graphic>
          <a:graphicData uri="http://schemas.openxmlformats.org/drawingml/2006/table">
            <a:tbl>
              <a:tblPr>
                <a:noFill/>
                <a:tableStyleId>{893A74D8-493A-4E79-87F7-FCE51A4FF060}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687" name="Google Shape;9687;p62"/>
          <p:cNvGrpSpPr/>
          <p:nvPr/>
        </p:nvGrpSpPr>
        <p:grpSpPr>
          <a:xfrm>
            <a:off x="4100342" y="2709743"/>
            <a:ext cx="1517436" cy="74460"/>
            <a:chOff x="3980086" y="2804397"/>
            <a:chExt cx="1227600" cy="66900"/>
          </a:xfrm>
        </p:grpSpPr>
        <p:sp>
          <p:nvSpPr>
            <p:cNvPr id="9688" name="Google Shape;9688;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2"/>
          <p:cNvGrpSpPr/>
          <p:nvPr/>
        </p:nvGrpSpPr>
        <p:grpSpPr>
          <a:xfrm>
            <a:off x="4725406" y="3002330"/>
            <a:ext cx="892956" cy="74460"/>
            <a:chOff x="3980086" y="2804397"/>
            <a:chExt cx="1227600" cy="66900"/>
          </a:xfrm>
        </p:grpSpPr>
        <p:sp>
          <p:nvSpPr>
            <p:cNvPr id="9691" name="Google Shape;9691;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62"/>
          <p:cNvGrpSpPr/>
          <p:nvPr/>
        </p:nvGrpSpPr>
        <p:grpSpPr>
          <a:xfrm>
            <a:off x="3358498" y="3361213"/>
            <a:ext cx="2363244" cy="1005943"/>
            <a:chOff x="3358415" y="3361302"/>
            <a:chExt cx="2363244" cy="1024695"/>
          </a:xfrm>
        </p:grpSpPr>
        <p:grpSp>
          <p:nvGrpSpPr>
            <p:cNvPr id="9694" name="Google Shape;9694;p62"/>
            <p:cNvGrpSpPr/>
            <p:nvPr/>
          </p:nvGrpSpPr>
          <p:grpSpPr>
            <a:xfrm>
              <a:off x="3358415" y="3361302"/>
              <a:ext cx="441300" cy="1024695"/>
              <a:chOff x="3358415" y="3361302"/>
              <a:chExt cx="441300" cy="1024695"/>
            </a:xfrm>
          </p:grpSpPr>
          <p:sp>
            <p:nvSpPr>
              <p:cNvPr id="9695" name="Google Shape;9695;p6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62"/>
            <p:cNvGrpSpPr/>
            <p:nvPr/>
          </p:nvGrpSpPr>
          <p:grpSpPr>
            <a:xfrm>
              <a:off x="3838901" y="3361302"/>
              <a:ext cx="441300" cy="1024695"/>
              <a:chOff x="3838901" y="3361302"/>
              <a:chExt cx="441300" cy="1024695"/>
            </a:xfrm>
          </p:grpSpPr>
          <p:sp>
            <p:nvSpPr>
              <p:cNvPr id="9702" name="Google Shape;9702;p6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2"/>
            <p:cNvGrpSpPr/>
            <p:nvPr/>
          </p:nvGrpSpPr>
          <p:grpSpPr>
            <a:xfrm>
              <a:off x="4319387" y="3361302"/>
              <a:ext cx="441300" cy="1024695"/>
              <a:chOff x="4319387" y="3361302"/>
              <a:chExt cx="441300" cy="1024695"/>
            </a:xfrm>
          </p:grpSpPr>
          <p:sp>
            <p:nvSpPr>
              <p:cNvPr id="9709" name="Google Shape;9709;p6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62"/>
            <p:cNvGrpSpPr/>
            <p:nvPr/>
          </p:nvGrpSpPr>
          <p:grpSpPr>
            <a:xfrm>
              <a:off x="4799873" y="3361302"/>
              <a:ext cx="441300" cy="1024695"/>
              <a:chOff x="4799873" y="3361302"/>
              <a:chExt cx="441300" cy="1024695"/>
            </a:xfrm>
          </p:grpSpPr>
          <p:sp>
            <p:nvSpPr>
              <p:cNvPr id="9716" name="Google Shape;9716;p6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2"/>
            <p:cNvGrpSpPr/>
            <p:nvPr/>
          </p:nvGrpSpPr>
          <p:grpSpPr>
            <a:xfrm>
              <a:off x="5280360" y="3361302"/>
              <a:ext cx="441300" cy="1024695"/>
              <a:chOff x="5280360" y="3361302"/>
              <a:chExt cx="441300" cy="1024695"/>
            </a:xfrm>
          </p:grpSpPr>
          <p:sp>
            <p:nvSpPr>
              <p:cNvPr id="9723" name="Google Shape;9723;p6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29" name="Google Shape;9729;p62"/>
          <p:cNvGraphicFramePr/>
          <p:nvPr/>
        </p:nvGraphicFramePr>
        <p:xfrm>
          <a:off x="724925" y="2323100"/>
          <a:ext cx="2403600" cy="881400"/>
        </p:xfrm>
        <a:graphic>
          <a:graphicData uri="http://schemas.openxmlformats.org/drawingml/2006/table">
            <a:tbl>
              <a:tblPr>
                <a:noFill/>
                <a:tableStyleId>{893A74D8-493A-4E79-87F7-FCE51A4FF060}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730" name="Google Shape;9730;p62"/>
          <p:cNvGrpSpPr/>
          <p:nvPr/>
        </p:nvGrpSpPr>
        <p:grpSpPr>
          <a:xfrm>
            <a:off x="726450" y="3372825"/>
            <a:ext cx="2403614" cy="1005900"/>
            <a:chOff x="726450" y="3372825"/>
            <a:chExt cx="2403614" cy="1005900"/>
          </a:xfrm>
        </p:grpSpPr>
        <p:grpSp>
          <p:nvGrpSpPr>
            <p:cNvPr id="9731" name="Google Shape;9731;p62"/>
            <p:cNvGrpSpPr/>
            <p:nvPr/>
          </p:nvGrpSpPr>
          <p:grpSpPr>
            <a:xfrm>
              <a:off x="726450" y="3696000"/>
              <a:ext cx="2403614" cy="500898"/>
              <a:chOff x="726450" y="3696000"/>
              <a:chExt cx="2403614" cy="500898"/>
            </a:xfrm>
          </p:grpSpPr>
          <p:sp>
            <p:nvSpPr>
              <p:cNvPr id="9732" name="Google Shape;9732;p6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33" name="Google Shape;9733;p6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34" name="Google Shape;9734;p62"/>
            <p:cNvGrpSpPr/>
            <p:nvPr/>
          </p:nvGrpSpPr>
          <p:grpSpPr>
            <a:xfrm>
              <a:off x="1348050" y="3372825"/>
              <a:ext cx="1720425" cy="1005900"/>
              <a:chOff x="1348050" y="3372825"/>
              <a:chExt cx="1720425" cy="1005900"/>
            </a:xfrm>
          </p:grpSpPr>
          <p:sp>
            <p:nvSpPr>
              <p:cNvPr id="9735" name="Google Shape;9735;p6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36" name="Google Shape;9736;p6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37" name="Google Shape;9737;p6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38" name="Google Shape;9738;p6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39" name="Google Shape;9739;p6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40" name="Google Shape;9740;p62"/>
            <p:cNvGrpSpPr/>
            <p:nvPr/>
          </p:nvGrpSpPr>
          <p:grpSpPr>
            <a:xfrm>
              <a:off x="1455707" y="3731058"/>
              <a:ext cx="1491150" cy="417657"/>
              <a:chOff x="1455707" y="3731058"/>
              <a:chExt cx="1491150" cy="417657"/>
            </a:xfrm>
          </p:grpSpPr>
          <p:grpSp>
            <p:nvGrpSpPr>
              <p:cNvPr id="9741" name="Google Shape;9741;p62"/>
              <p:cNvGrpSpPr/>
              <p:nvPr/>
            </p:nvGrpSpPr>
            <p:grpSpPr>
              <a:xfrm>
                <a:off x="1472938" y="3745828"/>
                <a:ext cx="72126" cy="53788"/>
                <a:chOff x="1472938" y="3745828"/>
                <a:chExt cx="72126" cy="53788"/>
              </a:xfrm>
            </p:grpSpPr>
            <p:sp>
              <p:nvSpPr>
                <p:cNvPr id="9742" name="Google Shape;9742;p6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2"/>
              <p:cNvGrpSpPr/>
              <p:nvPr/>
            </p:nvGrpSpPr>
            <p:grpSpPr>
              <a:xfrm>
                <a:off x="1819181" y="4089633"/>
                <a:ext cx="72126" cy="53788"/>
                <a:chOff x="1819181" y="4089633"/>
                <a:chExt cx="72126" cy="53788"/>
              </a:xfrm>
            </p:grpSpPr>
            <p:sp>
              <p:nvSpPr>
                <p:cNvPr id="9745" name="Google Shape;9745;p6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62"/>
              <p:cNvGrpSpPr/>
              <p:nvPr/>
            </p:nvGrpSpPr>
            <p:grpSpPr>
              <a:xfrm>
                <a:off x="1455707" y="4084171"/>
                <a:ext cx="64321" cy="64544"/>
                <a:chOff x="1455707" y="4084171"/>
                <a:chExt cx="64321" cy="64544"/>
              </a:xfrm>
            </p:grpSpPr>
            <p:sp>
              <p:nvSpPr>
                <p:cNvPr id="9748" name="Google Shape;9748;p6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62"/>
              <p:cNvGrpSpPr/>
              <p:nvPr/>
            </p:nvGrpSpPr>
            <p:grpSpPr>
              <a:xfrm>
                <a:off x="1818610" y="3731058"/>
                <a:ext cx="64321" cy="64544"/>
                <a:chOff x="1818610" y="3731058"/>
                <a:chExt cx="64321" cy="64544"/>
              </a:xfrm>
            </p:grpSpPr>
            <p:sp>
              <p:nvSpPr>
                <p:cNvPr id="9751" name="Google Shape;9751;p6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2"/>
              <p:cNvGrpSpPr/>
              <p:nvPr/>
            </p:nvGrpSpPr>
            <p:grpSpPr>
              <a:xfrm>
                <a:off x="2172491" y="4089633"/>
                <a:ext cx="72126" cy="53788"/>
                <a:chOff x="2172491" y="4089633"/>
                <a:chExt cx="72126" cy="53788"/>
              </a:xfrm>
            </p:grpSpPr>
            <p:sp>
              <p:nvSpPr>
                <p:cNvPr id="9754" name="Google Shape;9754;p6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2"/>
              <p:cNvGrpSpPr/>
              <p:nvPr/>
            </p:nvGrpSpPr>
            <p:grpSpPr>
              <a:xfrm>
                <a:off x="2171920" y="3731058"/>
                <a:ext cx="64321" cy="64544"/>
                <a:chOff x="2171920" y="3731058"/>
                <a:chExt cx="64321" cy="64544"/>
              </a:xfrm>
            </p:grpSpPr>
            <p:sp>
              <p:nvSpPr>
                <p:cNvPr id="9757" name="Google Shape;9757;p6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62"/>
              <p:cNvGrpSpPr/>
              <p:nvPr/>
            </p:nvGrpSpPr>
            <p:grpSpPr>
              <a:xfrm>
                <a:off x="2874730" y="3745828"/>
                <a:ext cx="72126" cy="53788"/>
                <a:chOff x="2874730" y="3745828"/>
                <a:chExt cx="72126" cy="53788"/>
              </a:xfrm>
            </p:grpSpPr>
            <p:sp>
              <p:nvSpPr>
                <p:cNvPr id="9760" name="Google Shape;9760;p6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62"/>
              <p:cNvGrpSpPr/>
              <p:nvPr/>
            </p:nvGrpSpPr>
            <p:grpSpPr>
              <a:xfrm>
                <a:off x="2878589" y="4081481"/>
                <a:ext cx="64321" cy="64544"/>
                <a:chOff x="2878589" y="4081481"/>
                <a:chExt cx="64321" cy="64544"/>
              </a:xfrm>
            </p:grpSpPr>
            <p:sp>
              <p:nvSpPr>
                <p:cNvPr id="9763" name="Google Shape;9763;p6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62"/>
              <p:cNvGrpSpPr/>
              <p:nvPr/>
            </p:nvGrpSpPr>
            <p:grpSpPr>
              <a:xfrm>
                <a:off x="2525796" y="4089633"/>
                <a:ext cx="72126" cy="53788"/>
                <a:chOff x="2525796" y="4089633"/>
                <a:chExt cx="72126" cy="53788"/>
              </a:xfrm>
            </p:grpSpPr>
            <p:sp>
              <p:nvSpPr>
                <p:cNvPr id="9766" name="Google Shape;9766;p6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62"/>
              <p:cNvGrpSpPr/>
              <p:nvPr/>
            </p:nvGrpSpPr>
            <p:grpSpPr>
              <a:xfrm>
                <a:off x="2525225" y="3731058"/>
                <a:ext cx="64321" cy="64544"/>
                <a:chOff x="2525225" y="3731058"/>
                <a:chExt cx="64321" cy="64544"/>
              </a:xfrm>
            </p:grpSpPr>
            <p:sp>
              <p:nvSpPr>
                <p:cNvPr id="9769" name="Google Shape;9769;p6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774"/>
        <p:cNvGrpSpPr/>
        <p:nvPr/>
      </p:nvGrpSpPr>
      <p:grpSpPr>
        <a:xfrm>
          <a:off x="0" y="0"/>
          <a:ext cx="0" cy="0"/>
          <a:chOff x="0" y="0"/>
          <a:chExt cx="0" cy="0"/>
        </a:xfrm>
      </p:grpSpPr>
      <p:grpSp>
        <p:nvGrpSpPr>
          <p:cNvPr id="9775" name="Google Shape;9775;p63"/>
          <p:cNvGrpSpPr/>
          <p:nvPr/>
        </p:nvGrpSpPr>
        <p:grpSpPr>
          <a:xfrm>
            <a:off x="732428" y="1171356"/>
            <a:ext cx="845921" cy="690752"/>
            <a:chOff x="732428" y="1198513"/>
            <a:chExt cx="845921" cy="690752"/>
          </a:xfrm>
        </p:grpSpPr>
        <p:grpSp>
          <p:nvGrpSpPr>
            <p:cNvPr id="9776" name="Google Shape;9776;p63"/>
            <p:cNvGrpSpPr/>
            <p:nvPr/>
          </p:nvGrpSpPr>
          <p:grpSpPr>
            <a:xfrm>
              <a:off x="823030" y="1198513"/>
              <a:ext cx="755319" cy="690752"/>
              <a:chOff x="823030" y="1198513"/>
              <a:chExt cx="755319" cy="690752"/>
            </a:xfrm>
          </p:grpSpPr>
          <p:sp>
            <p:nvSpPr>
              <p:cNvPr id="9777" name="Google Shape;9777;p6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3"/>
            <p:cNvGrpSpPr/>
            <p:nvPr/>
          </p:nvGrpSpPr>
          <p:grpSpPr>
            <a:xfrm>
              <a:off x="732428" y="1239937"/>
              <a:ext cx="739912" cy="607886"/>
              <a:chOff x="732428" y="1239937"/>
              <a:chExt cx="739912" cy="607886"/>
            </a:xfrm>
          </p:grpSpPr>
          <p:sp>
            <p:nvSpPr>
              <p:cNvPr id="9780" name="Google Shape;9780;p6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63"/>
            <p:cNvGrpSpPr/>
            <p:nvPr/>
          </p:nvGrpSpPr>
          <p:grpSpPr>
            <a:xfrm>
              <a:off x="732428" y="1277018"/>
              <a:ext cx="702832" cy="533758"/>
              <a:chOff x="732428" y="1277018"/>
              <a:chExt cx="702832" cy="533758"/>
            </a:xfrm>
          </p:grpSpPr>
          <p:sp>
            <p:nvSpPr>
              <p:cNvPr id="9783" name="Google Shape;9783;p6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3"/>
            <p:cNvGrpSpPr/>
            <p:nvPr/>
          </p:nvGrpSpPr>
          <p:grpSpPr>
            <a:xfrm>
              <a:off x="931170" y="1306653"/>
              <a:ext cx="647179" cy="474455"/>
              <a:chOff x="931170" y="1306653"/>
              <a:chExt cx="647179" cy="474455"/>
            </a:xfrm>
          </p:grpSpPr>
          <p:sp>
            <p:nvSpPr>
              <p:cNvPr id="9786" name="Google Shape;9786;p6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6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63"/>
          <p:cNvGrpSpPr/>
          <p:nvPr/>
        </p:nvGrpSpPr>
        <p:grpSpPr>
          <a:xfrm>
            <a:off x="3964037" y="1171363"/>
            <a:ext cx="634656" cy="699982"/>
            <a:chOff x="5985650" y="2860025"/>
            <a:chExt cx="1396075" cy="1539775"/>
          </a:xfrm>
        </p:grpSpPr>
        <p:sp>
          <p:nvSpPr>
            <p:cNvPr id="9790" name="Google Shape;9790;p6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63"/>
          <p:cNvGrpSpPr/>
          <p:nvPr/>
        </p:nvGrpSpPr>
        <p:grpSpPr>
          <a:xfrm>
            <a:off x="4719687" y="1171356"/>
            <a:ext cx="725845" cy="699975"/>
            <a:chOff x="4249973" y="1201875"/>
            <a:chExt cx="1958568" cy="1888762"/>
          </a:xfrm>
        </p:grpSpPr>
        <p:sp>
          <p:nvSpPr>
            <p:cNvPr id="9823" name="Google Shape;9823;p6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4" name="Google Shape;9824;p63"/>
            <p:cNvGrpSpPr/>
            <p:nvPr/>
          </p:nvGrpSpPr>
          <p:grpSpPr>
            <a:xfrm>
              <a:off x="5853086" y="1789142"/>
              <a:ext cx="355454" cy="1048099"/>
              <a:chOff x="5576108" y="2016725"/>
              <a:chExt cx="565200" cy="1666560"/>
            </a:xfrm>
          </p:grpSpPr>
          <p:sp>
            <p:nvSpPr>
              <p:cNvPr id="9825" name="Google Shape;9825;p6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6" name="Google Shape;9826;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3"/>
            <p:cNvGrpSpPr/>
            <p:nvPr/>
          </p:nvGrpSpPr>
          <p:grpSpPr>
            <a:xfrm>
              <a:off x="4869455" y="2691676"/>
              <a:ext cx="1013897" cy="398961"/>
              <a:chOff x="4012057" y="3451825"/>
              <a:chExt cx="1612175" cy="634379"/>
            </a:xfrm>
          </p:grpSpPr>
          <p:sp>
            <p:nvSpPr>
              <p:cNvPr id="9828" name="Google Shape;9828;p6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9" name="Google Shape;9829;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3"/>
            <p:cNvGrpSpPr/>
            <p:nvPr/>
          </p:nvGrpSpPr>
          <p:grpSpPr>
            <a:xfrm>
              <a:off x="4276937" y="2155961"/>
              <a:ext cx="651965" cy="891358"/>
              <a:chOff x="3069908" y="2599997"/>
              <a:chExt cx="1036675" cy="1417328"/>
            </a:xfrm>
          </p:grpSpPr>
          <p:sp>
            <p:nvSpPr>
              <p:cNvPr id="9831" name="Google Shape;9831;p6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32" name="Google Shape;9832;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3"/>
            <p:cNvGrpSpPr/>
            <p:nvPr/>
          </p:nvGrpSpPr>
          <p:grpSpPr>
            <a:xfrm>
              <a:off x="5054918" y="1201875"/>
              <a:ext cx="999548" cy="602711"/>
              <a:chOff x="4306958" y="1082925"/>
              <a:chExt cx="1589359" cy="958358"/>
            </a:xfrm>
          </p:grpSpPr>
          <p:sp>
            <p:nvSpPr>
              <p:cNvPr id="9834" name="Google Shape;9834;p6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35" name="Google Shape;9835;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3"/>
            <p:cNvGrpSpPr/>
            <p:nvPr/>
          </p:nvGrpSpPr>
          <p:grpSpPr>
            <a:xfrm>
              <a:off x="4249973" y="1303451"/>
              <a:ext cx="799317" cy="841334"/>
              <a:chOff x="3027033" y="1244439"/>
              <a:chExt cx="1270977" cy="1337786"/>
            </a:xfrm>
          </p:grpSpPr>
          <p:sp>
            <p:nvSpPr>
              <p:cNvPr id="9837" name="Google Shape;9837;p6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38" name="Google Shape;9838;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9" name="Google Shape;9839;p63"/>
          <p:cNvGrpSpPr/>
          <p:nvPr/>
        </p:nvGrpSpPr>
        <p:grpSpPr>
          <a:xfrm>
            <a:off x="4072551" y="2058137"/>
            <a:ext cx="750769" cy="683784"/>
            <a:chOff x="4204684" y="2104422"/>
            <a:chExt cx="699822" cy="637382"/>
          </a:xfrm>
        </p:grpSpPr>
        <p:grpSp>
          <p:nvGrpSpPr>
            <p:cNvPr id="9840" name="Google Shape;9840;p63"/>
            <p:cNvGrpSpPr/>
            <p:nvPr/>
          </p:nvGrpSpPr>
          <p:grpSpPr>
            <a:xfrm>
              <a:off x="4204684" y="2430067"/>
              <a:ext cx="342957" cy="311738"/>
              <a:chOff x="4204684" y="2430067"/>
              <a:chExt cx="342957" cy="311738"/>
            </a:xfrm>
          </p:grpSpPr>
          <p:sp>
            <p:nvSpPr>
              <p:cNvPr id="9841" name="Google Shape;9841;p6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63"/>
            <p:cNvGrpSpPr/>
            <p:nvPr/>
          </p:nvGrpSpPr>
          <p:grpSpPr>
            <a:xfrm>
              <a:off x="4561586" y="2430067"/>
              <a:ext cx="342920" cy="311738"/>
              <a:chOff x="4561586" y="2430067"/>
              <a:chExt cx="342920" cy="311738"/>
            </a:xfrm>
          </p:grpSpPr>
          <p:sp>
            <p:nvSpPr>
              <p:cNvPr id="9844" name="Google Shape;9844;p6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63"/>
            <p:cNvGrpSpPr/>
            <p:nvPr/>
          </p:nvGrpSpPr>
          <p:grpSpPr>
            <a:xfrm>
              <a:off x="4561586" y="2104422"/>
              <a:ext cx="342920" cy="311738"/>
              <a:chOff x="4561586" y="2104422"/>
              <a:chExt cx="342920" cy="311738"/>
            </a:xfrm>
          </p:grpSpPr>
          <p:sp>
            <p:nvSpPr>
              <p:cNvPr id="9847" name="Google Shape;9847;p6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63"/>
            <p:cNvGrpSpPr/>
            <p:nvPr/>
          </p:nvGrpSpPr>
          <p:grpSpPr>
            <a:xfrm>
              <a:off x="4204684" y="2104422"/>
              <a:ext cx="342957" cy="311664"/>
              <a:chOff x="4204684" y="2104422"/>
              <a:chExt cx="342957" cy="311664"/>
            </a:xfrm>
          </p:grpSpPr>
          <p:sp>
            <p:nvSpPr>
              <p:cNvPr id="9850" name="Google Shape;9850;p6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2" name="Google Shape;9852;p63"/>
          <p:cNvGrpSpPr/>
          <p:nvPr/>
        </p:nvGrpSpPr>
        <p:grpSpPr>
          <a:xfrm>
            <a:off x="5536984" y="1171351"/>
            <a:ext cx="660591" cy="688867"/>
            <a:chOff x="5830645" y="1267368"/>
            <a:chExt cx="530340" cy="553040"/>
          </a:xfrm>
        </p:grpSpPr>
        <p:sp>
          <p:nvSpPr>
            <p:cNvPr id="9853" name="Google Shape;9853;p6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4" name="Google Shape;9854;p63"/>
            <p:cNvGrpSpPr/>
            <p:nvPr/>
          </p:nvGrpSpPr>
          <p:grpSpPr>
            <a:xfrm>
              <a:off x="5830645" y="1267368"/>
              <a:ext cx="259743" cy="269909"/>
              <a:chOff x="5830645" y="1267368"/>
              <a:chExt cx="259743" cy="269909"/>
            </a:xfrm>
          </p:grpSpPr>
          <p:sp>
            <p:nvSpPr>
              <p:cNvPr id="9855" name="Google Shape;9855;p6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3"/>
            <p:cNvGrpSpPr/>
            <p:nvPr/>
          </p:nvGrpSpPr>
          <p:grpSpPr>
            <a:xfrm>
              <a:off x="6101293" y="1267368"/>
              <a:ext cx="259692" cy="269909"/>
              <a:chOff x="6101293" y="1267368"/>
              <a:chExt cx="259692" cy="269909"/>
            </a:xfrm>
          </p:grpSpPr>
          <p:sp>
            <p:nvSpPr>
              <p:cNvPr id="9858" name="Google Shape;9858;p6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63"/>
            <p:cNvGrpSpPr/>
            <p:nvPr/>
          </p:nvGrpSpPr>
          <p:grpSpPr>
            <a:xfrm>
              <a:off x="5830645" y="1550500"/>
              <a:ext cx="259692" cy="269909"/>
              <a:chOff x="5830645" y="1550500"/>
              <a:chExt cx="259692" cy="269909"/>
            </a:xfrm>
          </p:grpSpPr>
          <p:sp>
            <p:nvSpPr>
              <p:cNvPr id="9861" name="Google Shape;9861;p6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3"/>
            <p:cNvGrpSpPr/>
            <p:nvPr/>
          </p:nvGrpSpPr>
          <p:grpSpPr>
            <a:xfrm>
              <a:off x="6101293" y="1550500"/>
              <a:ext cx="259692" cy="269909"/>
              <a:chOff x="6101293" y="1550500"/>
              <a:chExt cx="259692" cy="269909"/>
            </a:xfrm>
          </p:grpSpPr>
          <p:sp>
            <p:nvSpPr>
              <p:cNvPr id="9864" name="Google Shape;9864;p6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6" name="Google Shape;9866;p63"/>
          <p:cNvGrpSpPr/>
          <p:nvPr/>
        </p:nvGrpSpPr>
        <p:grpSpPr>
          <a:xfrm>
            <a:off x="739138" y="2061810"/>
            <a:ext cx="697154" cy="679574"/>
            <a:chOff x="2679875" y="2361475"/>
            <a:chExt cx="780425" cy="760575"/>
          </a:xfrm>
        </p:grpSpPr>
        <p:sp>
          <p:nvSpPr>
            <p:cNvPr id="9867" name="Google Shape;9867;p6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63"/>
          <p:cNvGrpSpPr/>
          <p:nvPr/>
        </p:nvGrpSpPr>
        <p:grpSpPr>
          <a:xfrm>
            <a:off x="3138297" y="1171402"/>
            <a:ext cx="735829" cy="684547"/>
            <a:chOff x="3351965" y="1148808"/>
            <a:chExt cx="750770" cy="698375"/>
          </a:xfrm>
        </p:grpSpPr>
        <p:grpSp>
          <p:nvGrpSpPr>
            <p:cNvPr id="9874" name="Google Shape;9874;p63"/>
            <p:cNvGrpSpPr/>
            <p:nvPr/>
          </p:nvGrpSpPr>
          <p:grpSpPr>
            <a:xfrm>
              <a:off x="3586796" y="1148808"/>
              <a:ext cx="294857" cy="286830"/>
              <a:chOff x="3750225" y="1774000"/>
              <a:chExt cx="149575" cy="145525"/>
            </a:xfrm>
          </p:grpSpPr>
          <p:sp>
            <p:nvSpPr>
              <p:cNvPr id="9875" name="Google Shape;9875;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63"/>
            <p:cNvGrpSpPr/>
            <p:nvPr/>
          </p:nvGrpSpPr>
          <p:grpSpPr>
            <a:xfrm>
              <a:off x="3779245" y="1375768"/>
              <a:ext cx="323490" cy="286978"/>
              <a:chOff x="3847850" y="1889150"/>
              <a:chExt cx="164100" cy="145600"/>
            </a:xfrm>
          </p:grpSpPr>
          <p:sp>
            <p:nvSpPr>
              <p:cNvPr id="9878" name="Google Shape;9878;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63"/>
            <p:cNvGrpSpPr/>
            <p:nvPr/>
          </p:nvGrpSpPr>
          <p:grpSpPr>
            <a:xfrm>
              <a:off x="3351965" y="1330435"/>
              <a:ext cx="295449" cy="285401"/>
              <a:chOff x="3631100" y="1866150"/>
              <a:chExt cx="149875" cy="144800"/>
            </a:xfrm>
          </p:grpSpPr>
          <p:sp>
            <p:nvSpPr>
              <p:cNvPr id="9881" name="Google Shape;9881;p6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548208" y="1560352"/>
              <a:ext cx="294808" cy="286830"/>
              <a:chOff x="3730650" y="1982800"/>
              <a:chExt cx="149550" cy="145525"/>
            </a:xfrm>
          </p:grpSpPr>
          <p:sp>
            <p:nvSpPr>
              <p:cNvPr id="9884" name="Google Shape;9884;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6" name="Google Shape;9886;p63"/>
          <p:cNvGrpSpPr/>
          <p:nvPr/>
        </p:nvGrpSpPr>
        <p:grpSpPr>
          <a:xfrm>
            <a:off x="7639949" y="1171356"/>
            <a:ext cx="804565" cy="677795"/>
            <a:chOff x="7636443" y="1204988"/>
            <a:chExt cx="804565" cy="677795"/>
          </a:xfrm>
        </p:grpSpPr>
        <p:grpSp>
          <p:nvGrpSpPr>
            <p:cNvPr id="9887" name="Google Shape;9887;p63"/>
            <p:cNvGrpSpPr/>
            <p:nvPr/>
          </p:nvGrpSpPr>
          <p:grpSpPr>
            <a:xfrm>
              <a:off x="7636443" y="1509705"/>
              <a:ext cx="804565" cy="373078"/>
              <a:chOff x="7636443" y="1509705"/>
              <a:chExt cx="804565" cy="373078"/>
            </a:xfrm>
          </p:grpSpPr>
          <p:sp>
            <p:nvSpPr>
              <p:cNvPr id="9888" name="Google Shape;9888;p6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63"/>
            <p:cNvGrpSpPr/>
            <p:nvPr/>
          </p:nvGrpSpPr>
          <p:grpSpPr>
            <a:xfrm>
              <a:off x="7636443" y="1408133"/>
              <a:ext cx="804565" cy="373078"/>
              <a:chOff x="7636443" y="1408133"/>
              <a:chExt cx="804565" cy="373078"/>
            </a:xfrm>
          </p:grpSpPr>
          <p:sp>
            <p:nvSpPr>
              <p:cNvPr id="9891" name="Google Shape;9891;p6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3"/>
            <p:cNvGrpSpPr/>
            <p:nvPr/>
          </p:nvGrpSpPr>
          <p:grpSpPr>
            <a:xfrm>
              <a:off x="7636443" y="1306560"/>
              <a:ext cx="804565" cy="373078"/>
              <a:chOff x="7636443" y="1306560"/>
              <a:chExt cx="804565" cy="373078"/>
            </a:xfrm>
          </p:grpSpPr>
          <p:sp>
            <p:nvSpPr>
              <p:cNvPr id="9894" name="Google Shape;9894;p6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7636443" y="1204988"/>
              <a:ext cx="804565" cy="373078"/>
              <a:chOff x="7636443" y="1204988"/>
              <a:chExt cx="804565" cy="373078"/>
            </a:xfrm>
          </p:grpSpPr>
          <p:sp>
            <p:nvSpPr>
              <p:cNvPr id="9897" name="Google Shape;9897;p6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9" name="Google Shape;9899;p63"/>
          <p:cNvGrpSpPr/>
          <p:nvPr/>
        </p:nvGrpSpPr>
        <p:grpSpPr>
          <a:xfrm>
            <a:off x="4978796" y="2078771"/>
            <a:ext cx="661339" cy="661188"/>
            <a:chOff x="3990000" y="975400"/>
            <a:chExt cx="3934200" cy="3933300"/>
          </a:xfrm>
        </p:grpSpPr>
        <p:sp>
          <p:nvSpPr>
            <p:cNvPr id="9900" name="Google Shape;9900;p6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63"/>
          <p:cNvGrpSpPr/>
          <p:nvPr/>
        </p:nvGrpSpPr>
        <p:grpSpPr>
          <a:xfrm>
            <a:off x="6622444" y="2057409"/>
            <a:ext cx="868881" cy="684241"/>
            <a:chOff x="6598259" y="2078634"/>
            <a:chExt cx="868881" cy="684241"/>
          </a:xfrm>
        </p:grpSpPr>
        <p:sp>
          <p:nvSpPr>
            <p:cNvPr id="9905" name="Google Shape;9905;p6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1" name="Google Shape;9911;p63"/>
            <p:cNvGrpSpPr/>
            <p:nvPr/>
          </p:nvGrpSpPr>
          <p:grpSpPr>
            <a:xfrm>
              <a:off x="6808175" y="2078634"/>
              <a:ext cx="452229" cy="684241"/>
              <a:chOff x="6808175" y="2078634"/>
              <a:chExt cx="452229" cy="684241"/>
            </a:xfrm>
          </p:grpSpPr>
          <p:sp>
            <p:nvSpPr>
              <p:cNvPr id="9912" name="Google Shape;9912;p6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8" name="Google Shape;9918;p63"/>
              <p:cNvGrpSpPr/>
              <p:nvPr/>
            </p:nvGrpSpPr>
            <p:grpSpPr>
              <a:xfrm>
                <a:off x="6821586" y="2078634"/>
                <a:ext cx="426871" cy="684241"/>
                <a:chOff x="6821586" y="2078634"/>
                <a:chExt cx="426871" cy="684241"/>
              </a:xfrm>
            </p:grpSpPr>
            <p:grpSp>
              <p:nvGrpSpPr>
                <p:cNvPr id="9919" name="Google Shape;9919;p63"/>
                <p:cNvGrpSpPr/>
                <p:nvPr/>
              </p:nvGrpSpPr>
              <p:grpSpPr>
                <a:xfrm>
                  <a:off x="6821586" y="2078634"/>
                  <a:ext cx="426871" cy="684241"/>
                  <a:chOff x="6821586" y="2078634"/>
                  <a:chExt cx="426871" cy="684241"/>
                </a:xfrm>
              </p:grpSpPr>
              <p:sp>
                <p:nvSpPr>
                  <p:cNvPr id="9920" name="Google Shape;9920;p6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9" name="Google Shape;9939;p6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45" name="Google Shape;9945;p63"/>
          <p:cNvGrpSpPr/>
          <p:nvPr/>
        </p:nvGrpSpPr>
        <p:grpSpPr>
          <a:xfrm>
            <a:off x="5795610" y="2063018"/>
            <a:ext cx="671358" cy="671358"/>
            <a:chOff x="6535625" y="760425"/>
            <a:chExt cx="1665900" cy="1665900"/>
          </a:xfrm>
        </p:grpSpPr>
        <p:sp>
          <p:nvSpPr>
            <p:cNvPr id="9946" name="Google Shape;9946;p6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63"/>
          <p:cNvGrpSpPr/>
          <p:nvPr/>
        </p:nvGrpSpPr>
        <p:grpSpPr>
          <a:xfrm>
            <a:off x="732427" y="3731418"/>
            <a:ext cx="1340789" cy="640830"/>
            <a:chOff x="238125" y="1151100"/>
            <a:chExt cx="7139450" cy="3412300"/>
          </a:xfrm>
        </p:grpSpPr>
        <p:sp>
          <p:nvSpPr>
            <p:cNvPr id="9951" name="Google Shape;9951;p6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63"/>
          <p:cNvGrpSpPr/>
          <p:nvPr/>
        </p:nvGrpSpPr>
        <p:grpSpPr>
          <a:xfrm>
            <a:off x="5599650" y="2934699"/>
            <a:ext cx="985357" cy="585764"/>
            <a:chOff x="5145061" y="2881789"/>
            <a:chExt cx="1107641" cy="658458"/>
          </a:xfrm>
        </p:grpSpPr>
        <p:grpSp>
          <p:nvGrpSpPr>
            <p:cNvPr id="9964" name="Google Shape;9964;p63"/>
            <p:cNvGrpSpPr/>
            <p:nvPr/>
          </p:nvGrpSpPr>
          <p:grpSpPr>
            <a:xfrm>
              <a:off x="5722989" y="3244587"/>
              <a:ext cx="529713" cy="295659"/>
              <a:chOff x="5722989" y="3244587"/>
              <a:chExt cx="529713" cy="295659"/>
            </a:xfrm>
          </p:grpSpPr>
          <p:sp>
            <p:nvSpPr>
              <p:cNvPr id="9965" name="Google Shape;9965;p6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66" name="Google Shape;9966;p6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67" name="Google Shape;9967;p63"/>
            <p:cNvGrpSpPr/>
            <p:nvPr/>
          </p:nvGrpSpPr>
          <p:grpSpPr>
            <a:xfrm>
              <a:off x="5145061" y="3244587"/>
              <a:ext cx="536807" cy="295659"/>
              <a:chOff x="5145061" y="3244587"/>
              <a:chExt cx="536807" cy="295659"/>
            </a:xfrm>
          </p:grpSpPr>
          <p:sp>
            <p:nvSpPr>
              <p:cNvPr id="9968" name="Google Shape;9968;p6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69" name="Google Shape;9969;p6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70" name="Google Shape;9970;p63"/>
            <p:cNvGrpSpPr/>
            <p:nvPr/>
          </p:nvGrpSpPr>
          <p:grpSpPr>
            <a:xfrm>
              <a:off x="5341327" y="2898245"/>
              <a:ext cx="532309" cy="614891"/>
              <a:chOff x="5341327" y="2898245"/>
              <a:chExt cx="532309" cy="614891"/>
            </a:xfrm>
          </p:grpSpPr>
          <p:sp>
            <p:nvSpPr>
              <p:cNvPr id="9971" name="Google Shape;9971;p6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72" name="Google Shape;9972;p6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73" name="Google Shape;9973;p63"/>
            <p:cNvGrpSpPr/>
            <p:nvPr/>
          </p:nvGrpSpPr>
          <p:grpSpPr>
            <a:xfrm>
              <a:off x="5532290" y="2881789"/>
              <a:ext cx="620516" cy="305456"/>
              <a:chOff x="5532290" y="2881789"/>
              <a:chExt cx="620516" cy="305456"/>
            </a:xfrm>
          </p:grpSpPr>
          <p:sp>
            <p:nvSpPr>
              <p:cNvPr id="9974" name="Google Shape;9974;p6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75" name="Google Shape;9975;p6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976" name="Google Shape;9976;p63"/>
          <p:cNvGrpSpPr/>
          <p:nvPr/>
        </p:nvGrpSpPr>
        <p:grpSpPr>
          <a:xfrm>
            <a:off x="8178573" y="3726757"/>
            <a:ext cx="269068" cy="645491"/>
            <a:chOff x="7026852" y="3311869"/>
            <a:chExt cx="434331" cy="1041954"/>
          </a:xfrm>
        </p:grpSpPr>
        <p:sp>
          <p:nvSpPr>
            <p:cNvPr id="9977" name="Google Shape;9977;p6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63"/>
          <p:cNvGrpSpPr/>
          <p:nvPr/>
        </p:nvGrpSpPr>
        <p:grpSpPr>
          <a:xfrm>
            <a:off x="6195154" y="3765995"/>
            <a:ext cx="293882" cy="293836"/>
            <a:chOff x="4873519" y="3311869"/>
            <a:chExt cx="499374" cy="499296"/>
          </a:xfrm>
        </p:grpSpPr>
        <p:sp>
          <p:nvSpPr>
            <p:cNvPr id="9981" name="Google Shape;9981;p6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63"/>
          <p:cNvGrpSpPr/>
          <p:nvPr/>
        </p:nvGrpSpPr>
        <p:grpSpPr>
          <a:xfrm>
            <a:off x="6195154" y="4078366"/>
            <a:ext cx="293882" cy="293882"/>
            <a:chOff x="4873519" y="3875839"/>
            <a:chExt cx="499374" cy="499374"/>
          </a:xfrm>
        </p:grpSpPr>
        <p:sp>
          <p:nvSpPr>
            <p:cNvPr id="9984" name="Google Shape;9984;p6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3"/>
          <p:cNvGrpSpPr/>
          <p:nvPr/>
        </p:nvGrpSpPr>
        <p:grpSpPr>
          <a:xfrm>
            <a:off x="2425681" y="2050319"/>
            <a:ext cx="698104" cy="698208"/>
            <a:chOff x="2565073" y="2075876"/>
            <a:chExt cx="672482" cy="672518"/>
          </a:xfrm>
        </p:grpSpPr>
        <p:sp>
          <p:nvSpPr>
            <p:cNvPr id="9987" name="Google Shape;9987;p6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63"/>
          <p:cNvGrpSpPr/>
          <p:nvPr/>
        </p:nvGrpSpPr>
        <p:grpSpPr>
          <a:xfrm>
            <a:off x="5649092" y="3734919"/>
            <a:ext cx="438354" cy="637329"/>
            <a:chOff x="1697726" y="3244179"/>
            <a:chExt cx="788124" cy="1146069"/>
          </a:xfrm>
        </p:grpSpPr>
        <p:sp>
          <p:nvSpPr>
            <p:cNvPr id="9994" name="Google Shape;9994;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6" name="Google Shape;9996;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7" name="Google Shape;9997;p63"/>
          <p:cNvGrpSpPr/>
          <p:nvPr/>
        </p:nvGrpSpPr>
        <p:grpSpPr>
          <a:xfrm>
            <a:off x="7650306" y="2063282"/>
            <a:ext cx="799565" cy="670282"/>
            <a:chOff x="7617850" y="2063282"/>
            <a:chExt cx="799565" cy="670282"/>
          </a:xfrm>
        </p:grpSpPr>
        <p:cxnSp>
          <p:nvCxnSpPr>
            <p:cNvPr id="9998" name="Google Shape;9998;p6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99" name="Google Shape;9999;p6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00" name="Google Shape;10000;p6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01" name="Google Shape;10001;p6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02" name="Google Shape;10002;p6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003" name="Google Shape;10003;p6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004" name="Google Shape;10004;p63"/>
            <p:cNvGrpSpPr/>
            <p:nvPr/>
          </p:nvGrpSpPr>
          <p:grpSpPr>
            <a:xfrm>
              <a:off x="7734309" y="2063282"/>
              <a:ext cx="570957" cy="620095"/>
              <a:chOff x="7734309" y="2063282"/>
              <a:chExt cx="570957" cy="620095"/>
            </a:xfrm>
          </p:grpSpPr>
          <p:grpSp>
            <p:nvGrpSpPr>
              <p:cNvPr id="10005" name="Google Shape;10005;p63"/>
              <p:cNvGrpSpPr/>
              <p:nvPr/>
            </p:nvGrpSpPr>
            <p:grpSpPr>
              <a:xfrm>
                <a:off x="8031573" y="2063282"/>
                <a:ext cx="273693" cy="620095"/>
                <a:chOff x="8031573" y="2063282"/>
                <a:chExt cx="273693" cy="620095"/>
              </a:xfrm>
            </p:grpSpPr>
            <p:sp>
              <p:nvSpPr>
                <p:cNvPr id="10006" name="Google Shape;10006;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63"/>
              <p:cNvGrpSpPr/>
              <p:nvPr/>
            </p:nvGrpSpPr>
            <p:grpSpPr>
              <a:xfrm flipH="1">
                <a:off x="7734309" y="2063282"/>
                <a:ext cx="273693" cy="620095"/>
                <a:chOff x="8031573" y="2063282"/>
                <a:chExt cx="273693" cy="620095"/>
              </a:xfrm>
            </p:grpSpPr>
            <p:sp>
              <p:nvSpPr>
                <p:cNvPr id="10011" name="Google Shape;10011;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015" name="Google Shape;10015;p63"/>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7" name="Google Shape;10017;p63"/>
          <p:cNvGrpSpPr/>
          <p:nvPr/>
        </p:nvGrpSpPr>
        <p:grpSpPr>
          <a:xfrm>
            <a:off x="7836913" y="2916765"/>
            <a:ext cx="602567" cy="601884"/>
            <a:chOff x="1186975" y="238125"/>
            <a:chExt cx="5244275" cy="5238325"/>
          </a:xfrm>
        </p:grpSpPr>
        <p:sp>
          <p:nvSpPr>
            <p:cNvPr id="10018" name="Google Shape;10018;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3"/>
          <p:cNvGrpSpPr/>
          <p:nvPr/>
        </p:nvGrpSpPr>
        <p:grpSpPr>
          <a:xfrm>
            <a:off x="3279650" y="2056249"/>
            <a:ext cx="651848" cy="687338"/>
            <a:chOff x="3400515" y="2056248"/>
            <a:chExt cx="698134" cy="735987"/>
          </a:xfrm>
        </p:grpSpPr>
        <p:grpSp>
          <p:nvGrpSpPr>
            <p:cNvPr id="10023" name="Google Shape;10023;p63"/>
            <p:cNvGrpSpPr/>
            <p:nvPr/>
          </p:nvGrpSpPr>
          <p:grpSpPr>
            <a:xfrm>
              <a:off x="3400515" y="2283913"/>
              <a:ext cx="312919" cy="219900"/>
              <a:chOff x="3400515" y="2283913"/>
              <a:chExt cx="312919" cy="219900"/>
            </a:xfrm>
          </p:grpSpPr>
          <p:sp>
            <p:nvSpPr>
              <p:cNvPr id="10024" name="Google Shape;10024;p6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25" name="Google Shape;10025;p6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0026" name="Google Shape;10026;p63"/>
            <p:cNvGrpSpPr/>
            <p:nvPr/>
          </p:nvGrpSpPr>
          <p:grpSpPr>
            <a:xfrm>
              <a:off x="3547823" y="2461089"/>
              <a:ext cx="219900" cy="331146"/>
              <a:chOff x="3547823" y="2461089"/>
              <a:chExt cx="219900" cy="331146"/>
            </a:xfrm>
          </p:grpSpPr>
          <p:sp>
            <p:nvSpPr>
              <p:cNvPr id="10027" name="Google Shape;10027;p6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28" name="Google Shape;10028;p6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0029" name="Google Shape;10029;p63"/>
            <p:cNvGrpSpPr/>
            <p:nvPr/>
          </p:nvGrpSpPr>
          <p:grpSpPr>
            <a:xfrm>
              <a:off x="3734138" y="2461089"/>
              <a:ext cx="219900" cy="331146"/>
              <a:chOff x="3734138" y="2461089"/>
              <a:chExt cx="219900" cy="331146"/>
            </a:xfrm>
          </p:grpSpPr>
          <p:sp>
            <p:nvSpPr>
              <p:cNvPr id="10030" name="Google Shape;10030;p6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31" name="Google Shape;10031;p6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0032" name="Google Shape;10032;p63"/>
            <p:cNvGrpSpPr/>
            <p:nvPr/>
          </p:nvGrpSpPr>
          <p:grpSpPr>
            <a:xfrm>
              <a:off x="3787560" y="2281742"/>
              <a:ext cx="311089" cy="219900"/>
              <a:chOff x="3787560" y="2281742"/>
              <a:chExt cx="311089" cy="219900"/>
            </a:xfrm>
          </p:grpSpPr>
          <p:sp>
            <p:nvSpPr>
              <p:cNvPr id="10033" name="Google Shape;10033;p6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34" name="Google Shape;10034;p6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0035" name="Google Shape;10035;p63"/>
            <p:cNvGrpSpPr/>
            <p:nvPr/>
          </p:nvGrpSpPr>
          <p:grpSpPr>
            <a:xfrm>
              <a:off x="3637290" y="2056248"/>
              <a:ext cx="219900" cy="330736"/>
              <a:chOff x="3637290" y="2056248"/>
              <a:chExt cx="219900" cy="330736"/>
            </a:xfrm>
          </p:grpSpPr>
          <p:sp>
            <p:nvSpPr>
              <p:cNvPr id="10036" name="Google Shape;10036;p6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037" name="Google Shape;10037;p6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038" name="Google Shape;10038;p63"/>
          <p:cNvGrpSpPr/>
          <p:nvPr/>
        </p:nvGrpSpPr>
        <p:grpSpPr>
          <a:xfrm>
            <a:off x="2571356" y="2926255"/>
            <a:ext cx="1268144" cy="592394"/>
            <a:chOff x="238125" y="1188750"/>
            <a:chExt cx="7140450" cy="3335550"/>
          </a:xfrm>
        </p:grpSpPr>
        <p:sp>
          <p:nvSpPr>
            <p:cNvPr id="10039" name="Google Shape;10039;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63"/>
          <p:cNvGrpSpPr/>
          <p:nvPr/>
        </p:nvGrpSpPr>
        <p:grpSpPr>
          <a:xfrm>
            <a:off x="6679257" y="2928410"/>
            <a:ext cx="1053944" cy="590147"/>
            <a:chOff x="238125" y="1335475"/>
            <a:chExt cx="5418735" cy="3034175"/>
          </a:xfrm>
        </p:grpSpPr>
        <p:sp>
          <p:nvSpPr>
            <p:cNvPr id="10045" name="Google Shape;10045;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3"/>
          <p:cNvGrpSpPr/>
          <p:nvPr/>
        </p:nvGrpSpPr>
        <p:grpSpPr>
          <a:xfrm>
            <a:off x="4110066" y="3733309"/>
            <a:ext cx="1268207" cy="638939"/>
            <a:chOff x="3967651" y="3645904"/>
            <a:chExt cx="1479304" cy="745292"/>
          </a:xfrm>
        </p:grpSpPr>
        <p:grpSp>
          <p:nvGrpSpPr>
            <p:cNvPr id="10049" name="Google Shape;10049;p63"/>
            <p:cNvGrpSpPr/>
            <p:nvPr/>
          </p:nvGrpSpPr>
          <p:grpSpPr>
            <a:xfrm>
              <a:off x="3967651" y="4009026"/>
              <a:ext cx="1479304" cy="382170"/>
              <a:chOff x="3967651" y="4009026"/>
              <a:chExt cx="1479304" cy="382170"/>
            </a:xfrm>
          </p:grpSpPr>
          <p:grpSp>
            <p:nvGrpSpPr>
              <p:cNvPr id="10050" name="Google Shape;10050;p63"/>
              <p:cNvGrpSpPr/>
              <p:nvPr/>
            </p:nvGrpSpPr>
            <p:grpSpPr>
              <a:xfrm>
                <a:off x="4892216" y="4195630"/>
                <a:ext cx="554739" cy="195566"/>
                <a:chOff x="3604375" y="4892160"/>
                <a:chExt cx="1651500" cy="582215"/>
              </a:xfrm>
            </p:grpSpPr>
            <p:sp>
              <p:nvSpPr>
                <p:cNvPr id="10051" name="Google Shape;10051;p6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3"/>
              <p:cNvGrpSpPr/>
              <p:nvPr/>
            </p:nvGrpSpPr>
            <p:grpSpPr>
              <a:xfrm>
                <a:off x="3967651" y="4146303"/>
                <a:ext cx="579402" cy="244893"/>
                <a:chOff x="851875" y="4745310"/>
                <a:chExt cx="1724925" cy="729065"/>
              </a:xfrm>
            </p:grpSpPr>
            <p:sp>
              <p:nvSpPr>
                <p:cNvPr id="10054" name="Google Shape;10054;p6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63"/>
              <p:cNvGrpSpPr/>
              <p:nvPr/>
            </p:nvGrpSpPr>
            <p:grpSpPr>
              <a:xfrm>
                <a:off x="4460753" y="4009026"/>
                <a:ext cx="493110" cy="382170"/>
                <a:chOff x="2319875" y="4336625"/>
                <a:chExt cx="1468025" cy="1137750"/>
              </a:xfrm>
            </p:grpSpPr>
            <p:sp>
              <p:nvSpPr>
                <p:cNvPr id="10057" name="Google Shape;10057;p6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9" name="Google Shape;10059;p63"/>
            <p:cNvGrpSpPr/>
            <p:nvPr/>
          </p:nvGrpSpPr>
          <p:grpSpPr>
            <a:xfrm>
              <a:off x="4479443" y="3645904"/>
              <a:ext cx="455965" cy="388789"/>
              <a:chOff x="2957425" y="238100"/>
              <a:chExt cx="1910200" cy="1628775"/>
            </a:xfrm>
          </p:grpSpPr>
          <p:sp>
            <p:nvSpPr>
              <p:cNvPr id="10060" name="Google Shape;10060;p6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0" name="Google Shape;10070;p63"/>
          <p:cNvGrpSpPr/>
          <p:nvPr/>
        </p:nvGrpSpPr>
        <p:grpSpPr>
          <a:xfrm>
            <a:off x="2496179" y="3734510"/>
            <a:ext cx="1243128" cy="637739"/>
            <a:chOff x="2496310" y="3693351"/>
            <a:chExt cx="1342906" cy="688926"/>
          </a:xfrm>
        </p:grpSpPr>
        <p:grpSp>
          <p:nvGrpSpPr>
            <p:cNvPr id="10071" name="Google Shape;10071;p63"/>
            <p:cNvGrpSpPr/>
            <p:nvPr/>
          </p:nvGrpSpPr>
          <p:grpSpPr>
            <a:xfrm>
              <a:off x="2496310" y="3693351"/>
              <a:ext cx="1342906" cy="688875"/>
              <a:chOff x="2496310" y="3693351"/>
              <a:chExt cx="1342906" cy="688875"/>
            </a:xfrm>
          </p:grpSpPr>
          <p:sp>
            <p:nvSpPr>
              <p:cNvPr id="10072" name="Google Shape;10072;p6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8" name="Google Shape;10078;p63"/>
              <p:cNvCxnSpPr>
                <a:stCxn id="1007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0079" name="Google Shape;10079;p63"/>
              <p:cNvCxnSpPr>
                <a:stCxn id="1007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0080" name="Google Shape;10080;p63"/>
              <p:cNvCxnSpPr>
                <a:stCxn id="1007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081" name="Google Shape;10081;p63"/>
              <p:cNvCxnSpPr>
                <a:stCxn id="1007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082" name="Google Shape;10082;p63"/>
              <p:cNvCxnSpPr>
                <a:stCxn id="1007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83" name="Google Shape;10083;p63"/>
            <p:cNvGrpSpPr/>
            <p:nvPr/>
          </p:nvGrpSpPr>
          <p:grpSpPr>
            <a:xfrm>
              <a:off x="2675275" y="3930557"/>
              <a:ext cx="1003306" cy="451719"/>
              <a:chOff x="2675275" y="4174282"/>
              <a:chExt cx="1003306" cy="451719"/>
            </a:xfrm>
          </p:grpSpPr>
          <p:sp>
            <p:nvSpPr>
              <p:cNvPr id="10084" name="Google Shape;10084;p6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7" name="Google Shape;10087;p63"/>
          <p:cNvGrpSpPr/>
          <p:nvPr/>
        </p:nvGrpSpPr>
        <p:grpSpPr>
          <a:xfrm>
            <a:off x="1669850" y="1171356"/>
            <a:ext cx="574511" cy="874709"/>
            <a:chOff x="1715404" y="1112080"/>
            <a:chExt cx="642270" cy="977984"/>
          </a:xfrm>
        </p:grpSpPr>
        <p:grpSp>
          <p:nvGrpSpPr>
            <p:cNvPr id="10088" name="Google Shape;10088;p63"/>
            <p:cNvGrpSpPr/>
            <p:nvPr/>
          </p:nvGrpSpPr>
          <p:grpSpPr>
            <a:xfrm>
              <a:off x="1715404" y="1112080"/>
              <a:ext cx="642270" cy="977984"/>
              <a:chOff x="1715404" y="1112080"/>
              <a:chExt cx="642270" cy="977984"/>
            </a:xfrm>
          </p:grpSpPr>
          <p:sp>
            <p:nvSpPr>
              <p:cNvPr id="10089" name="Google Shape;10089;p6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63"/>
            <p:cNvGrpSpPr/>
            <p:nvPr/>
          </p:nvGrpSpPr>
          <p:grpSpPr>
            <a:xfrm>
              <a:off x="1768927" y="1165603"/>
              <a:ext cx="535225" cy="851367"/>
              <a:chOff x="1768927" y="1165603"/>
              <a:chExt cx="535225" cy="851367"/>
            </a:xfrm>
          </p:grpSpPr>
          <p:sp>
            <p:nvSpPr>
              <p:cNvPr id="10092" name="Google Shape;10092;p6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3"/>
            <p:cNvGrpSpPr/>
            <p:nvPr/>
          </p:nvGrpSpPr>
          <p:grpSpPr>
            <a:xfrm>
              <a:off x="1822449" y="1219125"/>
              <a:ext cx="428180" cy="718859"/>
              <a:chOff x="1822449" y="1219125"/>
              <a:chExt cx="428180" cy="718859"/>
            </a:xfrm>
          </p:grpSpPr>
          <p:sp>
            <p:nvSpPr>
              <p:cNvPr id="10095" name="Google Shape;10095;p6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63"/>
            <p:cNvGrpSpPr/>
            <p:nvPr/>
          </p:nvGrpSpPr>
          <p:grpSpPr>
            <a:xfrm>
              <a:off x="1875972" y="1272648"/>
              <a:ext cx="321135" cy="586939"/>
              <a:chOff x="1875972" y="1272648"/>
              <a:chExt cx="321135" cy="586939"/>
            </a:xfrm>
          </p:grpSpPr>
          <p:sp>
            <p:nvSpPr>
              <p:cNvPr id="10098" name="Google Shape;10098;p6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0" name="Google Shape;10100;p63"/>
          <p:cNvGrpSpPr/>
          <p:nvPr/>
        </p:nvGrpSpPr>
        <p:grpSpPr>
          <a:xfrm>
            <a:off x="7777011" y="3728078"/>
            <a:ext cx="293855" cy="644170"/>
            <a:chOff x="241025" y="3151575"/>
            <a:chExt cx="293855" cy="644170"/>
          </a:xfrm>
        </p:grpSpPr>
        <p:sp>
          <p:nvSpPr>
            <p:cNvPr id="10101" name="Google Shape;10101;p6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63"/>
          <p:cNvGrpSpPr/>
          <p:nvPr/>
        </p:nvGrpSpPr>
        <p:grpSpPr>
          <a:xfrm>
            <a:off x="724994" y="2928078"/>
            <a:ext cx="1779649" cy="591620"/>
            <a:chOff x="246070" y="1983375"/>
            <a:chExt cx="1855347" cy="616849"/>
          </a:xfrm>
        </p:grpSpPr>
        <p:sp>
          <p:nvSpPr>
            <p:cNvPr id="10104" name="Google Shape;10104;p6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63"/>
          <p:cNvGrpSpPr/>
          <p:nvPr/>
        </p:nvGrpSpPr>
        <p:grpSpPr>
          <a:xfrm>
            <a:off x="2335861" y="1171356"/>
            <a:ext cx="711055" cy="745993"/>
            <a:chOff x="2496269" y="1171698"/>
            <a:chExt cx="761953" cy="799392"/>
          </a:xfrm>
        </p:grpSpPr>
        <p:grpSp>
          <p:nvGrpSpPr>
            <p:cNvPr id="10114" name="Google Shape;10114;p63"/>
            <p:cNvGrpSpPr/>
            <p:nvPr/>
          </p:nvGrpSpPr>
          <p:grpSpPr>
            <a:xfrm>
              <a:off x="2496269" y="1171698"/>
              <a:ext cx="761953" cy="723022"/>
              <a:chOff x="2496269" y="1171698"/>
              <a:chExt cx="761953" cy="723022"/>
            </a:xfrm>
          </p:grpSpPr>
          <p:sp>
            <p:nvSpPr>
              <p:cNvPr id="10115" name="Google Shape;10115;p6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7" name="Google Shape;10117;p63"/>
              <p:cNvGrpSpPr/>
              <p:nvPr/>
            </p:nvGrpSpPr>
            <p:grpSpPr>
              <a:xfrm>
                <a:off x="2496269" y="1171698"/>
                <a:ext cx="761953" cy="723022"/>
                <a:chOff x="2496269" y="1120652"/>
                <a:chExt cx="761953" cy="723022"/>
              </a:xfrm>
            </p:grpSpPr>
            <p:grpSp>
              <p:nvGrpSpPr>
                <p:cNvPr id="10118" name="Google Shape;10118;p63"/>
                <p:cNvGrpSpPr/>
                <p:nvPr/>
              </p:nvGrpSpPr>
              <p:grpSpPr>
                <a:xfrm>
                  <a:off x="2496269" y="1120652"/>
                  <a:ext cx="761953" cy="723022"/>
                  <a:chOff x="2496269" y="1120652"/>
                  <a:chExt cx="761953" cy="723022"/>
                </a:xfrm>
              </p:grpSpPr>
              <p:grpSp>
                <p:nvGrpSpPr>
                  <p:cNvPr id="10119" name="Google Shape;10119;p63"/>
                  <p:cNvGrpSpPr/>
                  <p:nvPr/>
                </p:nvGrpSpPr>
                <p:grpSpPr>
                  <a:xfrm>
                    <a:off x="2496269" y="1304589"/>
                    <a:ext cx="407089" cy="305057"/>
                    <a:chOff x="2496269" y="1304589"/>
                    <a:chExt cx="407089" cy="305057"/>
                  </a:xfrm>
                </p:grpSpPr>
                <p:sp>
                  <p:nvSpPr>
                    <p:cNvPr id="10120" name="Google Shape;10120;p6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63"/>
                  <p:cNvGrpSpPr/>
                  <p:nvPr/>
                </p:nvGrpSpPr>
                <p:grpSpPr>
                  <a:xfrm>
                    <a:off x="2586468" y="1493376"/>
                    <a:ext cx="358850" cy="349656"/>
                    <a:chOff x="2586468" y="1493376"/>
                    <a:chExt cx="358850" cy="349656"/>
                  </a:xfrm>
                </p:grpSpPr>
                <p:sp>
                  <p:nvSpPr>
                    <p:cNvPr id="10123" name="Google Shape;10123;p6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63"/>
                  <p:cNvGrpSpPr/>
                  <p:nvPr/>
                </p:nvGrpSpPr>
                <p:grpSpPr>
                  <a:xfrm>
                    <a:off x="2807939" y="1494024"/>
                    <a:ext cx="358857" cy="349650"/>
                    <a:chOff x="2807939" y="1494024"/>
                    <a:chExt cx="358857" cy="349650"/>
                  </a:xfrm>
                </p:grpSpPr>
                <p:sp>
                  <p:nvSpPr>
                    <p:cNvPr id="10126" name="Google Shape;10126;p6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63"/>
                  <p:cNvGrpSpPr/>
                  <p:nvPr/>
                </p:nvGrpSpPr>
                <p:grpSpPr>
                  <a:xfrm>
                    <a:off x="2851133" y="1305635"/>
                    <a:ext cx="407089" cy="305057"/>
                    <a:chOff x="2851133" y="1305635"/>
                    <a:chExt cx="407089" cy="305057"/>
                  </a:xfrm>
                </p:grpSpPr>
                <p:sp>
                  <p:nvSpPr>
                    <p:cNvPr id="10129" name="Google Shape;10129;p6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3"/>
                  <p:cNvGrpSpPr/>
                  <p:nvPr/>
                </p:nvGrpSpPr>
                <p:grpSpPr>
                  <a:xfrm>
                    <a:off x="2727495" y="1120652"/>
                    <a:ext cx="300271" cy="396358"/>
                    <a:chOff x="2727495" y="1120652"/>
                    <a:chExt cx="300271" cy="396358"/>
                  </a:xfrm>
                </p:grpSpPr>
                <p:sp>
                  <p:nvSpPr>
                    <p:cNvPr id="10132" name="Google Shape;10132;p6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4" name="Google Shape;10134;p63"/>
                <p:cNvGrpSpPr/>
                <p:nvPr/>
              </p:nvGrpSpPr>
              <p:grpSpPr>
                <a:xfrm>
                  <a:off x="2722305" y="1350460"/>
                  <a:ext cx="308357" cy="308344"/>
                  <a:chOff x="2722305" y="1350460"/>
                  <a:chExt cx="308357" cy="308344"/>
                </a:xfrm>
              </p:grpSpPr>
              <p:sp>
                <p:nvSpPr>
                  <p:cNvPr id="10135" name="Google Shape;10135;p6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6" name="Google Shape;10136;p63"/>
                  <p:cNvGrpSpPr/>
                  <p:nvPr/>
                </p:nvGrpSpPr>
                <p:grpSpPr>
                  <a:xfrm>
                    <a:off x="2725064" y="1364529"/>
                    <a:ext cx="297954" cy="280182"/>
                    <a:chOff x="2725064" y="1364529"/>
                    <a:chExt cx="297954" cy="280182"/>
                  </a:xfrm>
                </p:grpSpPr>
                <p:sp>
                  <p:nvSpPr>
                    <p:cNvPr id="10137" name="Google Shape;10137;p6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142" name="Google Shape;10142;p6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3"/>
          <p:cNvGrpSpPr/>
          <p:nvPr/>
        </p:nvGrpSpPr>
        <p:grpSpPr>
          <a:xfrm>
            <a:off x="3924561" y="2927462"/>
            <a:ext cx="1569144" cy="591015"/>
            <a:chOff x="3820100" y="3023049"/>
            <a:chExt cx="1303926" cy="491162"/>
          </a:xfrm>
        </p:grpSpPr>
        <p:grpSp>
          <p:nvGrpSpPr>
            <p:cNvPr id="10148" name="Google Shape;10148;p63"/>
            <p:cNvGrpSpPr/>
            <p:nvPr/>
          </p:nvGrpSpPr>
          <p:grpSpPr>
            <a:xfrm>
              <a:off x="3820100" y="3023072"/>
              <a:ext cx="1303926" cy="491139"/>
              <a:chOff x="3820100" y="3023072"/>
              <a:chExt cx="1303926" cy="491139"/>
            </a:xfrm>
          </p:grpSpPr>
          <p:sp>
            <p:nvSpPr>
              <p:cNvPr id="10149" name="Google Shape;10149;p6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63"/>
            <p:cNvGrpSpPr/>
            <p:nvPr/>
          </p:nvGrpSpPr>
          <p:grpSpPr>
            <a:xfrm>
              <a:off x="4132439" y="3023645"/>
              <a:ext cx="393633" cy="177096"/>
              <a:chOff x="4132439" y="3023645"/>
              <a:chExt cx="393633" cy="177096"/>
            </a:xfrm>
          </p:grpSpPr>
          <p:sp>
            <p:nvSpPr>
              <p:cNvPr id="10152" name="Google Shape;10152;p6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63"/>
            <p:cNvGrpSpPr/>
            <p:nvPr/>
          </p:nvGrpSpPr>
          <p:grpSpPr>
            <a:xfrm>
              <a:off x="3921811" y="3023049"/>
              <a:ext cx="1002397" cy="388943"/>
              <a:chOff x="3921811" y="3023049"/>
              <a:chExt cx="1002397" cy="388943"/>
            </a:xfrm>
          </p:grpSpPr>
          <p:sp>
            <p:nvSpPr>
              <p:cNvPr id="10155" name="Google Shape;10155;p6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63"/>
            <p:cNvGrpSpPr/>
            <p:nvPr/>
          </p:nvGrpSpPr>
          <p:grpSpPr>
            <a:xfrm>
              <a:off x="4023645" y="3023049"/>
              <a:ext cx="683032" cy="286722"/>
              <a:chOff x="4023645" y="3023049"/>
              <a:chExt cx="683032" cy="286722"/>
            </a:xfrm>
          </p:grpSpPr>
          <p:sp>
            <p:nvSpPr>
              <p:cNvPr id="10158" name="Google Shape;10158;p6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0" name="Google Shape;10160;p63"/>
          <p:cNvGrpSpPr/>
          <p:nvPr/>
        </p:nvGrpSpPr>
        <p:grpSpPr>
          <a:xfrm>
            <a:off x="1556683" y="2054307"/>
            <a:ext cx="713522" cy="688025"/>
            <a:chOff x="1706078" y="2092648"/>
            <a:chExt cx="660913" cy="637296"/>
          </a:xfrm>
        </p:grpSpPr>
        <p:sp>
          <p:nvSpPr>
            <p:cNvPr id="10161" name="Google Shape;10161;p6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2" name="Google Shape;10162;p63"/>
            <p:cNvGrpSpPr/>
            <p:nvPr/>
          </p:nvGrpSpPr>
          <p:grpSpPr>
            <a:xfrm>
              <a:off x="1706078" y="2092648"/>
              <a:ext cx="660913" cy="575241"/>
              <a:chOff x="1706078" y="2092648"/>
              <a:chExt cx="660913" cy="575241"/>
            </a:xfrm>
          </p:grpSpPr>
          <p:sp>
            <p:nvSpPr>
              <p:cNvPr id="10163" name="Google Shape;10163;p6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6" name="Google Shape;10166;p63"/>
          <p:cNvGrpSpPr/>
          <p:nvPr/>
        </p:nvGrpSpPr>
        <p:grpSpPr>
          <a:xfrm>
            <a:off x="6318542" y="1171856"/>
            <a:ext cx="1317459" cy="684168"/>
            <a:chOff x="238125" y="999450"/>
            <a:chExt cx="7140700" cy="3708225"/>
          </a:xfrm>
        </p:grpSpPr>
        <p:sp>
          <p:nvSpPr>
            <p:cNvPr id="10167" name="Google Shape;10167;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79"/>
        <p:cNvGrpSpPr/>
        <p:nvPr/>
      </p:nvGrpSpPr>
      <p:grpSpPr>
        <a:xfrm>
          <a:off x="0" y="0"/>
          <a:ext cx="0" cy="0"/>
          <a:chOff x="0" y="0"/>
          <a:chExt cx="0" cy="0"/>
        </a:xfrm>
      </p:grpSpPr>
      <p:grpSp>
        <p:nvGrpSpPr>
          <p:cNvPr id="10180" name="Google Shape;10180;p64"/>
          <p:cNvGrpSpPr/>
          <p:nvPr/>
        </p:nvGrpSpPr>
        <p:grpSpPr>
          <a:xfrm>
            <a:off x="729238" y="1179665"/>
            <a:ext cx="1636117" cy="1526144"/>
            <a:chOff x="729238" y="1179665"/>
            <a:chExt cx="1636117" cy="1526144"/>
          </a:xfrm>
        </p:grpSpPr>
        <p:grpSp>
          <p:nvGrpSpPr>
            <p:cNvPr id="10181" name="Google Shape;10181;p64"/>
            <p:cNvGrpSpPr/>
            <p:nvPr/>
          </p:nvGrpSpPr>
          <p:grpSpPr>
            <a:xfrm>
              <a:off x="729238" y="1179665"/>
              <a:ext cx="80700" cy="1526144"/>
              <a:chOff x="729238" y="1179665"/>
              <a:chExt cx="80700" cy="1526144"/>
            </a:xfrm>
          </p:grpSpPr>
          <p:sp>
            <p:nvSpPr>
              <p:cNvPr id="10182" name="Google Shape;10182;p6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903098" y="1179665"/>
              <a:ext cx="80700" cy="1526144"/>
              <a:chOff x="903098" y="1179665"/>
              <a:chExt cx="80700" cy="1526144"/>
            </a:xfrm>
          </p:grpSpPr>
          <p:sp>
            <p:nvSpPr>
              <p:cNvPr id="10193" name="Google Shape;10193;p6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64"/>
            <p:cNvGrpSpPr/>
            <p:nvPr/>
          </p:nvGrpSpPr>
          <p:grpSpPr>
            <a:xfrm>
              <a:off x="1076958" y="1179665"/>
              <a:ext cx="80700" cy="1526144"/>
              <a:chOff x="1076958" y="1179665"/>
              <a:chExt cx="80700" cy="1526144"/>
            </a:xfrm>
          </p:grpSpPr>
          <p:sp>
            <p:nvSpPr>
              <p:cNvPr id="10204" name="Google Shape;10204;p6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64"/>
            <p:cNvGrpSpPr/>
            <p:nvPr/>
          </p:nvGrpSpPr>
          <p:grpSpPr>
            <a:xfrm>
              <a:off x="1247707" y="1179665"/>
              <a:ext cx="80700" cy="1526144"/>
              <a:chOff x="1247707" y="1179665"/>
              <a:chExt cx="80700" cy="1526144"/>
            </a:xfrm>
          </p:grpSpPr>
          <p:sp>
            <p:nvSpPr>
              <p:cNvPr id="10215" name="Google Shape;10215;p6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64"/>
            <p:cNvGrpSpPr/>
            <p:nvPr/>
          </p:nvGrpSpPr>
          <p:grpSpPr>
            <a:xfrm>
              <a:off x="1421567" y="1179665"/>
              <a:ext cx="80700" cy="1526144"/>
              <a:chOff x="1421567" y="1179665"/>
              <a:chExt cx="80700" cy="1526144"/>
            </a:xfrm>
          </p:grpSpPr>
          <p:sp>
            <p:nvSpPr>
              <p:cNvPr id="10226" name="Google Shape;10226;p6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64"/>
            <p:cNvGrpSpPr/>
            <p:nvPr/>
          </p:nvGrpSpPr>
          <p:grpSpPr>
            <a:xfrm>
              <a:off x="1592327" y="1179665"/>
              <a:ext cx="80700" cy="1526144"/>
              <a:chOff x="1592327" y="1179665"/>
              <a:chExt cx="80700" cy="1526144"/>
            </a:xfrm>
          </p:grpSpPr>
          <p:sp>
            <p:nvSpPr>
              <p:cNvPr id="10237" name="Google Shape;10237;p6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64"/>
            <p:cNvGrpSpPr/>
            <p:nvPr/>
          </p:nvGrpSpPr>
          <p:grpSpPr>
            <a:xfrm>
              <a:off x="1766187" y="1179665"/>
              <a:ext cx="80700" cy="1526144"/>
              <a:chOff x="1766187" y="1179665"/>
              <a:chExt cx="80700" cy="1526144"/>
            </a:xfrm>
          </p:grpSpPr>
          <p:sp>
            <p:nvSpPr>
              <p:cNvPr id="10248" name="Google Shape;10248;p6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64"/>
            <p:cNvGrpSpPr/>
            <p:nvPr/>
          </p:nvGrpSpPr>
          <p:grpSpPr>
            <a:xfrm>
              <a:off x="1936935" y="1179665"/>
              <a:ext cx="80700" cy="1526144"/>
              <a:chOff x="1936935" y="1179665"/>
              <a:chExt cx="80700" cy="1526144"/>
            </a:xfrm>
          </p:grpSpPr>
          <p:sp>
            <p:nvSpPr>
              <p:cNvPr id="10259" name="Google Shape;10259;p6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64"/>
            <p:cNvGrpSpPr/>
            <p:nvPr/>
          </p:nvGrpSpPr>
          <p:grpSpPr>
            <a:xfrm>
              <a:off x="2110795" y="1179665"/>
              <a:ext cx="80700" cy="1526144"/>
              <a:chOff x="2110795" y="1179665"/>
              <a:chExt cx="80700" cy="1526144"/>
            </a:xfrm>
          </p:grpSpPr>
          <p:sp>
            <p:nvSpPr>
              <p:cNvPr id="10270" name="Google Shape;10270;p6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64"/>
            <p:cNvGrpSpPr/>
            <p:nvPr/>
          </p:nvGrpSpPr>
          <p:grpSpPr>
            <a:xfrm>
              <a:off x="2284655" y="1179665"/>
              <a:ext cx="80700" cy="1526144"/>
              <a:chOff x="2284655" y="1179665"/>
              <a:chExt cx="80700" cy="1526144"/>
            </a:xfrm>
          </p:grpSpPr>
          <p:sp>
            <p:nvSpPr>
              <p:cNvPr id="10281" name="Google Shape;10281;p6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1" name="Google Shape;10291;p64"/>
          <p:cNvGrpSpPr/>
          <p:nvPr/>
        </p:nvGrpSpPr>
        <p:grpSpPr>
          <a:xfrm>
            <a:off x="2623904" y="1198803"/>
            <a:ext cx="1364248" cy="1102133"/>
            <a:chOff x="2623904" y="1198803"/>
            <a:chExt cx="1364248" cy="1102133"/>
          </a:xfrm>
        </p:grpSpPr>
        <p:grpSp>
          <p:nvGrpSpPr>
            <p:cNvPr id="10292" name="Google Shape;10292;p64"/>
            <p:cNvGrpSpPr/>
            <p:nvPr/>
          </p:nvGrpSpPr>
          <p:grpSpPr>
            <a:xfrm>
              <a:off x="2623907" y="1198803"/>
              <a:ext cx="1364245" cy="273000"/>
              <a:chOff x="2623907" y="1198803"/>
              <a:chExt cx="1364245" cy="273000"/>
            </a:xfrm>
          </p:grpSpPr>
          <p:sp>
            <p:nvSpPr>
              <p:cNvPr id="10293" name="Google Shape;10293;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64"/>
            <p:cNvGrpSpPr/>
            <p:nvPr/>
          </p:nvGrpSpPr>
          <p:grpSpPr>
            <a:xfrm>
              <a:off x="2623904" y="1476964"/>
              <a:ext cx="1364245" cy="273000"/>
              <a:chOff x="2623904" y="1476964"/>
              <a:chExt cx="1364245" cy="273000"/>
            </a:xfrm>
          </p:grpSpPr>
          <p:sp>
            <p:nvSpPr>
              <p:cNvPr id="10299" name="Google Shape;10299;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4"/>
            <p:cNvGrpSpPr/>
            <p:nvPr/>
          </p:nvGrpSpPr>
          <p:grpSpPr>
            <a:xfrm>
              <a:off x="2623907" y="1749775"/>
              <a:ext cx="1364245" cy="273000"/>
              <a:chOff x="2623907" y="1749775"/>
              <a:chExt cx="1364245" cy="273000"/>
            </a:xfrm>
          </p:grpSpPr>
          <p:sp>
            <p:nvSpPr>
              <p:cNvPr id="10305" name="Google Shape;10305;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64"/>
            <p:cNvGrpSpPr/>
            <p:nvPr/>
          </p:nvGrpSpPr>
          <p:grpSpPr>
            <a:xfrm>
              <a:off x="2623904" y="2027936"/>
              <a:ext cx="1364245" cy="273000"/>
              <a:chOff x="2623904" y="2027936"/>
              <a:chExt cx="1364245" cy="273000"/>
            </a:xfrm>
          </p:grpSpPr>
          <p:sp>
            <p:nvSpPr>
              <p:cNvPr id="10311" name="Google Shape;10311;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6" name="Google Shape;10316;p64"/>
          <p:cNvGrpSpPr/>
          <p:nvPr/>
        </p:nvGrpSpPr>
        <p:grpSpPr>
          <a:xfrm>
            <a:off x="2613365" y="2657876"/>
            <a:ext cx="1387541" cy="159124"/>
            <a:chOff x="3200660" y="2180272"/>
            <a:chExt cx="2563824" cy="378237"/>
          </a:xfrm>
        </p:grpSpPr>
        <p:sp>
          <p:nvSpPr>
            <p:cNvPr id="10317" name="Google Shape;10317;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64"/>
          <p:cNvGrpSpPr/>
          <p:nvPr/>
        </p:nvGrpSpPr>
        <p:grpSpPr>
          <a:xfrm>
            <a:off x="2609890" y="2935640"/>
            <a:ext cx="1390502" cy="159625"/>
            <a:chOff x="3530150" y="2790075"/>
            <a:chExt cx="1962600" cy="225300"/>
          </a:xfrm>
        </p:grpSpPr>
        <p:sp>
          <p:nvSpPr>
            <p:cNvPr id="10336" name="Google Shape;10336;p6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64"/>
          <p:cNvGrpSpPr/>
          <p:nvPr/>
        </p:nvGrpSpPr>
        <p:grpSpPr>
          <a:xfrm>
            <a:off x="2609948" y="3213905"/>
            <a:ext cx="1411629" cy="154175"/>
            <a:chOff x="3558802" y="4011244"/>
            <a:chExt cx="1866000" cy="111600"/>
          </a:xfrm>
        </p:grpSpPr>
        <p:sp>
          <p:nvSpPr>
            <p:cNvPr id="10339" name="Google Shape;10339;p6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64"/>
          <p:cNvGrpSpPr/>
          <p:nvPr/>
        </p:nvGrpSpPr>
        <p:grpSpPr>
          <a:xfrm>
            <a:off x="2610235" y="2419475"/>
            <a:ext cx="1383503" cy="119761"/>
            <a:chOff x="3465975" y="2270258"/>
            <a:chExt cx="1986364" cy="171947"/>
          </a:xfrm>
        </p:grpSpPr>
        <p:sp>
          <p:nvSpPr>
            <p:cNvPr id="10342" name="Google Shape;10342;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64"/>
          <p:cNvGrpSpPr/>
          <p:nvPr/>
        </p:nvGrpSpPr>
        <p:grpSpPr>
          <a:xfrm>
            <a:off x="2621243" y="3783248"/>
            <a:ext cx="1369531" cy="195460"/>
            <a:chOff x="723300" y="4253549"/>
            <a:chExt cx="2276482" cy="324900"/>
          </a:xfrm>
        </p:grpSpPr>
        <p:sp>
          <p:nvSpPr>
            <p:cNvPr id="10351" name="Google Shape;10351;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64"/>
          <p:cNvGrpSpPr/>
          <p:nvPr/>
        </p:nvGrpSpPr>
        <p:grpSpPr>
          <a:xfrm>
            <a:off x="2610803" y="3484489"/>
            <a:ext cx="1389066" cy="180119"/>
            <a:chOff x="705948" y="3788465"/>
            <a:chExt cx="2308953" cy="299400"/>
          </a:xfrm>
        </p:grpSpPr>
        <p:sp>
          <p:nvSpPr>
            <p:cNvPr id="10357" name="Google Shape;10357;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64"/>
          <p:cNvGrpSpPr/>
          <p:nvPr/>
        </p:nvGrpSpPr>
        <p:grpSpPr>
          <a:xfrm>
            <a:off x="4207794" y="2088443"/>
            <a:ext cx="1433821" cy="191501"/>
            <a:chOff x="4273350" y="2088443"/>
            <a:chExt cx="1433821" cy="191501"/>
          </a:xfrm>
        </p:grpSpPr>
        <p:grpSp>
          <p:nvGrpSpPr>
            <p:cNvPr id="10363" name="Google Shape;10363;p64"/>
            <p:cNvGrpSpPr/>
            <p:nvPr/>
          </p:nvGrpSpPr>
          <p:grpSpPr>
            <a:xfrm>
              <a:off x="4273350" y="2088443"/>
              <a:ext cx="1433821" cy="0"/>
              <a:chOff x="5224975" y="2962250"/>
              <a:chExt cx="1544400" cy="0"/>
            </a:xfrm>
          </p:grpSpPr>
          <p:cxnSp>
            <p:nvCxnSpPr>
              <p:cNvPr id="10364" name="Google Shape;10364;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365" name="Google Shape;10365;p6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0366" name="Google Shape;10366;p64"/>
            <p:cNvGrpSpPr/>
            <p:nvPr/>
          </p:nvGrpSpPr>
          <p:grpSpPr>
            <a:xfrm>
              <a:off x="4273350" y="2279944"/>
              <a:ext cx="1433821" cy="0"/>
              <a:chOff x="5224975" y="2962250"/>
              <a:chExt cx="1544400" cy="0"/>
            </a:xfrm>
          </p:grpSpPr>
          <p:cxnSp>
            <p:nvCxnSpPr>
              <p:cNvPr id="10367" name="Google Shape;10367;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368" name="Google Shape;10368;p6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0369" name="Google Shape;10369;p64"/>
          <p:cNvGrpSpPr/>
          <p:nvPr/>
        </p:nvGrpSpPr>
        <p:grpSpPr>
          <a:xfrm>
            <a:off x="2658741" y="4097347"/>
            <a:ext cx="1304609" cy="294074"/>
            <a:chOff x="2658741" y="4097347"/>
            <a:chExt cx="1304609" cy="294074"/>
          </a:xfrm>
        </p:grpSpPr>
        <p:grpSp>
          <p:nvGrpSpPr>
            <p:cNvPr id="10370" name="Google Shape;10370;p64"/>
            <p:cNvGrpSpPr/>
            <p:nvPr/>
          </p:nvGrpSpPr>
          <p:grpSpPr>
            <a:xfrm>
              <a:off x="2658741" y="4097347"/>
              <a:ext cx="118572" cy="294074"/>
              <a:chOff x="3343310" y="4475555"/>
              <a:chExt cx="127717" cy="316753"/>
            </a:xfrm>
          </p:grpSpPr>
          <p:sp>
            <p:nvSpPr>
              <p:cNvPr id="10371" name="Google Shape;10371;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64"/>
            <p:cNvGrpSpPr/>
            <p:nvPr/>
          </p:nvGrpSpPr>
          <p:grpSpPr>
            <a:xfrm>
              <a:off x="3815519" y="4098388"/>
              <a:ext cx="147831" cy="291991"/>
              <a:chOff x="3527539" y="4476677"/>
              <a:chExt cx="159232" cy="314510"/>
            </a:xfrm>
          </p:grpSpPr>
          <p:sp>
            <p:nvSpPr>
              <p:cNvPr id="10374" name="Google Shape;1037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64"/>
            <p:cNvGrpSpPr/>
            <p:nvPr/>
          </p:nvGrpSpPr>
          <p:grpSpPr>
            <a:xfrm>
              <a:off x="3511696" y="4098388"/>
              <a:ext cx="147831" cy="291991"/>
              <a:chOff x="3527539" y="4476677"/>
              <a:chExt cx="159232" cy="314510"/>
            </a:xfrm>
          </p:grpSpPr>
          <p:sp>
            <p:nvSpPr>
              <p:cNvPr id="10377" name="Google Shape;1037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64"/>
            <p:cNvGrpSpPr/>
            <p:nvPr/>
          </p:nvGrpSpPr>
          <p:grpSpPr>
            <a:xfrm>
              <a:off x="3207874" y="4098388"/>
              <a:ext cx="147831" cy="291991"/>
              <a:chOff x="3527539" y="4476677"/>
              <a:chExt cx="159232" cy="314510"/>
            </a:xfrm>
          </p:grpSpPr>
          <p:sp>
            <p:nvSpPr>
              <p:cNvPr id="10380" name="Google Shape;10380;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64"/>
            <p:cNvGrpSpPr/>
            <p:nvPr/>
          </p:nvGrpSpPr>
          <p:grpSpPr>
            <a:xfrm>
              <a:off x="2933305" y="4097347"/>
              <a:ext cx="118572" cy="294074"/>
              <a:chOff x="3343310" y="4475555"/>
              <a:chExt cx="127717" cy="316753"/>
            </a:xfrm>
          </p:grpSpPr>
          <p:sp>
            <p:nvSpPr>
              <p:cNvPr id="10383" name="Google Shape;1038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85" name="Google Shape;10385;p64"/>
          <p:cNvGrpSpPr/>
          <p:nvPr/>
        </p:nvGrpSpPr>
        <p:grpSpPr>
          <a:xfrm>
            <a:off x="4209349" y="1176041"/>
            <a:ext cx="1430711" cy="751237"/>
            <a:chOff x="5159450" y="1919950"/>
            <a:chExt cx="1541050" cy="862500"/>
          </a:xfrm>
        </p:grpSpPr>
        <p:sp>
          <p:nvSpPr>
            <p:cNvPr id="10386" name="Google Shape;10386;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387" name="Google Shape;10387;p64"/>
            <p:cNvGrpSpPr/>
            <p:nvPr/>
          </p:nvGrpSpPr>
          <p:grpSpPr>
            <a:xfrm>
              <a:off x="5159450" y="1919950"/>
              <a:ext cx="1541050" cy="862500"/>
              <a:chOff x="5159450" y="1919950"/>
              <a:chExt cx="1541050" cy="862500"/>
            </a:xfrm>
          </p:grpSpPr>
          <p:cxnSp>
            <p:nvCxnSpPr>
              <p:cNvPr id="10388" name="Google Shape;10388;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389" name="Google Shape;10389;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390" name="Google Shape;10390;p64"/>
          <p:cNvGrpSpPr/>
          <p:nvPr/>
        </p:nvGrpSpPr>
        <p:grpSpPr>
          <a:xfrm>
            <a:off x="4257486" y="2439811"/>
            <a:ext cx="1334436" cy="967914"/>
            <a:chOff x="4294923" y="2439811"/>
            <a:chExt cx="1334436" cy="967914"/>
          </a:xfrm>
        </p:grpSpPr>
        <p:grpSp>
          <p:nvGrpSpPr>
            <p:cNvPr id="10391" name="Google Shape;10391;p64"/>
            <p:cNvGrpSpPr/>
            <p:nvPr/>
          </p:nvGrpSpPr>
          <p:grpSpPr>
            <a:xfrm>
              <a:off x="4960455" y="2469658"/>
              <a:ext cx="668904" cy="885524"/>
              <a:chOff x="4960455" y="2469658"/>
              <a:chExt cx="668904" cy="885524"/>
            </a:xfrm>
          </p:grpSpPr>
          <p:sp>
            <p:nvSpPr>
              <p:cNvPr id="10392" name="Google Shape;10392;p6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4"/>
            <p:cNvGrpSpPr/>
            <p:nvPr/>
          </p:nvGrpSpPr>
          <p:grpSpPr>
            <a:xfrm>
              <a:off x="4294923" y="2469658"/>
              <a:ext cx="668951" cy="885524"/>
              <a:chOff x="4294923" y="2469658"/>
              <a:chExt cx="668951" cy="885524"/>
            </a:xfrm>
          </p:grpSpPr>
          <p:sp>
            <p:nvSpPr>
              <p:cNvPr id="10399" name="Google Shape;10399;p6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5" name="Google Shape;10405;p6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64"/>
          <p:cNvGrpSpPr/>
          <p:nvPr/>
        </p:nvGrpSpPr>
        <p:grpSpPr>
          <a:xfrm>
            <a:off x="4243690" y="3494256"/>
            <a:ext cx="1430949" cy="897289"/>
            <a:chOff x="4351371" y="3547942"/>
            <a:chExt cx="1345130" cy="843475"/>
          </a:xfrm>
        </p:grpSpPr>
        <p:grpSp>
          <p:nvGrpSpPr>
            <p:cNvPr id="10407" name="Google Shape;10407;p64"/>
            <p:cNvGrpSpPr/>
            <p:nvPr/>
          </p:nvGrpSpPr>
          <p:grpSpPr>
            <a:xfrm>
              <a:off x="4351371" y="4209917"/>
              <a:ext cx="1345130" cy="181500"/>
              <a:chOff x="4351371" y="4209917"/>
              <a:chExt cx="1345130" cy="181500"/>
            </a:xfrm>
          </p:grpSpPr>
          <p:sp>
            <p:nvSpPr>
              <p:cNvPr id="10408" name="Google Shape;10408;p6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9" name="Google Shape;10409;p6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0410" name="Google Shape;10410;p64"/>
            <p:cNvGrpSpPr/>
            <p:nvPr/>
          </p:nvGrpSpPr>
          <p:grpSpPr>
            <a:xfrm>
              <a:off x="4403010" y="3985221"/>
              <a:ext cx="1109518" cy="181500"/>
              <a:chOff x="4403010" y="3985221"/>
              <a:chExt cx="1109518" cy="181500"/>
            </a:xfrm>
          </p:grpSpPr>
          <p:sp>
            <p:nvSpPr>
              <p:cNvPr id="10411" name="Google Shape;10411;p6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2" name="Google Shape;10412;p6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0413" name="Google Shape;10413;p64"/>
            <p:cNvGrpSpPr/>
            <p:nvPr/>
          </p:nvGrpSpPr>
          <p:grpSpPr>
            <a:xfrm>
              <a:off x="4618704" y="3766582"/>
              <a:ext cx="807858" cy="181500"/>
              <a:chOff x="4618704" y="3766582"/>
              <a:chExt cx="807858" cy="181500"/>
            </a:xfrm>
          </p:grpSpPr>
          <p:sp>
            <p:nvSpPr>
              <p:cNvPr id="10414" name="Google Shape;10414;p6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5" name="Google Shape;10415;p6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0416" name="Google Shape;10416;p64"/>
            <p:cNvGrpSpPr/>
            <p:nvPr/>
          </p:nvGrpSpPr>
          <p:grpSpPr>
            <a:xfrm>
              <a:off x="4735238" y="3547942"/>
              <a:ext cx="462839" cy="181500"/>
              <a:chOff x="4735238" y="3547942"/>
              <a:chExt cx="462839" cy="181500"/>
            </a:xfrm>
          </p:grpSpPr>
          <p:sp>
            <p:nvSpPr>
              <p:cNvPr id="10417" name="Google Shape;10417;p6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8" name="Google Shape;10418;p6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419" name="Google Shape;10419;p64"/>
          <p:cNvGrpSpPr/>
          <p:nvPr/>
        </p:nvGrpSpPr>
        <p:grpSpPr>
          <a:xfrm>
            <a:off x="7420047" y="2429580"/>
            <a:ext cx="1020955" cy="928853"/>
            <a:chOff x="926675" y="238125"/>
            <a:chExt cx="5755100" cy="5232975"/>
          </a:xfrm>
        </p:grpSpPr>
        <p:sp>
          <p:nvSpPr>
            <p:cNvPr id="10420" name="Google Shape;10420;p6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64"/>
          <p:cNvGrpSpPr/>
          <p:nvPr/>
        </p:nvGrpSpPr>
        <p:grpSpPr>
          <a:xfrm>
            <a:off x="727421" y="2828315"/>
            <a:ext cx="1695374" cy="1560837"/>
            <a:chOff x="727421" y="2828315"/>
            <a:chExt cx="1695374" cy="1560837"/>
          </a:xfrm>
        </p:grpSpPr>
        <p:grpSp>
          <p:nvGrpSpPr>
            <p:cNvPr id="10425" name="Google Shape;10425;p64"/>
            <p:cNvGrpSpPr/>
            <p:nvPr/>
          </p:nvGrpSpPr>
          <p:grpSpPr>
            <a:xfrm>
              <a:off x="727421" y="2828315"/>
              <a:ext cx="1695374" cy="1560837"/>
              <a:chOff x="734799" y="2782450"/>
              <a:chExt cx="1571100" cy="1577400"/>
            </a:xfrm>
          </p:grpSpPr>
          <p:cxnSp>
            <p:nvCxnSpPr>
              <p:cNvPr id="10426" name="Google Shape;10426;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427" name="Google Shape;10427;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428" name="Google Shape;10428;p64"/>
            <p:cNvGrpSpPr/>
            <p:nvPr/>
          </p:nvGrpSpPr>
          <p:grpSpPr>
            <a:xfrm>
              <a:off x="819108" y="2882501"/>
              <a:ext cx="1556791" cy="1426186"/>
              <a:chOff x="819108" y="2882501"/>
              <a:chExt cx="1556791" cy="1426186"/>
            </a:xfrm>
          </p:grpSpPr>
          <p:grpSp>
            <p:nvGrpSpPr>
              <p:cNvPr id="10429" name="Google Shape;10429;p64"/>
              <p:cNvGrpSpPr/>
              <p:nvPr/>
            </p:nvGrpSpPr>
            <p:grpSpPr>
              <a:xfrm>
                <a:off x="819108" y="2882501"/>
                <a:ext cx="103104" cy="1426186"/>
                <a:chOff x="4674013" y="3100904"/>
                <a:chExt cx="122758" cy="1698043"/>
              </a:xfrm>
            </p:grpSpPr>
            <p:sp>
              <p:nvSpPr>
                <p:cNvPr id="10430" name="Google Shape;10430;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64"/>
              <p:cNvGrpSpPr/>
              <p:nvPr/>
            </p:nvGrpSpPr>
            <p:grpSpPr>
              <a:xfrm>
                <a:off x="1062475" y="2882501"/>
                <a:ext cx="103104" cy="1426186"/>
                <a:chOff x="4940438" y="3100904"/>
                <a:chExt cx="122758" cy="1698043"/>
              </a:xfrm>
            </p:grpSpPr>
            <p:sp>
              <p:nvSpPr>
                <p:cNvPr id="10438" name="Google Shape;10438;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64"/>
              <p:cNvGrpSpPr/>
              <p:nvPr/>
            </p:nvGrpSpPr>
            <p:grpSpPr>
              <a:xfrm>
                <a:off x="1299324" y="2882501"/>
                <a:ext cx="103104" cy="1426186"/>
                <a:chOff x="5206863" y="3100904"/>
                <a:chExt cx="122758" cy="1698043"/>
              </a:xfrm>
            </p:grpSpPr>
            <p:sp>
              <p:nvSpPr>
                <p:cNvPr id="10446" name="Google Shape;10446;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64"/>
              <p:cNvGrpSpPr/>
              <p:nvPr/>
            </p:nvGrpSpPr>
            <p:grpSpPr>
              <a:xfrm>
                <a:off x="1786057" y="2882501"/>
                <a:ext cx="103104" cy="1426186"/>
                <a:chOff x="6006138" y="3143629"/>
                <a:chExt cx="122758" cy="1698043"/>
              </a:xfrm>
            </p:grpSpPr>
            <p:sp>
              <p:nvSpPr>
                <p:cNvPr id="10454" name="Google Shape;10454;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4"/>
              <p:cNvGrpSpPr/>
              <p:nvPr/>
            </p:nvGrpSpPr>
            <p:grpSpPr>
              <a:xfrm>
                <a:off x="2029422" y="2882501"/>
                <a:ext cx="103104" cy="1426186"/>
                <a:chOff x="6805413" y="3100904"/>
                <a:chExt cx="122758" cy="1698043"/>
              </a:xfrm>
            </p:grpSpPr>
            <p:sp>
              <p:nvSpPr>
                <p:cNvPr id="10462" name="Google Shape;10462;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64"/>
              <p:cNvGrpSpPr/>
              <p:nvPr/>
            </p:nvGrpSpPr>
            <p:grpSpPr>
              <a:xfrm>
                <a:off x="2272795" y="2882501"/>
                <a:ext cx="103104" cy="1426186"/>
                <a:chOff x="5206863" y="3100904"/>
                <a:chExt cx="122758" cy="1698043"/>
              </a:xfrm>
            </p:grpSpPr>
            <p:sp>
              <p:nvSpPr>
                <p:cNvPr id="10470" name="Google Shape;1047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64"/>
              <p:cNvGrpSpPr/>
              <p:nvPr/>
            </p:nvGrpSpPr>
            <p:grpSpPr>
              <a:xfrm>
                <a:off x="1542694" y="2882501"/>
                <a:ext cx="103104" cy="1426186"/>
                <a:chOff x="6006138" y="3143629"/>
                <a:chExt cx="122758" cy="1698043"/>
              </a:xfrm>
            </p:grpSpPr>
            <p:sp>
              <p:nvSpPr>
                <p:cNvPr id="10478" name="Google Shape;1047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485" name="Google Shape;10485;p64"/>
          <p:cNvGrpSpPr/>
          <p:nvPr/>
        </p:nvGrpSpPr>
        <p:grpSpPr>
          <a:xfrm>
            <a:off x="5683472" y="3518037"/>
            <a:ext cx="2749952" cy="870677"/>
            <a:chOff x="238125" y="1725700"/>
            <a:chExt cx="7139025" cy="2260325"/>
          </a:xfrm>
        </p:grpSpPr>
        <p:sp>
          <p:nvSpPr>
            <p:cNvPr id="10486" name="Google Shape;10486;p6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4"/>
          <p:cNvGrpSpPr/>
          <p:nvPr/>
        </p:nvGrpSpPr>
        <p:grpSpPr>
          <a:xfrm>
            <a:off x="5953636" y="2459783"/>
            <a:ext cx="1105452" cy="916747"/>
            <a:chOff x="5249100" y="1210600"/>
            <a:chExt cx="3502700" cy="2904775"/>
          </a:xfrm>
        </p:grpSpPr>
        <p:sp>
          <p:nvSpPr>
            <p:cNvPr id="10497" name="Google Shape;10497;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1" name="Google Shape;10501;p6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0502" name="Google Shape;10502;p6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0503" name="Google Shape;10503;p6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0504" name="Google Shape;10504;p6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0505" name="Google Shape;10505;p6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64"/>
          <p:cNvGrpSpPr/>
          <p:nvPr/>
        </p:nvGrpSpPr>
        <p:grpSpPr>
          <a:xfrm>
            <a:off x="7136183" y="1179201"/>
            <a:ext cx="1304650" cy="1124856"/>
            <a:chOff x="7287122" y="1165658"/>
            <a:chExt cx="1219413" cy="1051365"/>
          </a:xfrm>
        </p:grpSpPr>
        <p:grpSp>
          <p:nvGrpSpPr>
            <p:cNvPr id="10507" name="Google Shape;10507;p64"/>
            <p:cNvGrpSpPr/>
            <p:nvPr/>
          </p:nvGrpSpPr>
          <p:grpSpPr>
            <a:xfrm>
              <a:off x="7287122" y="1969723"/>
              <a:ext cx="1219413" cy="247300"/>
              <a:chOff x="7287122" y="1969723"/>
              <a:chExt cx="1219413" cy="247300"/>
            </a:xfrm>
          </p:grpSpPr>
          <p:sp>
            <p:nvSpPr>
              <p:cNvPr id="10508" name="Google Shape;10508;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9" name="Google Shape;10509;p64"/>
              <p:cNvGrpSpPr/>
              <p:nvPr/>
            </p:nvGrpSpPr>
            <p:grpSpPr>
              <a:xfrm>
                <a:off x="7287122" y="2063892"/>
                <a:ext cx="1151753" cy="73428"/>
                <a:chOff x="7287122" y="2063892"/>
                <a:chExt cx="1151753" cy="73428"/>
              </a:xfrm>
            </p:grpSpPr>
            <p:sp>
              <p:nvSpPr>
                <p:cNvPr id="10510" name="Google Shape;10510;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1" name="Google Shape;10511;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12" name="Google Shape;10512;p64"/>
            <p:cNvGrpSpPr/>
            <p:nvPr/>
          </p:nvGrpSpPr>
          <p:grpSpPr>
            <a:xfrm>
              <a:off x="7287122" y="1712201"/>
              <a:ext cx="1219403" cy="246767"/>
              <a:chOff x="7287122" y="1712201"/>
              <a:chExt cx="1219403" cy="246767"/>
            </a:xfrm>
          </p:grpSpPr>
          <p:sp>
            <p:nvSpPr>
              <p:cNvPr id="10513" name="Google Shape;10513;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4" name="Google Shape;10514;p64"/>
              <p:cNvGrpSpPr/>
              <p:nvPr/>
            </p:nvGrpSpPr>
            <p:grpSpPr>
              <a:xfrm>
                <a:off x="7287122" y="1842861"/>
                <a:ext cx="1005303" cy="73419"/>
                <a:chOff x="7287122" y="1842861"/>
                <a:chExt cx="1005303" cy="73419"/>
              </a:xfrm>
            </p:grpSpPr>
            <p:sp>
              <p:nvSpPr>
                <p:cNvPr id="10515" name="Google Shape;10515;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6" name="Google Shape;10516;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17" name="Google Shape;10517;p64"/>
            <p:cNvGrpSpPr/>
            <p:nvPr/>
          </p:nvGrpSpPr>
          <p:grpSpPr>
            <a:xfrm>
              <a:off x="7287122" y="1447520"/>
              <a:ext cx="1219403" cy="286667"/>
              <a:chOff x="7287122" y="1447520"/>
              <a:chExt cx="1219403" cy="286667"/>
            </a:xfrm>
          </p:grpSpPr>
          <p:sp>
            <p:nvSpPr>
              <p:cNvPr id="10518" name="Google Shape;10518;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9" name="Google Shape;10519;p64"/>
              <p:cNvGrpSpPr/>
              <p:nvPr/>
            </p:nvGrpSpPr>
            <p:grpSpPr>
              <a:xfrm>
                <a:off x="7287122" y="1581977"/>
                <a:ext cx="852803" cy="73428"/>
                <a:chOff x="7287122" y="1581977"/>
                <a:chExt cx="852803" cy="73428"/>
              </a:xfrm>
            </p:grpSpPr>
            <p:sp>
              <p:nvSpPr>
                <p:cNvPr id="10520" name="Google Shape;10520;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21" name="Google Shape;10521;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22" name="Google Shape;10522;p64"/>
            <p:cNvGrpSpPr/>
            <p:nvPr/>
          </p:nvGrpSpPr>
          <p:grpSpPr>
            <a:xfrm>
              <a:off x="7287122" y="1165658"/>
              <a:ext cx="1219403" cy="344253"/>
              <a:chOff x="7287122" y="1165658"/>
              <a:chExt cx="1219403" cy="344253"/>
            </a:xfrm>
          </p:grpSpPr>
          <p:sp>
            <p:nvSpPr>
              <p:cNvPr id="10523" name="Google Shape;10523;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4" name="Google Shape;10524;p64"/>
              <p:cNvGrpSpPr/>
              <p:nvPr/>
            </p:nvGrpSpPr>
            <p:grpSpPr>
              <a:xfrm>
                <a:off x="7287122" y="1341025"/>
                <a:ext cx="695703" cy="73419"/>
                <a:chOff x="7287122" y="1341025"/>
                <a:chExt cx="695703" cy="73419"/>
              </a:xfrm>
            </p:grpSpPr>
            <p:sp>
              <p:nvSpPr>
                <p:cNvPr id="10525" name="Google Shape;10525;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26" name="Google Shape;10526;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0527" name="Google Shape;10527;p64"/>
          <p:cNvGrpSpPr/>
          <p:nvPr/>
        </p:nvGrpSpPr>
        <p:grpSpPr>
          <a:xfrm>
            <a:off x="5802676" y="1185224"/>
            <a:ext cx="1397729" cy="1098540"/>
            <a:chOff x="5900602" y="1193063"/>
            <a:chExt cx="1299851" cy="1021707"/>
          </a:xfrm>
        </p:grpSpPr>
        <p:grpSp>
          <p:nvGrpSpPr>
            <p:cNvPr id="10528" name="Google Shape;10528;p64"/>
            <p:cNvGrpSpPr/>
            <p:nvPr/>
          </p:nvGrpSpPr>
          <p:grpSpPr>
            <a:xfrm>
              <a:off x="6520337" y="1193063"/>
              <a:ext cx="341815" cy="799959"/>
              <a:chOff x="6520337" y="1193063"/>
              <a:chExt cx="341815" cy="799959"/>
            </a:xfrm>
          </p:grpSpPr>
          <p:grpSp>
            <p:nvGrpSpPr>
              <p:cNvPr id="10529" name="Google Shape;10529;p64"/>
              <p:cNvGrpSpPr/>
              <p:nvPr/>
            </p:nvGrpSpPr>
            <p:grpSpPr>
              <a:xfrm>
                <a:off x="6520337" y="1589527"/>
                <a:ext cx="213950" cy="403494"/>
                <a:chOff x="6520337" y="1589527"/>
                <a:chExt cx="213950" cy="403494"/>
              </a:xfrm>
            </p:grpSpPr>
            <p:sp>
              <p:nvSpPr>
                <p:cNvPr id="10530" name="Google Shape;10530;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4"/>
              <p:cNvGrpSpPr/>
              <p:nvPr/>
            </p:nvGrpSpPr>
            <p:grpSpPr>
              <a:xfrm>
                <a:off x="6577204" y="1193063"/>
                <a:ext cx="284947" cy="464512"/>
                <a:chOff x="6577204" y="1193063"/>
                <a:chExt cx="284947" cy="464512"/>
              </a:xfrm>
            </p:grpSpPr>
            <p:sp>
              <p:nvSpPr>
                <p:cNvPr id="10533" name="Google Shape;10533;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34" name="Google Shape;10534;p6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35" name="Google Shape;10535;p64"/>
            <p:cNvGrpSpPr/>
            <p:nvPr/>
          </p:nvGrpSpPr>
          <p:grpSpPr>
            <a:xfrm>
              <a:off x="6238903" y="1193063"/>
              <a:ext cx="300475" cy="900152"/>
              <a:chOff x="6238903" y="1193063"/>
              <a:chExt cx="300475" cy="900152"/>
            </a:xfrm>
          </p:grpSpPr>
          <p:grpSp>
            <p:nvGrpSpPr>
              <p:cNvPr id="10536" name="Google Shape;10536;p64"/>
              <p:cNvGrpSpPr/>
              <p:nvPr/>
            </p:nvGrpSpPr>
            <p:grpSpPr>
              <a:xfrm>
                <a:off x="6290865" y="1489315"/>
                <a:ext cx="248514" cy="603900"/>
                <a:chOff x="6290865" y="1489315"/>
                <a:chExt cx="248514" cy="603900"/>
              </a:xfrm>
            </p:grpSpPr>
            <p:sp>
              <p:nvSpPr>
                <p:cNvPr id="10537" name="Google Shape;10537;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4"/>
              <p:cNvGrpSpPr/>
              <p:nvPr/>
            </p:nvGrpSpPr>
            <p:grpSpPr>
              <a:xfrm>
                <a:off x="6238903" y="1193063"/>
                <a:ext cx="284947" cy="333087"/>
                <a:chOff x="6238903" y="1193063"/>
                <a:chExt cx="284947" cy="333087"/>
              </a:xfrm>
            </p:grpSpPr>
            <p:sp>
              <p:nvSpPr>
                <p:cNvPr id="10540" name="Google Shape;10540;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41" name="Google Shape;10541;p6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42" name="Google Shape;10542;p64"/>
            <p:cNvGrpSpPr/>
            <p:nvPr/>
          </p:nvGrpSpPr>
          <p:grpSpPr>
            <a:xfrm>
              <a:off x="5900602" y="1193063"/>
              <a:ext cx="444345" cy="1021707"/>
              <a:chOff x="5900602" y="1193063"/>
              <a:chExt cx="444345" cy="1021707"/>
            </a:xfrm>
          </p:grpSpPr>
          <p:grpSp>
            <p:nvGrpSpPr>
              <p:cNvPr id="10543" name="Google Shape;10543;p64"/>
              <p:cNvGrpSpPr/>
              <p:nvPr/>
            </p:nvGrpSpPr>
            <p:grpSpPr>
              <a:xfrm>
                <a:off x="6046501" y="1367785"/>
                <a:ext cx="298446" cy="846986"/>
                <a:chOff x="6046501" y="1367785"/>
                <a:chExt cx="298446" cy="846986"/>
              </a:xfrm>
            </p:grpSpPr>
            <p:sp>
              <p:nvSpPr>
                <p:cNvPr id="10544" name="Google Shape;10544;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64"/>
              <p:cNvGrpSpPr/>
              <p:nvPr/>
            </p:nvGrpSpPr>
            <p:grpSpPr>
              <a:xfrm>
                <a:off x="5900602" y="1193063"/>
                <a:ext cx="284947" cy="182312"/>
                <a:chOff x="5900602" y="1193063"/>
                <a:chExt cx="284947" cy="182312"/>
              </a:xfrm>
            </p:grpSpPr>
            <p:sp>
              <p:nvSpPr>
                <p:cNvPr id="10547" name="Google Shape;10547;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48" name="Google Shape;10548;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0549" name="Google Shape;10549;p64"/>
            <p:cNvGrpSpPr/>
            <p:nvPr/>
          </p:nvGrpSpPr>
          <p:grpSpPr>
            <a:xfrm>
              <a:off x="6738300" y="1193063"/>
              <a:ext cx="462153" cy="707634"/>
              <a:chOff x="6738300" y="1193063"/>
              <a:chExt cx="462153" cy="707634"/>
            </a:xfrm>
          </p:grpSpPr>
          <p:grpSp>
            <p:nvGrpSpPr>
              <p:cNvPr id="10550" name="Google Shape;10550;p64"/>
              <p:cNvGrpSpPr/>
              <p:nvPr/>
            </p:nvGrpSpPr>
            <p:grpSpPr>
              <a:xfrm>
                <a:off x="6915505" y="1193063"/>
                <a:ext cx="284947" cy="597387"/>
                <a:chOff x="6915505" y="1193063"/>
                <a:chExt cx="284947" cy="597387"/>
              </a:xfrm>
            </p:grpSpPr>
            <p:sp>
              <p:nvSpPr>
                <p:cNvPr id="10551" name="Google Shape;10551;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2" name="Google Shape;10552;p6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0553" name="Google Shape;10553;p64"/>
              <p:cNvGrpSpPr/>
              <p:nvPr/>
            </p:nvGrpSpPr>
            <p:grpSpPr>
              <a:xfrm>
                <a:off x="6738300" y="1684725"/>
                <a:ext cx="230066" cy="215971"/>
                <a:chOff x="6738300" y="1684725"/>
                <a:chExt cx="230066" cy="215971"/>
              </a:xfrm>
            </p:grpSpPr>
            <p:sp>
              <p:nvSpPr>
                <p:cNvPr id="10554" name="Google Shape;10554;p6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sp>
        <p:nvSpPr>
          <p:cNvPr id="4986" name="Google Shape;4986;p35"/>
          <p:cNvSpPr txBox="1">
            <a:spLocks noGrp="1"/>
          </p:cNvSpPr>
          <p:nvPr>
            <p:ph type="title"/>
          </p:nvPr>
        </p:nvSpPr>
        <p:spPr>
          <a:xfrm>
            <a:off x="692700" y="1386325"/>
            <a:ext cx="4336500" cy="73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4987" name="Google Shape;4987;p35"/>
          <p:cNvSpPr txBox="1">
            <a:spLocks noGrp="1"/>
          </p:cNvSpPr>
          <p:nvPr>
            <p:ph type="body" idx="1"/>
          </p:nvPr>
        </p:nvSpPr>
        <p:spPr>
          <a:xfrm>
            <a:off x="717350" y="2170250"/>
            <a:ext cx="4086000" cy="1165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System—it’s only a bit larger than the Moon. The planet’s name has nothing to do with the liquid metal</a:t>
            </a:r>
            <a:endParaRPr/>
          </a:p>
        </p:txBody>
      </p:sp>
      <p:grpSp>
        <p:nvGrpSpPr>
          <p:cNvPr id="4988" name="Google Shape;4988;p35"/>
          <p:cNvGrpSpPr/>
          <p:nvPr/>
        </p:nvGrpSpPr>
        <p:grpSpPr>
          <a:xfrm>
            <a:off x="4860177" y="3814655"/>
            <a:ext cx="2041257" cy="847934"/>
            <a:chOff x="95675" y="1281500"/>
            <a:chExt cx="7308475" cy="3035925"/>
          </a:xfrm>
        </p:grpSpPr>
        <p:sp>
          <p:nvSpPr>
            <p:cNvPr id="4989" name="Google Shape;4989;p35"/>
            <p:cNvSpPr/>
            <p:nvPr/>
          </p:nvSpPr>
          <p:spPr>
            <a:xfrm>
              <a:off x="95675" y="1281500"/>
              <a:ext cx="7308475" cy="3035925"/>
            </a:xfrm>
            <a:custGeom>
              <a:avLst/>
              <a:gdLst/>
              <a:ahLst/>
              <a:cxnLst/>
              <a:rect l="l" t="t" r="r" b="b"/>
              <a:pathLst>
                <a:path w="292339" h="121437" extrusionOk="0">
                  <a:moveTo>
                    <a:pt x="237681" y="905"/>
                  </a:moveTo>
                  <a:cubicBezTo>
                    <a:pt x="265098" y="905"/>
                    <a:pt x="281834" y="6780"/>
                    <a:pt x="285217" y="17463"/>
                  </a:cubicBezTo>
                  <a:cubicBezTo>
                    <a:pt x="292338" y="40251"/>
                    <a:pt x="235900" y="78351"/>
                    <a:pt x="159166" y="102208"/>
                  </a:cubicBezTo>
                  <a:cubicBezTo>
                    <a:pt x="121956" y="113780"/>
                    <a:pt x="85459" y="120368"/>
                    <a:pt x="56795" y="120724"/>
                  </a:cubicBezTo>
                  <a:cubicBezTo>
                    <a:pt x="56373" y="120727"/>
                    <a:pt x="55953" y="120728"/>
                    <a:pt x="55536" y="120728"/>
                  </a:cubicBezTo>
                  <a:cubicBezTo>
                    <a:pt x="27615" y="120728"/>
                    <a:pt x="10455" y="114867"/>
                    <a:pt x="7122" y="104166"/>
                  </a:cubicBezTo>
                  <a:cubicBezTo>
                    <a:pt x="1" y="81200"/>
                    <a:pt x="56617" y="43278"/>
                    <a:pt x="133173" y="19243"/>
                  </a:cubicBezTo>
                  <a:cubicBezTo>
                    <a:pt x="170561" y="7671"/>
                    <a:pt x="206880" y="1083"/>
                    <a:pt x="235544" y="905"/>
                  </a:cubicBezTo>
                  <a:close/>
                  <a:moveTo>
                    <a:pt x="237853" y="1"/>
                  </a:moveTo>
                  <a:cubicBezTo>
                    <a:pt x="237091" y="1"/>
                    <a:pt x="236322" y="5"/>
                    <a:pt x="235544" y="15"/>
                  </a:cubicBezTo>
                  <a:cubicBezTo>
                    <a:pt x="206702" y="371"/>
                    <a:pt x="170205" y="6958"/>
                    <a:pt x="132995" y="18531"/>
                  </a:cubicBezTo>
                  <a:cubicBezTo>
                    <a:pt x="95785" y="30103"/>
                    <a:pt x="62136" y="45414"/>
                    <a:pt x="38101" y="61616"/>
                  </a:cubicBezTo>
                  <a:cubicBezTo>
                    <a:pt x="14066" y="77817"/>
                    <a:pt x="2849" y="93306"/>
                    <a:pt x="6410" y="104345"/>
                  </a:cubicBezTo>
                  <a:cubicBezTo>
                    <a:pt x="9793" y="115383"/>
                    <a:pt x="26884" y="121436"/>
                    <a:pt x="54658" y="121436"/>
                  </a:cubicBezTo>
                  <a:lnTo>
                    <a:pt x="56795" y="121436"/>
                  </a:lnTo>
                  <a:cubicBezTo>
                    <a:pt x="85637" y="121258"/>
                    <a:pt x="122134" y="114671"/>
                    <a:pt x="159344" y="102920"/>
                  </a:cubicBezTo>
                  <a:cubicBezTo>
                    <a:pt x="196554" y="91348"/>
                    <a:pt x="230203" y="76037"/>
                    <a:pt x="254238" y="60013"/>
                  </a:cubicBezTo>
                  <a:cubicBezTo>
                    <a:pt x="278273" y="43812"/>
                    <a:pt x="289490" y="28501"/>
                    <a:pt x="285929" y="17107"/>
                  </a:cubicBezTo>
                  <a:cubicBezTo>
                    <a:pt x="282465" y="6194"/>
                    <a:pt x="265182" y="1"/>
                    <a:pt x="237853" y="1"/>
                  </a:cubicBezTo>
                  <a:close/>
                </a:path>
              </a:pathLst>
            </a:cu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5"/>
            <p:cNvSpPr/>
            <p:nvPr/>
          </p:nvSpPr>
          <p:spPr>
            <a:xfrm>
              <a:off x="1025925" y="1642275"/>
              <a:ext cx="5447975" cy="2314625"/>
            </a:xfrm>
            <a:custGeom>
              <a:avLst/>
              <a:gdLst/>
              <a:ahLst/>
              <a:cxnLst/>
              <a:rect l="l" t="t" r="r" b="b"/>
              <a:pathLst>
                <a:path w="217919" h="92585" extrusionOk="0">
                  <a:moveTo>
                    <a:pt x="178572" y="895"/>
                  </a:moveTo>
                  <a:cubicBezTo>
                    <a:pt x="199224" y="895"/>
                    <a:pt x="212043" y="5168"/>
                    <a:pt x="214536" y="13358"/>
                  </a:cubicBezTo>
                  <a:cubicBezTo>
                    <a:pt x="217206" y="21725"/>
                    <a:pt x="208838" y="32942"/>
                    <a:pt x="190679" y="45048"/>
                  </a:cubicBezTo>
                  <a:cubicBezTo>
                    <a:pt x="172519" y="57333"/>
                    <a:pt x="147060" y="68905"/>
                    <a:pt x="118752" y="77629"/>
                  </a:cubicBezTo>
                  <a:cubicBezTo>
                    <a:pt x="90444" y="86531"/>
                    <a:pt x="62670" y="91516"/>
                    <a:pt x="41127" y="91694"/>
                  </a:cubicBezTo>
                  <a:cubicBezTo>
                    <a:pt x="40320" y="91707"/>
                    <a:pt x="39524" y="91714"/>
                    <a:pt x="38740" y="91714"/>
                  </a:cubicBezTo>
                  <a:cubicBezTo>
                    <a:pt x="18429" y="91714"/>
                    <a:pt x="5955" y="87288"/>
                    <a:pt x="3383" y="79231"/>
                  </a:cubicBezTo>
                  <a:cubicBezTo>
                    <a:pt x="891" y="70864"/>
                    <a:pt x="9259" y="59825"/>
                    <a:pt x="27240" y="47541"/>
                  </a:cubicBezTo>
                  <a:cubicBezTo>
                    <a:pt x="45400" y="35256"/>
                    <a:pt x="70859" y="23684"/>
                    <a:pt x="99167" y="14960"/>
                  </a:cubicBezTo>
                  <a:cubicBezTo>
                    <a:pt x="127475" y="6058"/>
                    <a:pt x="155071" y="1073"/>
                    <a:pt x="176970" y="895"/>
                  </a:cubicBezTo>
                  <a:close/>
                  <a:moveTo>
                    <a:pt x="178002" y="0"/>
                  </a:moveTo>
                  <a:cubicBezTo>
                    <a:pt x="177601" y="0"/>
                    <a:pt x="177198" y="2"/>
                    <a:pt x="176792" y="5"/>
                  </a:cubicBezTo>
                  <a:cubicBezTo>
                    <a:pt x="154893" y="361"/>
                    <a:pt x="127297" y="5346"/>
                    <a:pt x="98811" y="14070"/>
                  </a:cubicBezTo>
                  <a:cubicBezTo>
                    <a:pt x="70503" y="22972"/>
                    <a:pt x="45044" y="34544"/>
                    <a:pt x="26706" y="46829"/>
                  </a:cubicBezTo>
                  <a:cubicBezTo>
                    <a:pt x="8546" y="59291"/>
                    <a:pt x="1" y="71042"/>
                    <a:pt x="2671" y="79409"/>
                  </a:cubicBezTo>
                  <a:cubicBezTo>
                    <a:pt x="5164" y="87955"/>
                    <a:pt x="18338" y="92584"/>
                    <a:pt x="39525" y="92584"/>
                  </a:cubicBezTo>
                  <a:lnTo>
                    <a:pt x="41127" y="92584"/>
                  </a:lnTo>
                  <a:cubicBezTo>
                    <a:pt x="63026" y="92406"/>
                    <a:pt x="90622" y="87421"/>
                    <a:pt x="118930" y="78519"/>
                  </a:cubicBezTo>
                  <a:cubicBezTo>
                    <a:pt x="147416" y="69617"/>
                    <a:pt x="172697" y="58045"/>
                    <a:pt x="191035" y="45760"/>
                  </a:cubicBezTo>
                  <a:cubicBezTo>
                    <a:pt x="209373" y="33476"/>
                    <a:pt x="217918" y="21903"/>
                    <a:pt x="215248" y="13180"/>
                  </a:cubicBezTo>
                  <a:cubicBezTo>
                    <a:pt x="212627" y="4618"/>
                    <a:pt x="199202" y="0"/>
                    <a:pt x="178002" y="0"/>
                  </a:cubicBezTo>
                  <a:close/>
                </a:path>
              </a:pathLst>
            </a:cu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5"/>
            <p:cNvSpPr/>
            <p:nvPr/>
          </p:nvSpPr>
          <p:spPr>
            <a:xfrm>
              <a:off x="1973975" y="2047375"/>
              <a:ext cx="3596375" cy="1508925"/>
            </a:xfrm>
            <a:custGeom>
              <a:avLst/>
              <a:gdLst/>
              <a:ahLst/>
              <a:cxnLst/>
              <a:rect l="l" t="t" r="r" b="b"/>
              <a:pathLst>
                <a:path w="143855" h="60357" extrusionOk="0">
                  <a:moveTo>
                    <a:pt x="116259" y="714"/>
                  </a:moveTo>
                  <a:cubicBezTo>
                    <a:pt x="129078" y="714"/>
                    <a:pt x="137802" y="3385"/>
                    <a:pt x="139404" y="8726"/>
                  </a:cubicBezTo>
                  <a:cubicBezTo>
                    <a:pt x="142965" y="19942"/>
                    <a:pt x="115013" y="38636"/>
                    <a:pt x="77447" y="50387"/>
                  </a:cubicBezTo>
                  <a:cubicBezTo>
                    <a:pt x="61067" y="55728"/>
                    <a:pt x="43976" y="58754"/>
                    <a:pt x="26884" y="59467"/>
                  </a:cubicBezTo>
                  <a:cubicBezTo>
                    <a:pt x="26502" y="59472"/>
                    <a:pt x="26123" y="59474"/>
                    <a:pt x="25748" y="59474"/>
                  </a:cubicBezTo>
                  <a:cubicBezTo>
                    <a:pt x="12684" y="59474"/>
                    <a:pt x="4229" y="56474"/>
                    <a:pt x="2671" y="51455"/>
                  </a:cubicBezTo>
                  <a:cubicBezTo>
                    <a:pt x="891" y="46114"/>
                    <a:pt x="6232" y="38814"/>
                    <a:pt x="17982" y="30981"/>
                  </a:cubicBezTo>
                  <a:cubicBezTo>
                    <a:pt x="29911" y="23147"/>
                    <a:pt x="46468" y="15670"/>
                    <a:pt x="64806" y="9794"/>
                  </a:cubicBezTo>
                  <a:cubicBezTo>
                    <a:pt x="84212" y="3741"/>
                    <a:pt x="102550" y="714"/>
                    <a:pt x="116259" y="714"/>
                  </a:cubicBezTo>
                  <a:close/>
                  <a:moveTo>
                    <a:pt x="115855" y="0"/>
                  </a:moveTo>
                  <a:cubicBezTo>
                    <a:pt x="102072" y="0"/>
                    <a:pt x="83789" y="3028"/>
                    <a:pt x="64450" y="9082"/>
                  </a:cubicBezTo>
                  <a:cubicBezTo>
                    <a:pt x="46112" y="14779"/>
                    <a:pt x="29555" y="22435"/>
                    <a:pt x="17626" y="30269"/>
                  </a:cubicBezTo>
                  <a:cubicBezTo>
                    <a:pt x="5698" y="38280"/>
                    <a:pt x="1" y="46114"/>
                    <a:pt x="1959" y="51633"/>
                  </a:cubicBezTo>
                  <a:cubicBezTo>
                    <a:pt x="3739" y="57152"/>
                    <a:pt x="12107" y="60357"/>
                    <a:pt x="25994" y="60357"/>
                  </a:cubicBezTo>
                  <a:lnTo>
                    <a:pt x="26884" y="60357"/>
                  </a:lnTo>
                  <a:cubicBezTo>
                    <a:pt x="41127" y="60001"/>
                    <a:pt x="59109" y="56796"/>
                    <a:pt x="77447" y="51099"/>
                  </a:cubicBezTo>
                  <a:cubicBezTo>
                    <a:pt x="115725" y="39170"/>
                    <a:pt x="143855" y="20120"/>
                    <a:pt x="140116" y="8548"/>
                  </a:cubicBezTo>
                  <a:cubicBezTo>
                    <a:pt x="138363" y="2850"/>
                    <a:pt x="129227" y="0"/>
                    <a:pt x="115855" y="0"/>
                  </a:cubicBezTo>
                  <a:close/>
                </a:path>
              </a:pathLst>
            </a:cu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5"/>
            <p:cNvSpPr/>
            <p:nvPr/>
          </p:nvSpPr>
          <p:spPr>
            <a:xfrm>
              <a:off x="3006600" y="2488050"/>
              <a:ext cx="1491075" cy="623175"/>
            </a:xfrm>
            <a:custGeom>
              <a:avLst/>
              <a:gdLst/>
              <a:ahLst/>
              <a:cxnLst/>
              <a:rect l="l" t="t" r="r" b="b"/>
              <a:pathLst>
                <a:path w="59643" h="24927" extrusionOk="0">
                  <a:moveTo>
                    <a:pt x="48070" y="891"/>
                  </a:moveTo>
                  <a:cubicBezTo>
                    <a:pt x="53233" y="891"/>
                    <a:pt x="56616" y="1959"/>
                    <a:pt x="57328" y="3918"/>
                  </a:cubicBezTo>
                  <a:cubicBezTo>
                    <a:pt x="58575" y="8191"/>
                    <a:pt x="47180" y="15846"/>
                    <a:pt x="32225" y="20475"/>
                  </a:cubicBezTo>
                  <a:cubicBezTo>
                    <a:pt x="24381" y="22903"/>
                    <a:pt x="16881" y="24155"/>
                    <a:pt x="11341" y="24155"/>
                  </a:cubicBezTo>
                  <a:cubicBezTo>
                    <a:pt x="6318" y="24155"/>
                    <a:pt x="2907" y="23126"/>
                    <a:pt x="2315" y="21009"/>
                  </a:cubicBezTo>
                  <a:cubicBezTo>
                    <a:pt x="890" y="16736"/>
                    <a:pt x="12285" y="9081"/>
                    <a:pt x="27240" y="4452"/>
                  </a:cubicBezTo>
                  <a:cubicBezTo>
                    <a:pt x="33827" y="2315"/>
                    <a:pt x="40771" y="1069"/>
                    <a:pt x="47714" y="891"/>
                  </a:cubicBezTo>
                  <a:close/>
                  <a:moveTo>
                    <a:pt x="47714" y="1"/>
                  </a:moveTo>
                  <a:cubicBezTo>
                    <a:pt x="40593" y="357"/>
                    <a:pt x="33649" y="1603"/>
                    <a:pt x="27062" y="3740"/>
                  </a:cubicBezTo>
                  <a:cubicBezTo>
                    <a:pt x="11217" y="8725"/>
                    <a:pt x="0" y="16380"/>
                    <a:pt x="1425" y="21365"/>
                  </a:cubicBezTo>
                  <a:cubicBezTo>
                    <a:pt x="2315" y="23680"/>
                    <a:pt x="6054" y="24926"/>
                    <a:pt x="11573" y="24926"/>
                  </a:cubicBezTo>
                  <a:cubicBezTo>
                    <a:pt x="18694" y="24748"/>
                    <a:pt x="25816" y="23502"/>
                    <a:pt x="32581" y="21187"/>
                  </a:cubicBezTo>
                  <a:cubicBezTo>
                    <a:pt x="48426" y="16380"/>
                    <a:pt x="59643" y="8547"/>
                    <a:pt x="58040" y="3740"/>
                  </a:cubicBezTo>
                  <a:cubicBezTo>
                    <a:pt x="57328" y="1247"/>
                    <a:pt x="53590" y="1"/>
                    <a:pt x="47714" y="1"/>
                  </a:cubicBezTo>
                  <a:close/>
                </a:path>
              </a:pathLst>
            </a:cu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3" name="Google Shape;4993;p35"/>
          <p:cNvSpPr/>
          <p:nvPr/>
        </p:nvSpPr>
        <p:spPr>
          <a:xfrm>
            <a:off x="5326284" y="3724275"/>
            <a:ext cx="1108800" cy="10287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4" name="Google Shape;4994;p35"/>
          <p:cNvGrpSpPr/>
          <p:nvPr/>
        </p:nvGrpSpPr>
        <p:grpSpPr>
          <a:xfrm>
            <a:off x="6901433" y="2397015"/>
            <a:ext cx="1499007" cy="1417625"/>
            <a:chOff x="1077775" y="238500"/>
            <a:chExt cx="5454900" cy="5158750"/>
          </a:xfrm>
        </p:grpSpPr>
        <p:sp>
          <p:nvSpPr>
            <p:cNvPr id="4995" name="Google Shape;4995;p35"/>
            <p:cNvSpPr/>
            <p:nvPr/>
          </p:nvSpPr>
          <p:spPr>
            <a:xfrm>
              <a:off x="1077775" y="238500"/>
              <a:ext cx="5454900" cy="5158750"/>
            </a:xfrm>
            <a:custGeom>
              <a:avLst/>
              <a:gdLst/>
              <a:ahLst/>
              <a:cxnLst/>
              <a:rect l="l" t="t" r="r" b="b"/>
              <a:pathLst>
                <a:path w="218196" h="206350" extrusionOk="0">
                  <a:moveTo>
                    <a:pt x="107825" y="1"/>
                  </a:moveTo>
                  <a:cubicBezTo>
                    <a:pt x="98948" y="1"/>
                    <a:pt x="89924" y="1158"/>
                    <a:pt x="80944" y="3581"/>
                  </a:cubicBezTo>
                  <a:cubicBezTo>
                    <a:pt x="40625" y="14368"/>
                    <a:pt x="10787" y="48413"/>
                    <a:pt x="5432" y="89803"/>
                  </a:cubicBezTo>
                  <a:cubicBezTo>
                    <a:pt x="0" y="131193"/>
                    <a:pt x="20045" y="171741"/>
                    <a:pt x="56232" y="192551"/>
                  </a:cubicBezTo>
                  <a:cubicBezTo>
                    <a:pt x="72217" y="201796"/>
                    <a:pt x="89972" y="206350"/>
                    <a:pt x="107670" y="206350"/>
                  </a:cubicBezTo>
                  <a:cubicBezTo>
                    <a:pt x="129953" y="206350"/>
                    <a:pt x="152146" y="199133"/>
                    <a:pt x="170609" y="184977"/>
                  </a:cubicBezTo>
                  <a:cubicBezTo>
                    <a:pt x="203659" y="159577"/>
                    <a:pt x="218195" y="116733"/>
                    <a:pt x="207331" y="76415"/>
                  </a:cubicBezTo>
                  <a:cubicBezTo>
                    <a:pt x="194976" y="30387"/>
                    <a:pt x="153322" y="1"/>
                    <a:pt x="107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5"/>
            <p:cNvSpPr/>
            <p:nvPr/>
          </p:nvSpPr>
          <p:spPr>
            <a:xfrm>
              <a:off x="1360850" y="1795725"/>
              <a:ext cx="1533200" cy="1268650"/>
            </a:xfrm>
            <a:custGeom>
              <a:avLst/>
              <a:gdLst/>
              <a:ahLst/>
              <a:cxnLst/>
              <a:rect l="l" t="t" r="r" b="b"/>
              <a:pathLst>
                <a:path w="61328" h="50746" extrusionOk="0">
                  <a:moveTo>
                    <a:pt x="32275" y="0"/>
                  </a:moveTo>
                  <a:cubicBezTo>
                    <a:pt x="30081" y="0"/>
                    <a:pt x="27850" y="288"/>
                    <a:pt x="25630" y="890"/>
                  </a:cubicBezTo>
                  <a:cubicBezTo>
                    <a:pt x="3825" y="6704"/>
                    <a:pt x="0" y="36006"/>
                    <a:pt x="19586" y="47253"/>
                  </a:cubicBezTo>
                  <a:cubicBezTo>
                    <a:pt x="23739" y="49663"/>
                    <a:pt x="28074" y="50746"/>
                    <a:pt x="32266" y="50746"/>
                  </a:cubicBezTo>
                  <a:cubicBezTo>
                    <a:pt x="47765" y="50746"/>
                    <a:pt x="61328" y="35954"/>
                    <a:pt x="56691" y="18792"/>
                  </a:cubicBezTo>
                  <a:cubicBezTo>
                    <a:pt x="53685" y="7471"/>
                    <a:pt x="43460" y="0"/>
                    <a:pt x="32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5"/>
            <p:cNvSpPr/>
            <p:nvPr/>
          </p:nvSpPr>
          <p:spPr>
            <a:xfrm>
              <a:off x="3990725" y="638200"/>
              <a:ext cx="656100" cy="543475"/>
            </a:xfrm>
            <a:custGeom>
              <a:avLst/>
              <a:gdLst/>
              <a:ahLst/>
              <a:cxnLst/>
              <a:rect l="l" t="t" r="r" b="b"/>
              <a:pathLst>
                <a:path w="26244" h="21739" extrusionOk="0">
                  <a:moveTo>
                    <a:pt x="13775" y="1"/>
                  </a:moveTo>
                  <a:cubicBezTo>
                    <a:pt x="12839" y="1"/>
                    <a:pt x="11888" y="120"/>
                    <a:pt x="10941" y="369"/>
                  </a:cubicBezTo>
                  <a:cubicBezTo>
                    <a:pt x="1607" y="2894"/>
                    <a:pt x="1" y="15441"/>
                    <a:pt x="8340" y="20261"/>
                  </a:cubicBezTo>
                  <a:cubicBezTo>
                    <a:pt x="10121" y="21281"/>
                    <a:pt x="11973" y="21739"/>
                    <a:pt x="13764" y="21739"/>
                  </a:cubicBezTo>
                  <a:cubicBezTo>
                    <a:pt x="20435" y="21739"/>
                    <a:pt x="26244" y="15379"/>
                    <a:pt x="24253" y="8020"/>
                  </a:cubicBezTo>
                  <a:cubicBezTo>
                    <a:pt x="22972" y="3153"/>
                    <a:pt x="18582" y="1"/>
                    <a:pt x="13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5"/>
            <p:cNvSpPr/>
            <p:nvPr/>
          </p:nvSpPr>
          <p:spPr>
            <a:xfrm>
              <a:off x="2925375" y="2757900"/>
              <a:ext cx="984375" cy="813575"/>
            </a:xfrm>
            <a:custGeom>
              <a:avLst/>
              <a:gdLst/>
              <a:ahLst/>
              <a:cxnLst/>
              <a:rect l="l" t="t" r="r" b="b"/>
              <a:pathLst>
                <a:path w="39375" h="32543" extrusionOk="0">
                  <a:moveTo>
                    <a:pt x="20730" y="0"/>
                  </a:moveTo>
                  <a:cubicBezTo>
                    <a:pt x="19316" y="0"/>
                    <a:pt x="17879" y="188"/>
                    <a:pt x="16450" y="579"/>
                  </a:cubicBezTo>
                  <a:cubicBezTo>
                    <a:pt x="2449" y="4328"/>
                    <a:pt x="1" y="23149"/>
                    <a:pt x="12548" y="30340"/>
                  </a:cubicBezTo>
                  <a:cubicBezTo>
                    <a:pt x="15200" y="31860"/>
                    <a:pt x="17964" y="32543"/>
                    <a:pt x="20640" y="32543"/>
                  </a:cubicBezTo>
                  <a:cubicBezTo>
                    <a:pt x="30625" y="32543"/>
                    <a:pt x="39374" y="23037"/>
                    <a:pt x="36418" y="12055"/>
                  </a:cubicBezTo>
                  <a:cubicBezTo>
                    <a:pt x="34438" y="4775"/>
                    <a:pt x="27874" y="0"/>
                    <a:pt x="207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5"/>
            <p:cNvSpPr/>
            <p:nvPr/>
          </p:nvSpPr>
          <p:spPr>
            <a:xfrm>
              <a:off x="5446250" y="1714625"/>
              <a:ext cx="438675" cy="363300"/>
            </a:xfrm>
            <a:custGeom>
              <a:avLst/>
              <a:gdLst/>
              <a:ahLst/>
              <a:cxnLst/>
              <a:rect l="l" t="t" r="r" b="b"/>
              <a:pathLst>
                <a:path w="17547" h="14532" extrusionOk="0">
                  <a:moveTo>
                    <a:pt x="9156" y="0"/>
                  </a:moveTo>
                  <a:cubicBezTo>
                    <a:pt x="8557" y="0"/>
                    <a:pt x="7949" y="75"/>
                    <a:pt x="7345" y="232"/>
                  </a:cubicBezTo>
                  <a:cubicBezTo>
                    <a:pt x="1072" y="1915"/>
                    <a:pt x="1" y="10331"/>
                    <a:pt x="5586" y="13544"/>
                  </a:cubicBezTo>
                  <a:cubicBezTo>
                    <a:pt x="6770" y="14226"/>
                    <a:pt x="8006" y="14532"/>
                    <a:pt x="9202" y="14532"/>
                  </a:cubicBezTo>
                  <a:cubicBezTo>
                    <a:pt x="13648" y="14532"/>
                    <a:pt x="17546" y="10301"/>
                    <a:pt x="16220" y="5358"/>
                  </a:cubicBezTo>
                  <a:cubicBezTo>
                    <a:pt x="15318" y="2137"/>
                    <a:pt x="12354" y="0"/>
                    <a:pt x="9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5"/>
            <p:cNvSpPr/>
            <p:nvPr/>
          </p:nvSpPr>
          <p:spPr>
            <a:xfrm>
              <a:off x="1969050" y="3665275"/>
              <a:ext cx="658025" cy="544125"/>
            </a:xfrm>
            <a:custGeom>
              <a:avLst/>
              <a:gdLst/>
              <a:ahLst/>
              <a:cxnLst/>
              <a:rect l="l" t="t" r="r" b="b"/>
              <a:pathLst>
                <a:path w="26321" h="21765" extrusionOk="0">
                  <a:moveTo>
                    <a:pt x="13881" y="0"/>
                  </a:moveTo>
                  <a:cubicBezTo>
                    <a:pt x="12934" y="0"/>
                    <a:pt x="11973" y="128"/>
                    <a:pt x="11018" y="395"/>
                  </a:cubicBezTo>
                  <a:cubicBezTo>
                    <a:pt x="1608" y="2844"/>
                    <a:pt x="1" y="15467"/>
                    <a:pt x="8417" y="20287"/>
                  </a:cubicBezTo>
                  <a:cubicBezTo>
                    <a:pt x="10181" y="21307"/>
                    <a:pt x="12024" y="21765"/>
                    <a:pt x="13810" y="21765"/>
                  </a:cubicBezTo>
                  <a:cubicBezTo>
                    <a:pt x="20464" y="21765"/>
                    <a:pt x="26320" y="15405"/>
                    <a:pt x="24330" y="8046"/>
                  </a:cubicBezTo>
                  <a:cubicBezTo>
                    <a:pt x="22991" y="3199"/>
                    <a:pt x="18621" y="0"/>
                    <a:pt x="13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5"/>
            <p:cNvSpPr/>
            <p:nvPr/>
          </p:nvSpPr>
          <p:spPr>
            <a:xfrm>
              <a:off x="4210700" y="3893475"/>
              <a:ext cx="766450" cy="634300"/>
            </a:xfrm>
            <a:custGeom>
              <a:avLst/>
              <a:gdLst/>
              <a:ahLst/>
              <a:cxnLst/>
              <a:rect l="l" t="t" r="r" b="b"/>
              <a:pathLst>
                <a:path w="30658" h="25372" extrusionOk="0">
                  <a:moveTo>
                    <a:pt x="16177" y="1"/>
                  </a:moveTo>
                  <a:cubicBezTo>
                    <a:pt x="15079" y="1"/>
                    <a:pt x="13963" y="145"/>
                    <a:pt x="12853" y="448"/>
                  </a:cubicBezTo>
                  <a:cubicBezTo>
                    <a:pt x="1913" y="3355"/>
                    <a:pt x="0" y="18044"/>
                    <a:pt x="9793" y="23629"/>
                  </a:cubicBezTo>
                  <a:cubicBezTo>
                    <a:pt x="11873" y="24832"/>
                    <a:pt x="14040" y="25372"/>
                    <a:pt x="16134" y="25372"/>
                  </a:cubicBezTo>
                  <a:cubicBezTo>
                    <a:pt x="23896" y="25372"/>
                    <a:pt x="30657" y="17955"/>
                    <a:pt x="28307" y="9399"/>
                  </a:cubicBezTo>
                  <a:cubicBezTo>
                    <a:pt x="26838" y="3713"/>
                    <a:pt x="21740" y="1"/>
                    <a:pt x="16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5"/>
            <p:cNvSpPr/>
            <p:nvPr/>
          </p:nvSpPr>
          <p:spPr>
            <a:xfrm>
              <a:off x="3064875" y="2241925"/>
              <a:ext cx="317950" cy="227025"/>
            </a:xfrm>
            <a:custGeom>
              <a:avLst/>
              <a:gdLst/>
              <a:ahLst/>
              <a:cxnLst/>
              <a:rect l="l" t="t" r="r" b="b"/>
              <a:pathLst>
                <a:path w="12718" h="9081" extrusionOk="0">
                  <a:moveTo>
                    <a:pt x="6501" y="0"/>
                  </a:moveTo>
                  <a:cubicBezTo>
                    <a:pt x="6093" y="0"/>
                    <a:pt x="5662" y="57"/>
                    <a:pt x="5208" y="179"/>
                  </a:cubicBezTo>
                  <a:cubicBezTo>
                    <a:pt x="0" y="1587"/>
                    <a:pt x="1590" y="9080"/>
                    <a:pt x="6286" y="9080"/>
                  </a:cubicBezTo>
                  <a:cubicBezTo>
                    <a:pt x="6694" y="9080"/>
                    <a:pt x="7127" y="9024"/>
                    <a:pt x="7580" y="8901"/>
                  </a:cubicBezTo>
                  <a:cubicBezTo>
                    <a:pt x="12718" y="7493"/>
                    <a:pt x="11187" y="0"/>
                    <a:pt x="6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5"/>
            <p:cNvSpPr/>
            <p:nvPr/>
          </p:nvSpPr>
          <p:spPr>
            <a:xfrm>
              <a:off x="5069100" y="4179125"/>
              <a:ext cx="476950" cy="340500"/>
            </a:xfrm>
            <a:custGeom>
              <a:avLst/>
              <a:gdLst/>
              <a:ahLst/>
              <a:cxnLst/>
              <a:rect l="l" t="t" r="r" b="b"/>
              <a:pathLst>
                <a:path w="19078" h="13620" extrusionOk="0">
                  <a:moveTo>
                    <a:pt x="9674" y="1"/>
                  </a:moveTo>
                  <a:cubicBezTo>
                    <a:pt x="9064" y="1"/>
                    <a:pt x="8419" y="86"/>
                    <a:pt x="7742" y="268"/>
                  </a:cubicBezTo>
                  <a:cubicBezTo>
                    <a:pt x="1" y="2380"/>
                    <a:pt x="2359" y="13620"/>
                    <a:pt x="9338" y="13620"/>
                  </a:cubicBezTo>
                  <a:cubicBezTo>
                    <a:pt x="9945" y="13620"/>
                    <a:pt x="10588" y="13535"/>
                    <a:pt x="11262" y="13351"/>
                  </a:cubicBezTo>
                  <a:cubicBezTo>
                    <a:pt x="19077" y="11309"/>
                    <a:pt x="16719" y="1"/>
                    <a:pt x="96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5"/>
            <p:cNvSpPr/>
            <p:nvPr/>
          </p:nvSpPr>
          <p:spPr>
            <a:xfrm>
              <a:off x="5898375" y="2292775"/>
              <a:ext cx="237650" cy="169300"/>
            </a:xfrm>
            <a:custGeom>
              <a:avLst/>
              <a:gdLst/>
              <a:ahLst/>
              <a:cxnLst/>
              <a:rect l="l" t="t" r="r" b="b"/>
              <a:pathLst>
                <a:path w="9506" h="6772" extrusionOk="0">
                  <a:moveTo>
                    <a:pt x="4846" y="1"/>
                  </a:moveTo>
                  <a:cubicBezTo>
                    <a:pt x="4540" y="1"/>
                    <a:pt x="4215" y="43"/>
                    <a:pt x="3873" y="134"/>
                  </a:cubicBezTo>
                  <a:cubicBezTo>
                    <a:pt x="1" y="1120"/>
                    <a:pt x="1182" y="6771"/>
                    <a:pt x="4675" y="6771"/>
                  </a:cubicBezTo>
                  <a:cubicBezTo>
                    <a:pt x="4978" y="6771"/>
                    <a:pt x="5297" y="6729"/>
                    <a:pt x="5633" y="6637"/>
                  </a:cubicBezTo>
                  <a:cubicBezTo>
                    <a:pt x="9505" y="5652"/>
                    <a:pt x="8388" y="1"/>
                    <a:pt x="4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5"/>
            <p:cNvSpPr/>
            <p:nvPr/>
          </p:nvSpPr>
          <p:spPr>
            <a:xfrm>
              <a:off x="1488700" y="3345550"/>
              <a:ext cx="318050" cy="227000"/>
            </a:xfrm>
            <a:custGeom>
              <a:avLst/>
              <a:gdLst/>
              <a:ahLst/>
              <a:cxnLst/>
              <a:rect l="l" t="t" r="r" b="b"/>
              <a:pathLst>
                <a:path w="12722" h="9080" extrusionOk="0">
                  <a:moveTo>
                    <a:pt x="6423" y="0"/>
                  </a:moveTo>
                  <a:cubicBezTo>
                    <a:pt x="6017" y="0"/>
                    <a:pt x="5588" y="57"/>
                    <a:pt x="5138" y="178"/>
                  </a:cubicBezTo>
                  <a:cubicBezTo>
                    <a:pt x="0" y="1586"/>
                    <a:pt x="1531" y="9079"/>
                    <a:pt x="6216" y="9079"/>
                  </a:cubicBezTo>
                  <a:cubicBezTo>
                    <a:pt x="6624" y="9079"/>
                    <a:pt x="7056" y="9023"/>
                    <a:pt x="7510" y="8900"/>
                  </a:cubicBezTo>
                  <a:cubicBezTo>
                    <a:pt x="12721" y="7562"/>
                    <a:pt x="11126" y="0"/>
                    <a:pt x="6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5"/>
            <p:cNvSpPr/>
            <p:nvPr/>
          </p:nvSpPr>
          <p:spPr>
            <a:xfrm>
              <a:off x="4153400" y="4847400"/>
              <a:ext cx="286325" cy="204700"/>
            </a:xfrm>
            <a:custGeom>
              <a:avLst/>
              <a:gdLst/>
              <a:ahLst/>
              <a:cxnLst/>
              <a:rect l="l" t="t" r="r" b="b"/>
              <a:pathLst>
                <a:path w="11453" h="8188" extrusionOk="0">
                  <a:moveTo>
                    <a:pt x="5815" y="1"/>
                  </a:moveTo>
                  <a:cubicBezTo>
                    <a:pt x="5451" y="1"/>
                    <a:pt x="5067" y="52"/>
                    <a:pt x="4664" y="162"/>
                  </a:cubicBezTo>
                  <a:cubicBezTo>
                    <a:pt x="0" y="1433"/>
                    <a:pt x="1471" y="8187"/>
                    <a:pt x="5701" y="8187"/>
                  </a:cubicBezTo>
                  <a:cubicBezTo>
                    <a:pt x="6051" y="8187"/>
                    <a:pt x="6420" y="8141"/>
                    <a:pt x="6806" y="8042"/>
                  </a:cubicBezTo>
                  <a:cubicBezTo>
                    <a:pt x="11452" y="6774"/>
                    <a:pt x="10009" y="1"/>
                    <a:pt x="5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35"/>
          <p:cNvGrpSpPr/>
          <p:nvPr/>
        </p:nvGrpSpPr>
        <p:grpSpPr>
          <a:xfrm>
            <a:off x="5409140" y="732924"/>
            <a:ext cx="1945399" cy="1215315"/>
            <a:chOff x="170600" y="561575"/>
            <a:chExt cx="7165375" cy="4476300"/>
          </a:xfrm>
        </p:grpSpPr>
        <p:sp>
          <p:nvSpPr>
            <p:cNvPr id="5008" name="Google Shape;5008;p35"/>
            <p:cNvSpPr/>
            <p:nvPr/>
          </p:nvSpPr>
          <p:spPr>
            <a:xfrm>
              <a:off x="1334650" y="561575"/>
              <a:ext cx="4834550" cy="4476300"/>
            </a:xfrm>
            <a:custGeom>
              <a:avLst/>
              <a:gdLst/>
              <a:ahLst/>
              <a:cxnLst/>
              <a:rect l="l" t="t" r="r" b="b"/>
              <a:pathLst>
                <a:path w="193382" h="179052" extrusionOk="0">
                  <a:moveTo>
                    <a:pt x="95141" y="1"/>
                  </a:moveTo>
                  <a:cubicBezTo>
                    <a:pt x="66616" y="1"/>
                    <a:pt x="39231" y="13687"/>
                    <a:pt x="22148" y="37604"/>
                  </a:cubicBezTo>
                  <a:cubicBezTo>
                    <a:pt x="1189" y="67097"/>
                    <a:pt x="1" y="106313"/>
                    <a:pt x="19231" y="136995"/>
                  </a:cubicBezTo>
                  <a:cubicBezTo>
                    <a:pt x="35714" y="163441"/>
                    <a:pt x="64638" y="179052"/>
                    <a:pt x="95141" y="179052"/>
                  </a:cubicBezTo>
                  <a:cubicBezTo>
                    <a:pt x="100026" y="179052"/>
                    <a:pt x="104951" y="178651"/>
                    <a:pt x="109871" y="177831"/>
                  </a:cubicBezTo>
                  <a:cubicBezTo>
                    <a:pt x="145631" y="171889"/>
                    <a:pt x="174152" y="144989"/>
                    <a:pt x="182362" y="109662"/>
                  </a:cubicBezTo>
                  <a:cubicBezTo>
                    <a:pt x="193382" y="61479"/>
                    <a:pt x="163348" y="13404"/>
                    <a:pt x="115165" y="2277"/>
                  </a:cubicBezTo>
                  <a:cubicBezTo>
                    <a:pt x="108506" y="745"/>
                    <a:pt x="101792" y="1"/>
                    <a:pt x="95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5"/>
            <p:cNvSpPr/>
            <p:nvPr/>
          </p:nvSpPr>
          <p:spPr>
            <a:xfrm>
              <a:off x="170600" y="1610325"/>
              <a:ext cx="7165375" cy="2397725"/>
            </a:xfrm>
            <a:custGeom>
              <a:avLst/>
              <a:gdLst/>
              <a:ahLst/>
              <a:cxnLst/>
              <a:rect l="l" t="t" r="r" b="b"/>
              <a:pathLst>
                <a:path w="286615" h="95909" extrusionOk="0">
                  <a:moveTo>
                    <a:pt x="60237" y="6416"/>
                  </a:moveTo>
                  <a:cubicBezTo>
                    <a:pt x="84139" y="6416"/>
                    <a:pt x="116036" y="10144"/>
                    <a:pt x="149735" y="17909"/>
                  </a:cubicBezTo>
                  <a:cubicBezTo>
                    <a:pt x="217365" y="33465"/>
                    <a:pt x="271166" y="60474"/>
                    <a:pt x="267925" y="74842"/>
                  </a:cubicBezTo>
                  <a:cubicBezTo>
                    <a:pt x="266274" y="81923"/>
                    <a:pt x="250850" y="85567"/>
                    <a:pt x="227534" y="85567"/>
                  </a:cubicBezTo>
                  <a:cubicBezTo>
                    <a:pt x="203537" y="85567"/>
                    <a:pt x="171181" y="81707"/>
                    <a:pt x="136879" y="73762"/>
                  </a:cubicBezTo>
                  <a:cubicBezTo>
                    <a:pt x="69358" y="58205"/>
                    <a:pt x="15341" y="31737"/>
                    <a:pt x="18690" y="17368"/>
                  </a:cubicBezTo>
                  <a:cubicBezTo>
                    <a:pt x="20313" y="10171"/>
                    <a:pt x="36249" y="6416"/>
                    <a:pt x="60237" y="6416"/>
                  </a:cubicBezTo>
                  <a:close/>
                  <a:moveTo>
                    <a:pt x="50643" y="1"/>
                  </a:moveTo>
                  <a:cubicBezTo>
                    <a:pt x="23884" y="1"/>
                    <a:pt x="6447" y="4646"/>
                    <a:pt x="4322" y="14019"/>
                  </a:cubicBezTo>
                  <a:cubicBezTo>
                    <a:pt x="0" y="32601"/>
                    <a:pt x="56286" y="67388"/>
                    <a:pt x="134286" y="85322"/>
                  </a:cubicBezTo>
                  <a:cubicBezTo>
                    <a:pt x="166152" y="92658"/>
                    <a:pt x="195993" y="95908"/>
                    <a:pt x="220428" y="95908"/>
                  </a:cubicBezTo>
                  <a:cubicBezTo>
                    <a:pt x="255722" y="95908"/>
                    <a:pt x="279740" y="89127"/>
                    <a:pt x="282293" y="78083"/>
                  </a:cubicBezTo>
                  <a:cubicBezTo>
                    <a:pt x="286614" y="59501"/>
                    <a:pt x="228816" y="31413"/>
                    <a:pt x="150816" y="13371"/>
                  </a:cubicBezTo>
                  <a:cubicBezTo>
                    <a:pt x="112215" y="4484"/>
                    <a:pt x="76931" y="1"/>
                    <a:pt x="50643" y="1"/>
                  </a:cubicBezTo>
                  <a:close/>
                </a:path>
              </a:pathLst>
            </a:custGeom>
            <a:solidFill>
              <a:schemeClr val="accent1"/>
            </a:solidFill>
            <a:ln w="67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5"/>
            <p:cNvSpPr/>
            <p:nvPr/>
          </p:nvSpPr>
          <p:spPr>
            <a:xfrm>
              <a:off x="1612850" y="565350"/>
              <a:ext cx="4451025" cy="2492000"/>
            </a:xfrm>
            <a:custGeom>
              <a:avLst/>
              <a:gdLst/>
              <a:ahLst/>
              <a:cxnLst/>
              <a:rect l="l" t="t" r="r" b="b"/>
              <a:pathLst>
                <a:path w="178041" h="99680" extrusionOk="0">
                  <a:moveTo>
                    <a:pt x="83914" y="1"/>
                  </a:moveTo>
                  <a:cubicBezTo>
                    <a:pt x="47257" y="1"/>
                    <a:pt x="13284" y="22654"/>
                    <a:pt x="0" y="58411"/>
                  </a:cubicBezTo>
                  <a:cubicBezTo>
                    <a:pt x="29170" y="66190"/>
                    <a:pt x="57366" y="77209"/>
                    <a:pt x="86644" y="84663"/>
                  </a:cubicBezTo>
                  <a:cubicBezTo>
                    <a:pt x="114949" y="91902"/>
                    <a:pt x="143902" y="96223"/>
                    <a:pt x="172855" y="99680"/>
                  </a:cubicBezTo>
                  <a:cubicBezTo>
                    <a:pt x="178040" y="54738"/>
                    <a:pt x="148763" y="13037"/>
                    <a:pt x="104685" y="2450"/>
                  </a:cubicBezTo>
                  <a:cubicBezTo>
                    <a:pt x="97746" y="796"/>
                    <a:pt x="90783" y="1"/>
                    <a:pt x="83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59"/>
        <p:cNvGrpSpPr/>
        <p:nvPr/>
      </p:nvGrpSpPr>
      <p:grpSpPr>
        <a:xfrm>
          <a:off x="0" y="0"/>
          <a:ext cx="0" cy="0"/>
          <a:chOff x="0" y="0"/>
          <a:chExt cx="0" cy="0"/>
        </a:xfrm>
      </p:grpSpPr>
      <p:sp>
        <p:nvSpPr>
          <p:cNvPr id="10560" name="Google Shape;10560;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561" name="Google Shape;10561;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562" name="Google Shape;10562;p65"/>
          <p:cNvGrpSpPr/>
          <p:nvPr/>
        </p:nvGrpSpPr>
        <p:grpSpPr>
          <a:xfrm>
            <a:off x="839307" y="2318098"/>
            <a:ext cx="387992" cy="329326"/>
            <a:chOff x="839307" y="2318098"/>
            <a:chExt cx="387992" cy="329326"/>
          </a:xfrm>
        </p:grpSpPr>
        <p:sp>
          <p:nvSpPr>
            <p:cNvPr id="10563" name="Google Shape;10563;p6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65"/>
          <p:cNvGrpSpPr/>
          <p:nvPr/>
        </p:nvGrpSpPr>
        <p:grpSpPr>
          <a:xfrm>
            <a:off x="1414990" y="2289671"/>
            <a:ext cx="387073" cy="385996"/>
            <a:chOff x="1414990" y="2289671"/>
            <a:chExt cx="387073" cy="385996"/>
          </a:xfrm>
        </p:grpSpPr>
        <p:sp>
          <p:nvSpPr>
            <p:cNvPr id="10574" name="Google Shape;10574;p6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65"/>
          <p:cNvGrpSpPr/>
          <p:nvPr/>
        </p:nvGrpSpPr>
        <p:grpSpPr>
          <a:xfrm>
            <a:off x="1989911" y="2306065"/>
            <a:ext cx="387099" cy="353207"/>
            <a:chOff x="1989911" y="2306065"/>
            <a:chExt cx="387099" cy="353207"/>
          </a:xfrm>
        </p:grpSpPr>
        <p:sp>
          <p:nvSpPr>
            <p:cNvPr id="10593" name="Google Shape;10593;p6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65"/>
          <p:cNvGrpSpPr/>
          <p:nvPr/>
        </p:nvGrpSpPr>
        <p:grpSpPr>
          <a:xfrm>
            <a:off x="2593102" y="2288778"/>
            <a:ext cx="204663" cy="363007"/>
            <a:chOff x="2593102" y="2288778"/>
            <a:chExt cx="204663" cy="363007"/>
          </a:xfrm>
        </p:grpSpPr>
        <p:sp>
          <p:nvSpPr>
            <p:cNvPr id="10601" name="Google Shape;10601;p6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5"/>
          <p:cNvGrpSpPr/>
          <p:nvPr/>
        </p:nvGrpSpPr>
        <p:grpSpPr>
          <a:xfrm>
            <a:off x="2970874" y="2329763"/>
            <a:ext cx="403651" cy="305996"/>
            <a:chOff x="2970874" y="2329763"/>
            <a:chExt cx="403651" cy="305996"/>
          </a:xfrm>
        </p:grpSpPr>
        <p:sp>
          <p:nvSpPr>
            <p:cNvPr id="10611" name="Google Shape;10611;p6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65"/>
          <p:cNvGrpSpPr/>
          <p:nvPr/>
        </p:nvGrpSpPr>
        <p:grpSpPr>
          <a:xfrm>
            <a:off x="3545795" y="2318755"/>
            <a:ext cx="387835" cy="327933"/>
            <a:chOff x="3545795" y="2318755"/>
            <a:chExt cx="387835" cy="327933"/>
          </a:xfrm>
        </p:grpSpPr>
        <p:sp>
          <p:nvSpPr>
            <p:cNvPr id="10621" name="Google Shape;10621;p6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4" name="Google Shape;10624;p65"/>
            <p:cNvGrpSpPr/>
            <p:nvPr/>
          </p:nvGrpSpPr>
          <p:grpSpPr>
            <a:xfrm>
              <a:off x="3545795" y="2322301"/>
              <a:ext cx="387835" cy="324387"/>
              <a:chOff x="3545795" y="2322301"/>
              <a:chExt cx="387835" cy="324387"/>
            </a:xfrm>
          </p:grpSpPr>
          <p:sp>
            <p:nvSpPr>
              <p:cNvPr id="10625" name="Google Shape;10625;p6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2" name="Google Shape;10632;p65"/>
          <p:cNvGrpSpPr/>
          <p:nvPr/>
        </p:nvGrpSpPr>
        <p:grpSpPr>
          <a:xfrm>
            <a:off x="4718468" y="2306984"/>
            <a:ext cx="364294" cy="351552"/>
            <a:chOff x="4718468" y="2306984"/>
            <a:chExt cx="364294" cy="351552"/>
          </a:xfrm>
        </p:grpSpPr>
        <p:sp>
          <p:nvSpPr>
            <p:cNvPr id="10633" name="Google Shape;10633;p6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65"/>
          <p:cNvGrpSpPr/>
          <p:nvPr/>
        </p:nvGrpSpPr>
        <p:grpSpPr>
          <a:xfrm>
            <a:off x="4147908" y="2303017"/>
            <a:ext cx="361194" cy="359355"/>
            <a:chOff x="4147908" y="2303017"/>
            <a:chExt cx="361194" cy="359355"/>
          </a:xfrm>
        </p:grpSpPr>
        <p:sp>
          <p:nvSpPr>
            <p:cNvPr id="10644" name="Google Shape;10644;p6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5"/>
          <p:cNvGrpSpPr/>
          <p:nvPr/>
        </p:nvGrpSpPr>
        <p:grpSpPr>
          <a:xfrm>
            <a:off x="5292128" y="2299891"/>
            <a:ext cx="367027" cy="365214"/>
            <a:chOff x="5292128" y="2299891"/>
            <a:chExt cx="367027" cy="365214"/>
          </a:xfrm>
        </p:grpSpPr>
        <p:sp>
          <p:nvSpPr>
            <p:cNvPr id="10659" name="Google Shape;10659;p6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5"/>
          <p:cNvGrpSpPr/>
          <p:nvPr/>
        </p:nvGrpSpPr>
        <p:grpSpPr>
          <a:xfrm>
            <a:off x="5873617" y="2309901"/>
            <a:ext cx="345720" cy="345720"/>
            <a:chOff x="5873617" y="2309901"/>
            <a:chExt cx="345720" cy="345720"/>
          </a:xfrm>
        </p:grpSpPr>
        <p:sp>
          <p:nvSpPr>
            <p:cNvPr id="10666" name="Google Shape;10666;p6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65"/>
          <p:cNvGrpSpPr/>
          <p:nvPr/>
        </p:nvGrpSpPr>
        <p:grpSpPr>
          <a:xfrm>
            <a:off x="6863329" y="2297710"/>
            <a:ext cx="391460" cy="370127"/>
            <a:chOff x="6863329" y="2297710"/>
            <a:chExt cx="391460" cy="370127"/>
          </a:xfrm>
        </p:grpSpPr>
        <p:sp>
          <p:nvSpPr>
            <p:cNvPr id="10686" name="Google Shape;10686;p6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65"/>
          <p:cNvGrpSpPr/>
          <p:nvPr/>
        </p:nvGrpSpPr>
        <p:grpSpPr>
          <a:xfrm>
            <a:off x="7421488" y="2318518"/>
            <a:ext cx="342620" cy="328459"/>
            <a:chOff x="7421488" y="2318518"/>
            <a:chExt cx="342620" cy="328459"/>
          </a:xfrm>
        </p:grpSpPr>
        <p:sp>
          <p:nvSpPr>
            <p:cNvPr id="10696" name="Google Shape;10696;p6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65"/>
          <p:cNvGrpSpPr/>
          <p:nvPr/>
        </p:nvGrpSpPr>
        <p:grpSpPr>
          <a:xfrm>
            <a:off x="2508373" y="2779889"/>
            <a:ext cx="337523" cy="337680"/>
            <a:chOff x="2508373" y="2779889"/>
            <a:chExt cx="337523" cy="337680"/>
          </a:xfrm>
        </p:grpSpPr>
        <p:sp>
          <p:nvSpPr>
            <p:cNvPr id="10704" name="Google Shape;10704;p6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65"/>
          <p:cNvGrpSpPr/>
          <p:nvPr/>
        </p:nvGrpSpPr>
        <p:grpSpPr>
          <a:xfrm>
            <a:off x="1884401" y="4141593"/>
            <a:ext cx="410613" cy="372229"/>
            <a:chOff x="1884401" y="4141593"/>
            <a:chExt cx="410613" cy="372229"/>
          </a:xfrm>
        </p:grpSpPr>
        <p:sp>
          <p:nvSpPr>
            <p:cNvPr id="10711" name="Google Shape;10711;p6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5"/>
          <p:cNvGrpSpPr/>
          <p:nvPr/>
        </p:nvGrpSpPr>
        <p:grpSpPr>
          <a:xfrm>
            <a:off x="1430832" y="2773689"/>
            <a:ext cx="294515" cy="349897"/>
            <a:chOff x="1430832" y="2773689"/>
            <a:chExt cx="294515" cy="349897"/>
          </a:xfrm>
        </p:grpSpPr>
        <p:sp>
          <p:nvSpPr>
            <p:cNvPr id="10719" name="Google Shape;10719;p6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5"/>
          <p:cNvGrpSpPr/>
          <p:nvPr/>
        </p:nvGrpSpPr>
        <p:grpSpPr>
          <a:xfrm>
            <a:off x="3082217" y="2788586"/>
            <a:ext cx="288866" cy="320236"/>
            <a:chOff x="3082217" y="2788586"/>
            <a:chExt cx="288866" cy="320236"/>
          </a:xfrm>
        </p:grpSpPr>
        <p:sp>
          <p:nvSpPr>
            <p:cNvPr id="10733" name="Google Shape;10733;p6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65"/>
          <p:cNvGrpSpPr/>
          <p:nvPr/>
        </p:nvGrpSpPr>
        <p:grpSpPr>
          <a:xfrm>
            <a:off x="3610557" y="2780704"/>
            <a:ext cx="325017" cy="336052"/>
            <a:chOff x="3610557" y="2780704"/>
            <a:chExt cx="325017" cy="336052"/>
          </a:xfrm>
        </p:grpSpPr>
        <p:sp>
          <p:nvSpPr>
            <p:cNvPr id="10741" name="Google Shape;10741;p6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5"/>
          <p:cNvGrpSpPr/>
          <p:nvPr/>
        </p:nvGrpSpPr>
        <p:grpSpPr>
          <a:xfrm>
            <a:off x="4179067" y="2811495"/>
            <a:ext cx="286475" cy="274390"/>
            <a:chOff x="4179067" y="2811495"/>
            <a:chExt cx="286475" cy="274390"/>
          </a:xfrm>
        </p:grpSpPr>
        <p:sp>
          <p:nvSpPr>
            <p:cNvPr id="10745" name="Google Shape;10745;p6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65"/>
          <p:cNvGrpSpPr/>
          <p:nvPr/>
        </p:nvGrpSpPr>
        <p:grpSpPr>
          <a:xfrm>
            <a:off x="4686757" y="2762156"/>
            <a:ext cx="371047" cy="374199"/>
            <a:chOff x="4686757" y="2762156"/>
            <a:chExt cx="371047" cy="374199"/>
          </a:xfrm>
        </p:grpSpPr>
        <p:sp>
          <p:nvSpPr>
            <p:cNvPr id="10755" name="Google Shape;10755;p6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5"/>
          <p:cNvGrpSpPr/>
          <p:nvPr/>
        </p:nvGrpSpPr>
        <p:grpSpPr>
          <a:xfrm>
            <a:off x="5221613" y="2784802"/>
            <a:ext cx="406567" cy="327855"/>
            <a:chOff x="5221613" y="2784802"/>
            <a:chExt cx="406567" cy="327855"/>
          </a:xfrm>
        </p:grpSpPr>
        <p:sp>
          <p:nvSpPr>
            <p:cNvPr id="10763" name="Google Shape;10763;p6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5"/>
          <p:cNvGrpSpPr/>
          <p:nvPr/>
        </p:nvGrpSpPr>
        <p:grpSpPr>
          <a:xfrm>
            <a:off x="5812586" y="2760921"/>
            <a:ext cx="303605" cy="375434"/>
            <a:chOff x="5812586" y="2760921"/>
            <a:chExt cx="303605" cy="375434"/>
          </a:xfrm>
        </p:grpSpPr>
        <p:sp>
          <p:nvSpPr>
            <p:cNvPr id="10794" name="Google Shape;10794;p6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65"/>
          <p:cNvGrpSpPr/>
          <p:nvPr/>
        </p:nvGrpSpPr>
        <p:grpSpPr>
          <a:xfrm>
            <a:off x="6334673" y="2759633"/>
            <a:ext cx="378508" cy="378166"/>
            <a:chOff x="6334673" y="2759633"/>
            <a:chExt cx="378508" cy="378166"/>
          </a:xfrm>
        </p:grpSpPr>
        <p:sp>
          <p:nvSpPr>
            <p:cNvPr id="10806" name="Google Shape;10806;p6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65"/>
          <p:cNvGrpSpPr/>
          <p:nvPr/>
        </p:nvGrpSpPr>
        <p:grpSpPr>
          <a:xfrm>
            <a:off x="8012645" y="2806477"/>
            <a:ext cx="319763" cy="284505"/>
            <a:chOff x="8012645" y="2806477"/>
            <a:chExt cx="319763" cy="284505"/>
          </a:xfrm>
        </p:grpSpPr>
        <p:sp>
          <p:nvSpPr>
            <p:cNvPr id="10811" name="Google Shape;10811;p6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65"/>
          <p:cNvGrpSpPr/>
          <p:nvPr/>
        </p:nvGrpSpPr>
        <p:grpSpPr>
          <a:xfrm>
            <a:off x="2454435" y="4162138"/>
            <a:ext cx="385339" cy="388071"/>
            <a:chOff x="2454435" y="4162138"/>
            <a:chExt cx="385339" cy="388071"/>
          </a:xfrm>
        </p:grpSpPr>
        <p:sp>
          <p:nvSpPr>
            <p:cNvPr id="10822" name="Google Shape;10822;p6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65"/>
          <p:cNvGrpSpPr/>
          <p:nvPr/>
        </p:nvGrpSpPr>
        <p:grpSpPr>
          <a:xfrm>
            <a:off x="3601939" y="4161192"/>
            <a:ext cx="275178" cy="388912"/>
            <a:chOff x="3601939" y="4161192"/>
            <a:chExt cx="275178" cy="388912"/>
          </a:xfrm>
        </p:grpSpPr>
        <p:sp>
          <p:nvSpPr>
            <p:cNvPr id="10834" name="Google Shape;10834;p6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5"/>
          <p:cNvGrpSpPr/>
          <p:nvPr/>
        </p:nvGrpSpPr>
        <p:grpSpPr>
          <a:xfrm>
            <a:off x="836023" y="3215146"/>
            <a:ext cx="375802" cy="371677"/>
            <a:chOff x="836023" y="3215146"/>
            <a:chExt cx="375802" cy="371677"/>
          </a:xfrm>
        </p:grpSpPr>
        <p:sp>
          <p:nvSpPr>
            <p:cNvPr id="10845" name="Google Shape;10845;p6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65"/>
          <p:cNvGrpSpPr/>
          <p:nvPr/>
        </p:nvGrpSpPr>
        <p:grpSpPr>
          <a:xfrm>
            <a:off x="1356297" y="3210890"/>
            <a:ext cx="431368" cy="380189"/>
            <a:chOff x="1356297" y="3210890"/>
            <a:chExt cx="431368" cy="380189"/>
          </a:xfrm>
        </p:grpSpPr>
        <p:sp>
          <p:nvSpPr>
            <p:cNvPr id="10862" name="Google Shape;10862;p6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5"/>
          <p:cNvGrpSpPr/>
          <p:nvPr/>
        </p:nvGrpSpPr>
        <p:grpSpPr>
          <a:xfrm>
            <a:off x="1903737" y="3215540"/>
            <a:ext cx="411874" cy="370731"/>
            <a:chOff x="1903737" y="3215540"/>
            <a:chExt cx="411874" cy="370731"/>
          </a:xfrm>
        </p:grpSpPr>
        <p:sp>
          <p:nvSpPr>
            <p:cNvPr id="10876" name="Google Shape;10876;p6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65"/>
          <p:cNvGrpSpPr/>
          <p:nvPr/>
        </p:nvGrpSpPr>
        <p:grpSpPr>
          <a:xfrm>
            <a:off x="2468465" y="3248854"/>
            <a:ext cx="397818" cy="304078"/>
            <a:chOff x="2468465" y="3248854"/>
            <a:chExt cx="397818" cy="304078"/>
          </a:xfrm>
        </p:grpSpPr>
        <p:sp>
          <p:nvSpPr>
            <p:cNvPr id="10886" name="Google Shape;10886;p6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65"/>
          <p:cNvGrpSpPr/>
          <p:nvPr/>
        </p:nvGrpSpPr>
        <p:grpSpPr>
          <a:xfrm>
            <a:off x="3017166" y="3216013"/>
            <a:ext cx="394376" cy="369812"/>
            <a:chOff x="3017166" y="3216013"/>
            <a:chExt cx="394376" cy="369812"/>
          </a:xfrm>
        </p:grpSpPr>
        <p:sp>
          <p:nvSpPr>
            <p:cNvPr id="10893" name="Google Shape;10893;p6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5"/>
          <p:cNvGrpSpPr/>
          <p:nvPr/>
        </p:nvGrpSpPr>
        <p:grpSpPr>
          <a:xfrm>
            <a:off x="4210043" y="3213228"/>
            <a:ext cx="199014" cy="375408"/>
            <a:chOff x="4210043" y="3213228"/>
            <a:chExt cx="199014" cy="375408"/>
          </a:xfrm>
        </p:grpSpPr>
        <p:sp>
          <p:nvSpPr>
            <p:cNvPr id="10896" name="Google Shape;10896;p6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65"/>
          <p:cNvGrpSpPr/>
          <p:nvPr/>
        </p:nvGrpSpPr>
        <p:grpSpPr>
          <a:xfrm>
            <a:off x="4818146" y="3203323"/>
            <a:ext cx="77845" cy="395165"/>
            <a:chOff x="4818146" y="3203323"/>
            <a:chExt cx="77845" cy="395165"/>
          </a:xfrm>
        </p:grpSpPr>
        <p:sp>
          <p:nvSpPr>
            <p:cNvPr id="10907" name="Google Shape;10907;p6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5"/>
          <p:cNvGrpSpPr/>
          <p:nvPr/>
        </p:nvGrpSpPr>
        <p:grpSpPr>
          <a:xfrm>
            <a:off x="5228890" y="3235428"/>
            <a:ext cx="344091" cy="332767"/>
            <a:chOff x="5228890" y="3235428"/>
            <a:chExt cx="344091" cy="332767"/>
          </a:xfrm>
        </p:grpSpPr>
        <p:sp>
          <p:nvSpPr>
            <p:cNvPr id="10916" name="Google Shape;10916;p6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65"/>
          <p:cNvGrpSpPr/>
          <p:nvPr/>
        </p:nvGrpSpPr>
        <p:grpSpPr>
          <a:xfrm>
            <a:off x="5757913" y="3227047"/>
            <a:ext cx="388544" cy="347927"/>
            <a:chOff x="5757913" y="3227047"/>
            <a:chExt cx="388544" cy="347927"/>
          </a:xfrm>
        </p:grpSpPr>
        <p:sp>
          <p:nvSpPr>
            <p:cNvPr id="10922" name="Google Shape;10922;p6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4" name="Google Shape;10924;p65"/>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5"/>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5"/>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5"/>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5"/>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5"/>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5"/>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5"/>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0" name="Google Shape;10940;p65"/>
          <p:cNvGrpSpPr/>
          <p:nvPr/>
        </p:nvGrpSpPr>
        <p:grpSpPr>
          <a:xfrm>
            <a:off x="7414946" y="3220873"/>
            <a:ext cx="360091" cy="360117"/>
            <a:chOff x="7414946" y="3220873"/>
            <a:chExt cx="360091" cy="360117"/>
          </a:xfrm>
        </p:grpSpPr>
        <p:sp>
          <p:nvSpPr>
            <p:cNvPr id="10941" name="Google Shape;10941;p6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65"/>
          <p:cNvGrpSpPr/>
          <p:nvPr/>
        </p:nvGrpSpPr>
        <p:grpSpPr>
          <a:xfrm>
            <a:off x="8027227" y="3215041"/>
            <a:ext cx="231829" cy="371782"/>
            <a:chOff x="8027227" y="3215041"/>
            <a:chExt cx="231829" cy="371782"/>
          </a:xfrm>
        </p:grpSpPr>
        <p:sp>
          <p:nvSpPr>
            <p:cNvPr id="10953" name="Google Shape;10953;p6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5"/>
          <p:cNvGrpSpPr/>
          <p:nvPr/>
        </p:nvGrpSpPr>
        <p:grpSpPr>
          <a:xfrm>
            <a:off x="4093603" y="4146138"/>
            <a:ext cx="395638" cy="420544"/>
            <a:chOff x="4093603" y="4146138"/>
            <a:chExt cx="395638" cy="420544"/>
          </a:xfrm>
        </p:grpSpPr>
        <p:sp>
          <p:nvSpPr>
            <p:cNvPr id="10964" name="Google Shape;10964;p6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65"/>
          <p:cNvGrpSpPr/>
          <p:nvPr/>
        </p:nvGrpSpPr>
        <p:grpSpPr>
          <a:xfrm>
            <a:off x="4644406" y="4162322"/>
            <a:ext cx="392065" cy="387887"/>
            <a:chOff x="4644406" y="4162322"/>
            <a:chExt cx="392065" cy="387887"/>
          </a:xfrm>
        </p:grpSpPr>
        <p:sp>
          <p:nvSpPr>
            <p:cNvPr id="10982" name="Google Shape;10982;p6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65"/>
          <p:cNvGrpSpPr/>
          <p:nvPr/>
        </p:nvGrpSpPr>
        <p:grpSpPr>
          <a:xfrm>
            <a:off x="5728383" y="4221698"/>
            <a:ext cx="417128" cy="269162"/>
            <a:chOff x="5728383" y="4221698"/>
            <a:chExt cx="417128" cy="269162"/>
          </a:xfrm>
        </p:grpSpPr>
        <p:sp>
          <p:nvSpPr>
            <p:cNvPr id="10989" name="Google Shape;10989;p6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65"/>
          <p:cNvGrpSpPr/>
          <p:nvPr/>
        </p:nvGrpSpPr>
        <p:grpSpPr>
          <a:xfrm>
            <a:off x="834210" y="3696905"/>
            <a:ext cx="371782" cy="342751"/>
            <a:chOff x="834210" y="3696905"/>
            <a:chExt cx="371782" cy="342751"/>
          </a:xfrm>
        </p:grpSpPr>
        <p:sp>
          <p:nvSpPr>
            <p:cNvPr id="11002" name="Google Shape;11002;p6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65"/>
          <p:cNvGrpSpPr/>
          <p:nvPr/>
        </p:nvGrpSpPr>
        <p:grpSpPr>
          <a:xfrm>
            <a:off x="1359398" y="3682271"/>
            <a:ext cx="395296" cy="371966"/>
            <a:chOff x="1359398" y="3682271"/>
            <a:chExt cx="395296" cy="371966"/>
          </a:xfrm>
        </p:grpSpPr>
        <p:sp>
          <p:nvSpPr>
            <p:cNvPr id="11015" name="Google Shape;11015;p6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65"/>
          <p:cNvGrpSpPr/>
          <p:nvPr/>
        </p:nvGrpSpPr>
        <p:grpSpPr>
          <a:xfrm>
            <a:off x="1908099" y="3682271"/>
            <a:ext cx="395296" cy="371966"/>
            <a:chOff x="1908099" y="3682271"/>
            <a:chExt cx="395296" cy="371966"/>
          </a:xfrm>
        </p:grpSpPr>
        <p:sp>
          <p:nvSpPr>
            <p:cNvPr id="11023" name="Google Shape;11023;p6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65"/>
          <p:cNvGrpSpPr/>
          <p:nvPr/>
        </p:nvGrpSpPr>
        <p:grpSpPr>
          <a:xfrm>
            <a:off x="2456800" y="3682271"/>
            <a:ext cx="395270" cy="371966"/>
            <a:chOff x="2456800" y="3682271"/>
            <a:chExt cx="395270" cy="371966"/>
          </a:xfrm>
        </p:grpSpPr>
        <p:sp>
          <p:nvSpPr>
            <p:cNvPr id="11031" name="Google Shape;11031;p6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65"/>
          <p:cNvGrpSpPr/>
          <p:nvPr/>
        </p:nvGrpSpPr>
        <p:grpSpPr>
          <a:xfrm>
            <a:off x="3014250" y="3682271"/>
            <a:ext cx="391092" cy="371940"/>
            <a:chOff x="3014250" y="3682271"/>
            <a:chExt cx="391092" cy="371940"/>
          </a:xfrm>
        </p:grpSpPr>
        <p:sp>
          <p:nvSpPr>
            <p:cNvPr id="11041" name="Google Shape;11041;p6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65"/>
          <p:cNvGrpSpPr/>
          <p:nvPr/>
        </p:nvGrpSpPr>
        <p:grpSpPr>
          <a:xfrm>
            <a:off x="3569125" y="3702947"/>
            <a:ext cx="388728" cy="330692"/>
            <a:chOff x="3569125" y="3702947"/>
            <a:chExt cx="388728" cy="330692"/>
          </a:xfrm>
        </p:grpSpPr>
        <p:sp>
          <p:nvSpPr>
            <p:cNvPr id="11045" name="Google Shape;11045;p6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65"/>
          <p:cNvGrpSpPr/>
          <p:nvPr/>
        </p:nvGrpSpPr>
        <p:grpSpPr>
          <a:xfrm>
            <a:off x="4111994" y="3682455"/>
            <a:ext cx="387992" cy="371625"/>
            <a:chOff x="4111994" y="3682455"/>
            <a:chExt cx="387992" cy="371625"/>
          </a:xfrm>
        </p:grpSpPr>
        <p:sp>
          <p:nvSpPr>
            <p:cNvPr id="11050" name="Google Shape;11050;p6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65"/>
          <p:cNvGrpSpPr/>
          <p:nvPr/>
        </p:nvGrpSpPr>
        <p:grpSpPr>
          <a:xfrm>
            <a:off x="4674908" y="3682271"/>
            <a:ext cx="371966" cy="371966"/>
            <a:chOff x="4674908" y="3682271"/>
            <a:chExt cx="371966" cy="371966"/>
          </a:xfrm>
        </p:grpSpPr>
        <p:sp>
          <p:nvSpPr>
            <p:cNvPr id="11053" name="Google Shape;11053;p6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65"/>
          <p:cNvGrpSpPr/>
          <p:nvPr/>
        </p:nvGrpSpPr>
        <p:grpSpPr>
          <a:xfrm>
            <a:off x="5223609" y="3731112"/>
            <a:ext cx="371782" cy="274285"/>
            <a:chOff x="5223609" y="3731112"/>
            <a:chExt cx="371782" cy="274285"/>
          </a:xfrm>
        </p:grpSpPr>
        <p:sp>
          <p:nvSpPr>
            <p:cNvPr id="11058" name="Google Shape;11058;p6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0" name="Google Shape;11060;p65"/>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1" name="Google Shape;11061;p65"/>
          <p:cNvGrpSpPr/>
          <p:nvPr/>
        </p:nvGrpSpPr>
        <p:grpSpPr>
          <a:xfrm>
            <a:off x="6319908" y="3696721"/>
            <a:ext cx="373963" cy="343119"/>
            <a:chOff x="6319908" y="3696721"/>
            <a:chExt cx="373963" cy="343119"/>
          </a:xfrm>
        </p:grpSpPr>
        <p:sp>
          <p:nvSpPr>
            <p:cNvPr id="11062" name="Google Shape;11062;p6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65"/>
          <p:cNvGrpSpPr/>
          <p:nvPr/>
        </p:nvGrpSpPr>
        <p:grpSpPr>
          <a:xfrm>
            <a:off x="6871342" y="3740044"/>
            <a:ext cx="371966" cy="256420"/>
            <a:chOff x="6871342" y="3740044"/>
            <a:chExt cx="371966" cy="256420"/>
          </a:xfrm>
        </p:grpSpPr>
        <p:sp>
          <p:nvSpPr>
            <p:cNvPr id="11072" name="Google Shape;11072;p6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65"/>
          <p:cNvGrpSpPr/>
          <p:nvPr/>
        </p:nvGrpSpPr>
        <p:grpSpPr>
          <a:xfrm>
            <a:off x="7402362" y="3681535"/>
            <a:ext cx="402757" cy="372728"/>
            <a:chOff x="7402362" y="3681535"/>
            <a:chExt cx="402757" cy="372728"/>
          </a:xfrm>
        </p:grpSpPr>
        <p:sp>
          <p:nvSpPr>
            <p:cNvPr id="11085" name="Google Shape;11085;p6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65"/>
          <p:cNvGrpSpPr/>
          <p:nvPr/>
        </p:nvGrpSpPr>
        <p:grpSpPr>
          <a:xfrm>
            <a:off x="7960705" y="3736235"/>
            <a:ext cx="378902" cy="264065"/>
            <a:chOff x="7960705" y="3736235"/>
            <a:chExt cx="378902" cy="264065"/>
          </a:xfrm>
        </p:grpSpPr>
        <p:sp>
          <p:nvSpPr>
            <p:cNvPr id="11102" name="Google Shape;11102;p6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65"/>
          <p:cNvGrpSpPr/>
          <p:nvPr/>
        </p:nvGrpSpPr>
        <p:grpSpPr>
          <a:xfrm>
            <a:off x="6400828" y="4162270"/>
            <a:ext cx="166200" cy="388019"/>
            <a:chOff x="6400828" y="4162270"/>
            <a:chExt cx="166200" cy="388019"/>
          </a:xfrm>
        </p:grpSpPr>
        <p:sp>
          <p:nvSpPr>
            <p:cNvPr id="11117" name="Google Shape;11117;p6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65"/>
          <p:cNvGrpSpPr/>
          <p:nvPr/>
        </p:nvGrpSpPr>
        <p:grpSpPr>
          <a:xfrm>
            <a:off x="6919815" y="4162270"/>
            <a:ext cx="225260" cy="388019"/>
            <a:chOff x="6919815" y="4162270"/>
            <a:chExt cx="225260" cy="388019"/>
          </a:xfrm>
        </p:grpSpPr>
        <p:sp>
          <p:nvSpPr>
            <p:cNvPr id="11125" name="Google Shape;11125;p6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5"/>
          <p:cNvGrpSpPr/>
          <p:nvPr/>
        </p:nvGrpSpPr>
        <p:grpSpPr>
          <a:xfrm>
            <a:off x="7385600" y="4177035"/>
            <a:ext cx="388728" cy="358383"/>
            <a:chOff x="7385600" y="4177035"/>
            <a:chExt cx="388728" cy="358383"/>
          </a:xfrm>
        </p:grpSpPr>
        <p:sp>
          <p:nvSpPr>
            <p:cNvPr id="11134" name="Google Shape;11134;p6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65"/>
          <p:cNvGrpSpPr/>
          <p:nvPr/>
        </p:nvGrpSpPr>
        <p:grpSpPr>
          <a:xfrm>
            <a:off x="3625085" y="3259862"/>
            <a:ext cx="369207" cy="258259"/>
            <a:chOff x="3625085" y="3259862"/>
            <a:chExt cx="369207" cy="258259"/>
          </a:xfrm>
        </p:grpSpPr>
        <p:sp>
          <p:nvSpPr>
            <p:cNvPr id="11142" name="Google Shape;11142;p6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65"/>
          <p:cNvGrpSpPr/>
          <p:nvPr/>
        </p:nvGrpSpPr>
        <p:grpSpPr>
          <a:xfrm>
            <a:off x="6317360" y="3276808"/>
            <a:ext cx="363217" cy="248590"/>
            <a:chOff x="6317360" y="3276808"/>
            <a:chExt cx="363217" cy="248590"/>
          </a:xfrm>
        </p:grpSpPr>
        <p:sp>
          <p:nvSpPr>
            <p:cNvPr id="11156" name="Google Shape;11156;p6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65"/>
          <p:cNvGrpSpPr/>
          <p:nvPr/>
        </p:nvGrpSpPr>
        <p:grpSpPr>
          <a:xfrm>
            <a:off x="5084391" y="4183682"/>
            <a:ext cx="504064" cy="325595"/>
            <a:chOff x="5084391" y="4183682"/>
            <a:chExt cx="504064" cy="325595"/>
          </a:xfrm>
        </p:grpSpPr>
        <p:sp>
          <p:nvSpPr>
            <p:cNvPr id="11184" name="Google Shape;11184;p6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65"/>
          <p:cNvGrpSpPr/>
          <p:nvPr/>
        </p:nvGrpSpPr>
        <p:grpSpPr>
          <a:xfrm>
            <a:off x="7947595" y="2347996"/>
            <a:ext cx="379795" cy="267165"/>
            <a:chOff x="7947595" y="2347996"/>
            <a:chExt cx="379795" cy="267165"/>
          </a:xfrm>
        </p:grpSpPr>
        <p:sp>
          <p:nvSpPr>
            <p:cNvPr id="11201" name="Google Shape;11201;p6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65"/>
          <p:cNvGrpSpPr/>
          <p:nvPr/>
        </p:nvGrpSpPr>
        <p:grpSpPr>
          <a:xfrm>
            <a:off x="6400644" y="2310269"/>
            <a:ext cx="275362" cy="338784"/>
            <a:chOff x="6400644" y="2310269"/>
            <a:chExt cx="275362" cy="338784"/>
          </a:xfrm>
        </p:grpSpPr>
        <p:sp>
          <p:nvSpPr>
            <p:cNvPr id="11211" name="Google Shape;11211;p6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65"/>
          <p:cNvGrpSpPr/>
          <p:nvPr/>
        </p:nvGrpSpPr>
        <p:grpSpPr>
          <a:xfrm>
            <a:off x="1342268" y="4161009"/>
            <a:ext cx="359565" cy="358094"/>
            <a:chOff x="1342268" y="4161009"/>
            <a:chExt cx="359565" cy="358094"/>
          </a:xfrm>
        </p:grpSpPr>
        <p:sp>
          <p:nvSpPr>
            <p:cNvPr id="11225" name="Google Shape;11225;p6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65"/>
          <p:cNvGrpSpPr/>
          <p:nvPr/>
        </p:nvGrpSpPr>
        <p:grpSpPr>
          <a:xfrm>
            <a:off x="1913012" y="2764940"/>
            <a:ext cx="417523" cy="374252"/>
            <a:chOff x="1913012" y="2764940"/>
            <a:chExt cx="417523" cy="374252"/>
          </a:xfrm>
        </p:grpSpPr>
        <p:sp>
          <p:nvSpPr>
            <p:cNvPr id="11235" name="Google Shape;11235;p6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65"/>
          <p:cNvGrpSpPr/>
          <p:nvPr/>
        </p:nvGrpSpPr>
        <p:grpSpPr>
          <a:xfrm>
            <a:off x="830742" y="2763601"/>
            <a:ext cx="384734" cy="381556"/>
            <a:chOff x="830742" y="2763601"/>
            <a:chExt cx="384734" cy="381556"/>
          </a:xfrm>
        </p:grpSpPr>
        <p:sp>
          <p:nvSpPr>
            <p:cNvPr id="11248" name="Google Shape;11248;p6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65"/>
          <p:cNvGrpSpPr/>
          <p:nvPr/>
        </p:nvGrpSpPr>
        <p:grpSpPr>
          <a:xfrm>
            <a:off x="3007498" y="4183419"/>
            <a:ext cx="375434" cy="329667"/>
            <a:chOff x="3007498" y="4183419"/>
            <a:chExt cx="375434" cy="329667"/>
          </a:xfrm>
        </p:grpSpPr>
        <p:sp>
          <p:nvSpPr>
            <p:cNvPr id="11270" name="Google Shape;11270;p6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65"/>
          <p:cNvGrpSpPr/>
          <p:nvPr/>
        </p:nvGrpSpPr>
        <p:grpSpPr>
          <a:xfrm>
            <a:off x="6919276" y="2766990"/>
            <a:ext cx="274550" cy="354728"/>
            <a:chOff x="7606826" y="2419290"/>
            <a:chExt cx="274550" cy="354728"/>
          </a:xfrm>
        </p:grpSpPr>
        <p:sp>
          <p:nvSpPr>
            <p:cNvPr id="11291" name="Google Shape;11291;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65"/>
          <p:cNvGrpSpPr/>
          <p:nvPr/>
        </p:nvGrpSpPr>
        <p:grpSpPr>
          <a:xfrm>
            <a:off x="7550168" y="2777003"/>
            <a:ext cx="263316" cy="354728"/>
            <a:chOff x="8062968" y="2419290"/>
            <a:chExt cx="263316" cy="354728"/>
          </a:xfrm>
        </p:grpSpPr>
        <p:sp>
          <p:nvSpPr>
            <p:cNvPr id="11307" name="Google Shape;11307;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27"/>
        <p:cNvGrpSpPr/>
        <p:nvPr/>
      </p:nvGrpSpPr>
      <p:grpSpPr>
        <a:xfrm>
          <a:off x="0" y="0"/>
          <a:ext cx="0" cy="0"/>
          <a:chOff x="0" y="0"/>
          <a:chExt cx="0" cy="0"/>
        </a:xfrm>
      </p:grpSpPr>
      <p:sp>
        <p:nvSpPr>
          <p:cNvPr id="11328" name="Google Shape;11328;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29" name="Google Shape;11329;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330" name="Google Shape;11330;p66"/>
          <p:cNvGrpSpPr/>
          <p:nvPr/>
        </p:nvGrpSpPr>
        <p:grpSpPr>
          <a:xfrm>
            <a:off x="7075663" y="2444129"/>
            <a:ext cx="362163" cy="347098"/>
            <a:chOff x="7075663" y="2444129"/>
            <a:chExt cx="362163" cy="347098"/>
          </a:xfrm>
        </p:grpSpPr>
        <p:sp>
          <p:nvSpPr>
            <p:cNvPr id="11331" name="Google Shape;11331;p6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66"/>
          <p:cNvGrpSpPr/>
          <p:nvPr/>
        </p:nvGrpSpPr>
        <p:grpSpPr>
          <a:xfrm>
            <a:off x="6638175" y="2436584"/>
            <a:ext cx="372197" cy="362163"/>
            <a:chOff x="6638175" y="2436584"/>
            <a:chExt cx="372197" cy="362163"/>
          </a:xfrm>
        </p:grpSpPr>
        <p:sp>
          <p:nvSpPr>
            <p:cNvPr id="11340" name="Google Shape;11340;p6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66"/>
          <p:cNvGrpSpPr/>
          <p:nvPr/>
        </p:nvGrpSpPr>
        <p:grpSpPr>
          <a:xfrm>
            <a:off x="6192906" y="2439440"/>
            <a:ext cx="371699" cy="356084"/>
            <a:chOff x="6192906" y="2439440"/>
            <a:chExt cx="371699" cy="356084"/>
          </a:xfrm>
        </p:grpSpPr>
        <p:sp>
          <p:nvSpPr>
            <p:cNvPr id="11354" name="Google Shape;11354;p6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66"/>
          <p:cNvGrpSpPr/>
          <p:nvPr/>
        </p:nvGrpSpPr>
        <p:grpSpPr>
          <a:xfrm>
            <a:off x="5762467" y="2436584"/>
            <a:ext cx="362163" cy="362163"/>
            <a:chOff x="5762467" y="2436584"/>
            <a:chExt cx="362163" cy="362163"/>
          </a:xfrm>
        </p:grpSpPr>
        <p:sp>
          <p:nvSpPr>
            <p:cNvPr id="11368" name="Google Shape;11368;p6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66"/>
          <p:cNvGrpSpPr/>
          <p:nvPr/>
        </p:nvGrpSpPr>
        <p:grpSpPr>
          <a:xfrm>
            <a:off x="5323721" y="2437029"/>
            <a:ext cx="362922" cy="361219"/>
            <a:chOff x="5323721" y="2437029"/>
            <a:chExt cx="362922" cy="361219"/>
          </a:xfrm>
        </p:grpSpPr>
        <p:sp>
          <p:nvSpPr>
            <p:cNvPr id="11394" name="Google Shape;11394;p6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66"/>
          <p:cNvGrpSpPr/>
          <p:nvPr/>
        </p:nvGrpSpPr>
        <p:grpSpPr>
          <a:xfrm>
            <a:off x="4875937" y="2468731"/>
            <a:ext cx="407122" cy="315448"/>
            <a:chOff x="4875937" y="2468731"/>
            <a:chExt cx="407122" cy="315448"/>
          </a:xfrm>
        </p:grpSpPr>
        <p:sp>
          <p:nvSpPr>
            <p:cNvPr id="11412" name="Google Shape;11412;p6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66"/>
          <p:cNvGrpSpPr/>
          <p:nvPr/>
        </p:nvGrpSpPr>
        <p:grpSpPr>
          <a:xfrm>
            <a:off x="4893282" y="3804774"/>
            <a:ext cx="242114" cy="362163"/>
            <a:chOff x="4893282" y="3804774"/>
            <a:chExt cx="242114" cy="362163"/>
          </a:xfrm>
        </p:grpSpPr>
        <p:sp>
          <p:nvSpPr>
            <p:cNvPr id="11432" name="Google Shape;11432;p6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66"/>
          <p:cNvGrpSpPr/>
          <p:nvPr/>
        </p:nvGrpSpPr>
        <p:grpSpPr>
          <a:xfrm>
            <a:off x="6248162" y="3804774"/>
            <a:ext cx="231058" cy="362425"/>
            <a:chOff x="6248162" y="3804774"/>
            <a:chExt cx="231058" cy="362425"/>
          </a:xfrm>
        </p:grpSpPr>
        <p:sp>
          <p:nvSpPr>
            <p:cNvPr id="11459" name="Google Shape;11459;p6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6"/>
          <p:cNvGrpSpPr/>
          <p:nvPr/>
        </p:nvGrpSpPr>
        <p:grpSpPr>
          <a:xfrm>
            <a:off x="5346568" y="3804774"/>
            <a:ext cx="233337" cy="362163"/>
            <a:chOff x="5346568" y="3804774"/>
            <a:chExt cx="233337" cy="362163"/>
          </a:xfrm>
        </p:grpSpPr>
        <p:sp>
          <p:nvSpPr>
            <p:cNvPr id="11464" name="Google Shape;11464;p6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66"/>
          <p:cNvGrpSpPr/>
          <p:nvPr/>
        </p:nvGrpSpPr>
        <p:grpSpPr>
          <a:xfrm>
            <a:off x="6704985" y="3805141"/>
            <a:ext cx="209967" cy="361639"/>
            <a:chOff x="6704985" y="3805141"/>
            <a:chExt cx="209967" cy="361639"/>
          </a:xfrm>
        </p:grpSpPr>
        <p:sp>
          <p:nvSpPr>
            <p:cNvPr id="11484" name="Google Shape;11484;p6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66"/>
          <p:cNvGrpSpPr/>
          <p:nvPr/>
        </p:nvGrpSpPr>
        <p:grpSpPr>
          <a:xfrm>
            <a:off x="7513884" y="2448269"/>
            <a:ext cx="363184" cy="338792"/>
            <a:chOff x="7513884" y="2448269"/>
            <a:chExt cx="363184" cy="338792"/>
          </a:xfrm>
        </p:grpSpPr>
        <p:sp>
          <p:nvSpPr>
            <p:cNvPr id="11497" name="Google Shape;11497;p6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66"/>
          <p:cNvGrpSpPr/>
          <p:nvPr/>
        </p:nvGrpSpPr>
        <p:grpSpPr>
          <a:xfrm>
            <a:off x="5777767" y="3804826"/>
            <a:ext cx="258699" cy="362136"/>
            <a:chOff x="5777767" y="3804826"/>
            <a:chExt cx="258699" cy="362136"/>
          </a:xfrm>
        </p:grpSpPr>
        <p:sp>
          <p:nvSpPr>
            <p:cNvPr id="11504" name="Google Shape;11504;p6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7" name="Google Shape;11507;p66"/>
          <p:cNvGrpSpPr/>
          <p:nvPr/>
        </p:nvGrpSpPr>
        <p:grpSpPr>
          <a:xfrm>
            <a:off x="7953101" y="2436584"/>
            <a:ext cx="361691" cy="362163"/>
            <a:chOff x="7953101" y="2436584"/>
            <a:chExt cx="361691" cy="362163"/>
          </a:xfrm>
        </p:grpSpPr>
        <p:sp>
          <p:nvSpPr>
            <p:cNvPr id="11508" name="Google Shape;11508;p6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6"/>
          <p:cNvGrpSpPr/>
          <p:nvPr/>
        </p:nvGrpSpPr>
        <p:grpSpPr>
          <a:xfrm>
            <a:off x="4859353" y="3355130"/>
            <a:ext cx="373481" cy="362267"/>
            <a:chOff x="4859353" y="3355130"/>
            <a:chExt cx="373481" cy="362267"/>
          </a:xfrm>
        </p:grpSpPr>
        <p:sp>
          <p:nvSpPr>
            <p:cNvPr id="11518" name="Google Shape;11518;p6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6"/>
          <p:cNvGrpSpPr/>
          <p:nvPr/>
        </p:nvGrpSpPr>
        <p:grpSpPr>
          <a:xfrm>
            <a:off x="6637678" y="1500982"/>
            <a:ext cx="378721" cy="362005"/>
            <a:chOff x="6637678" y="1500982"/>
            <a:chExt cx="378721" cy="362005"/>
          </a:xfrm>
        </p:grpSpPr>
        <p:sp>
          <p:nvSpPr>
            <p:cNvPr id="11533" name="Google Shape;11533;p6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66"/>
          <p:cNvGrpSpPr/>
          <p:nvPr/>
        </p:nvGrpSpPr>
        <p:grpSpPr>
          <a:xfrm>
            <a:off x="5827993" y="3355496"/>
            <a:ext cx="223041" cy="362163"/>
            <a:chOff x="5827993" y="3355496"/>
            <a:chExt cx="223041" cy="362163"/>
          </a:xfrm>
        </p:grpSpPr>
        <p:sp>
          <p:nvSpPr>
            <p:cNvPr id="11550" name="Google Shape;11550;p6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6"/>
          <p:cNvGrpSpPr/>
          <p:nvPr/>
        </p:nvGrpSpPr>
        <p:grpSpPr>
          <a:xfrm>
            <a:off x="7528713" y="1500641"/>
            <a:ext cx="370520" cy="361586"/>
            <a:chOff x="7528713" y="1500641"/>
            <a:chExt cx="370520" cy="361586"/>
          </a:xfrm>
        </p:grpSpPr>
        <p:sp>
          <p:nvSpPr>
            <p:cNvPr id="11566" name="Google Shape;11566;p6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66"/>
          <p:cNvGrpSpPr/>
          <p:nvPr/>
        </p:nvGrpSpPr>
        <p:grpSpPr>
          <a:xfrm>
            <a:off x="5317198" y="3355496"/>
            <a:ext cx="367429" cy="362163"/>
            <a:chOff x="5317198" y="3355496"/>
            <a:chExt cx="367429" cy="362163"/>
          </a:xfrm>
        </p:grpSpPr>
        <p:sp>
          <p:nvSpPr>
            <p:cNvPr id="11574" name="Google Shape;11574;p6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66"/>
          <p:cNvGrpSpPr/>
          <p:nvPr/>
        </p:nvGrpSpPr>
        <p:grpSpPr>
          <a:xfrm>
            <a:off x="5302971" y="1500563"/>
            <a:ext cx="383175" cy="362241"/>
            <a:chOff x="5302971" y="1500563"/>
            <a:chExt cx="383175" cy="362241"/>
          </a:xfrm>
        </p:grpSpPr>
        <p:sp>
          <p:nvSpPr>
            <p:cNvPr id="11591" name="Google Shape;11591;p6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3" name="Google Shape;11593;p66"/>
          <p:cNvGrpSpPr/>
          <p:nvPr/>
        </p:nvGrpSpPr>
        <p:grpSpPr>
          <a:xfrm>
            <a:off x="6202705" y="1525453"/>
            <a:ext cx="364180" cy="312461"/>
            <a:chOff x="6202705" y="1525453"/>
            <a:chExt cx="364180" cy="312461"/>
          </a:xfrm>
        </p:grpSpPr>
        <p:sp>
          <p:nvSpPr>
            <p:cNvPr id="11594" name="Google Shape;11594;p6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66"/>
          <p:cNvGrpSpPr/>
          <p:nvPr/>
        </p:nvGrpSpPr>
        <p:grpSpPr>
          <a:xfrm>
            <a:off x="7087217" y="1503602"/>
            <a:ext cx="362398" cy="356163"/>
            <a:chOff x="7087217" y="1503602"/>
            <a:chExt cx="362398" cy="356163"/>
          </a:xfrm>
        </p:grpSpPr>
        <p:sp>
          <p:nvSpPr>
            <p:cNvPr id="11602" name="Google Shape;11602;p6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6"/>
          <p:cNvGrpSpPr/>
          <p:nvPr/>
        </p:nvGrpSpPr>
        <p:grpSpPr>
          <a:xfrm>
            <a:off x="7968952" y="1500877"/>
            <a:ext cx="378747" cy="361455"/>
            <a:chOff x="7968952" y="1500877"/>
            <a:chExt cx="378747" cy="361455"/>
          </a:xfrm>
        </p:grpSpPr>
        <p:sp>
          <p:nvSpPr>
            <p:cNvPr id="11624" name="Google Shape;11624;p6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66"/>
          <p:cNvGrpSpPr/>
          <p:nvPr/>
        </p:nvGrpSpPr>
        <p:grpSpPr>
          <a:xfrm>
            <a:off x="5761445" y="1541723"/>
            <a:ext cx="362163" cy="279737"/>
            <a:chOff x="5761445" y="1541723"/>
            <a:chExt cx="362163" cy="279737"/>
          </a:xfrm>
        </p:grpSpPr>
        <p:sp>
          <p:nvSpPr>
            <p:cNvPr id="11640" name="Google Shape;11640;p6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66"/>
          <p:cNvGrpSpPr/>
          <p:nvPr/>
        </p:nvGrpSpPr>
        <p:grpSpPr>
          <a:xfrm>
            <a:off x="6204958" y="3355575"/>
            <a:ext cx="358390" cy="362320"/>
            <a:chOff x="6204958" y="3355575"/>
            <a:chExt cx="358390" cy="362320"/>
          </a:xfrm>
        </p:grpSpPr>
        <p:sp>
          <p:nvSpPr>
            <p:cNvPr id="11647" name="Google Shape;11647;p6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6"/>
          <p:cNvGrpSpPr/>
          <p:nvPr/>
        </p:nvGrpSpPr>
        <p:grpSpPr>
          <a:xfrm>
            <a:off x="4939970" y="1499855"/>
            <a:ext cx="242979" cy="362660"/>
            <a:chOff x="4939970" y="1499855"/>
            <a:chExt cx="242979" cy="362660"/>
          </a:xfrm>
        </p:grpSpPr>
        <p:sp>
          <p:nvSpPr>
            <p:cNvPr id="11664" name="Google Shape;11664;p6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6"/>
          <p:cNvGrpSpPr/>
          <p:nvPr/>
        </p:nvGrpSpPr>
        <p:grpSpPr>
          <a:xfrm>
            <a:off x="8023448" y="3355496"/>
            <a:ext cx="284322" cy="362163"/>
            <a:chOff x="8023448" y="3355496"/>
            <a:chExt cx="284322" cy="362163"/>
          </a:xfrm>
        </p:grpSpPr>
        <p:sp>
          <p:nvSpPr>
            <p:cNvPr id="11671" name="Google Shape;11671;p6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66"/>
          <p:cNvGrpSpPr/>
          <p:nvPr/>
        </p:nvGrpSpPr>
        <p:grpSpPr>
          <a:xfrm>
            <a:off x="6644201" y="3355496"/>
            <a:ext cx="366695" cy="361979"/>
            <a:chOff x="6644201" y="3355496"/>
            <a:chExt cx="366695" cy="361979"/>
          </a:xfrm>
        </p:grpSpPr>
        <p:sp>
          <p:nvSpPr>
            <p:cNvPr id="11681" name="Google Shape;11681;p6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66"/>
          <p:cNvGrpSpPr/>
          <p:nvPr/>
        </p:nvGrpSpPr>
        <p:grpSpPr>
          <a:xfrm>
            <a:off x="7955145" y="2019192"/>
            <a:ext cx="365176" cy="271013"/>
            <a:chOff x="7955145" y="2019192"/>
            <a:chExt cx="365176" cy="271013"/>
          </a:xfrm>
        </p:grpSpPr>
        <p:sp>
          <p:nvSpPr>
            <p:cNvPr id="11704" name="Google Shape;11704;p6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66"/>
          <p:cNvGrpSpPr/>
          <p:nvPr/>
        </p:nvGrpSpPr>
        <p:grpSpPr>
          <a:xfrm>
            <a:off x="7518155" y="2009471"/>
            <a:ext cx="361927" cy="290270"/>
            <a:chOff x="7518155" y="2009471"/>
            <a:chExt cx="361927" cy="290270"/>
          </a:xfrm>
        </p:grpSpPr>
        <p:sp>
          <p:nvSpPr>
            <p:cNvPr id="11711" name="Google Shape;11711;p6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66"/>
          <p:cNvGrpSpPr/>
          <p:nvPr/>
        </p:nvGrpSpPr>
        <p:grpSpPr>
          <a:xfrm>
            <a:off x="7079672" y="1991053"/>
            <a:ext cx="362163" cy="327264"/>
            <a:chOff x="7079672" y="1991053"/>
            <a:chExt cx="362163" cy="327264"/>
          </a:xfrm>
        </p:grpSpPr>
        <p:sp>
          <p:nvSpPr>
            <p:cNvPr id="11725" name="Google Shape;11725;p6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66"/>
          <p:cNvGrpSpPr/>
          <p:nvPr/>
        </p:nvGrpSpPr>
        <p:grpSpPr>
          <a:xfrm>
            <a:off x="6641188" y="2035514"/>
            <a:ext cx="361901" cy="238132"/>
            <a:chOff x="6641188" y="2035514"/>
            <a:chExt cx="361901" cy="238132"/>
          </a:xfrm>
        </p:grpSpPr>
        <p:sp>
          <p:nvSpPr>
            <p:cNvPr id="11742" name="Google Shape;11742;p6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66"/>
          <p:cNvGrpSpPr/>
          <p:nvPr/>
        </p:nvGrpSpPr>
        <p:grpSpPr>
          <a:xfrm>
            <a:off x="6202443" y="1986677"/>
            <a:ext cx="362425" cy="335884"/>
            <a:chOff x="6202443" y="1986677"/>
            <a:chExt cx="362425" cy="335884"/>
          </a:xfrm>
        </p:grpSpPr>
        <p:sp>
          <p:nvSpPr>
            <p:cNvPr id="11762" name="Google Shape;11762;p6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66"/>
          <p:cNvGrpSpPr/>
          <p:nvPr/>
        </p:nvGrpSpPr>
        <p:grpSpPr>
          <a:xfrm>
            <a:off x="5764222" y="2016598"/>
            <a:ext cx="374293" cy="276069"/>
            <a:chOff x="5764222" y="2016598"/>
            <a:chExt cx="374293" cy="276069"/>
          </a:xfrm>
        </p:grpSpPr>
        <p:sp>
          <p:nvSpPr>
            <p:cNvPr id="11783" name="Google Shape;11783;p6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66"/>
          <p:cNvGrpSpPr/>
          <p:nvPr/>
        </p:nvGrpSpPr>
        <p:grpSpPr>
          <a:xfrm>
            <a:off x="5325477" y="2016441"/>
            <a:ext cx="361927" cy="276515"/>
            <a:chOff x="5325477" y="2016441"/>
            <a:chExt cx="361927" cy="276515"/>
          </a:xfrm>
        </p:grpSpPr>
        <p:sp>
          <p:nvSpPr>
            <p:cNvPr id="11795" name="Google Shape;11795;p6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66"/>
          <p:cNvGrpSpPr/>
          <p:nvPr/>
        </p:nvGrpSpPr>
        <p:grpSpPr>
          <a:xfrm>
            <a:off x="4870671" y="2017200"/>
            <a:ext cx="364180" cy="274812"/>
            <a:chOff x="4870671" y="2017200"/>
            <a:chExt cx="364180" cy="274812"/>
          </a:xfrm>
        </p:grpSpPr>
        <p:sp>
          <p:nvSpPr>
            <p:cNvPr id="11816" name="Google Shape;11816;p6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66"/>
          <p:cNvGrpSpPr/>
          <p:nvPr/>
        </p:nvGrpSpPr>
        <p:grpSpPr>
          <a:xfrm>
            <a:off x="7144726" y="3355496"/>
            <a:ext cx="260690" cy="362032"/>
            <a:chOff x="7144726" y="3355496"/>
            <a:chExt cx="260690" cy="362032"/>
          </a:xfrm>
        </p:grpSpPr>
        <p:sp>
          <p:nvSpPr>
            <p:cNvPr id="11830" name="Google Shape;11830;p6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6"/>
          <p:cNvGrpSpPr/>
          <p:nvPr/>
        </p:nvGrpSpPr>
        <p:grpSpPr>
          <a:xfrm>
            <a:off x="6705719" y="4278051"/>
            <a:ext cx="261712" cy="361770"/>
            <a:chOff x="6705719" y="4278051"/>
            <a:chExt cx="261712" cy="361770"/>
          </a:xfrm>
        </p:grpSpPr>
        <p:sp>
          <p:nvSpPr>
            <p:cNvPr id="11837" name="Google Shape;11837;p6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66"/>
          <p:cNvGrpSpPr/>
          <p:nvPr/>
        </p:nvGrpSpPr>
        <p:grpSpPr>
          <a:xfrm>
            <a:off x="5750650" y="2891652"/>
            <a:ext cx="320216" cy="361403"/>
            <a:chOff x="5750650" y="2891652"/>
            <a:chExt cx="320216" cy="361403"/>
          </a:xfrm>
        </p:grpSpPr>
        <p:sp>
          <p:nvSpPr>
            <p:cNvPr id="11853" name="Google Shape;11853;p6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66"/>
          <p:cNvGrpSpPr/>
          <p:nvPr/>
        </p:nvGrpSpPr>
        <p:grpSpPr>
          <a:xfrm>
            <a:off x="6658009" y="2891390"/>
            <a:ext cx="315972" cy="361927"/>
            <a:chOff x="6658009" y="2891390"/>
            <a:chExt cx="315972" cy="361927"/>
          </a:xfrm>
        </p:grpSpPr>
        <p:sp>
          <p:nvSpPr>
            <p:cNvPr id="11869" name="Google Shape;11869;p6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6"/>
          <p:cNvGrpSpPr/>
          <p:nvPr/>
        </p:nvGrpSpPr>
        <p:grpSpPr>
          <a:xfrm>
            <a:off x="6203465" y="2891206"/>
            <a:ext cx="320478" cy="362110"/>
            <a:chOff x="6203465" y="2891206"/>
            <a:chExt cx="320478" cy="362110"/>
          </a:xfrm>
        </p:grpSpPr>
        <p:sp>
          <p:nvSpPr>
            <p:cNvPr id="11877" name="Google Shape;11877;p6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66"/>
          <p:cNvGrpSpPr/>
          <p:nvPr/>
        </p:nvGrpSpPr>
        <p:grpSpPr>
          <a:xfrm>
            <a:off x="7567280" y="2891259"/>
            <a:ext cx="307116" cy="362294"/>
            <a:chOff x="7567280" y="2891259"/>
            <a:chExt cx="307116" cy="362294"/>
          </a:xfrm>
        </p:grpSpPr>
        <p:sp>
          <p:nvSpPr>
            <p:cNvPr id="11883" name="Google Shape;11883;p6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6"/>
          <p:cNvGrpSpPr/>
          <p:nvPr/>
        </p:nvGrpSpPr>
        <p:grpSpPr>
          <a:xfrm>
            <a:off x="7112579" y="2891521"/>
            <a:ext cx="338556" cy="361534"/>
            <a:chOff x="7112579" y="2891521"/>
            <a:chExt cx="338556" cy="361534"/>
          </a:xfrm>
        </p:grpSpPr>
        <p:sp>
          <p:nvSpPr>
            <p:cNvPr id="11896" name="Google Shape;11896;p6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66"/>
          <p:cNvGrpSpPr/>
          <p:nvPr/>
        </p:nvGrpSpPr>
        <p:grpSpPr>
          <a:xfrm>
            <a:off x="7155259" y="3805036"/>
            <a:ext cx="207478" cy="361272"/>
            <a:chOff x="7155259" y="3805036"/>
            <a:chExt cx="207478" cy="361272"/>
          </a:xfrm>
        </p:grpSpPr>
        <p:sp>
          <p:nvSpPr>
            <p:cNvPr id="11899" name="Google Shape;11899;p6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66"/>
          <p:cNvGrpSpPr/>
          <p:nvPr/>
        </p:nvGrpSpPr>
        <p:grpSpPr>
          <a:xfrm>
            <a:off x="4915368" y="2891390"/>
            <a:ext cx="182850" cy="361927"/>
            <a:chOff x="4915368" y="2891390"/>
            <a:chExt cx="182850" cy="361927"/>
          </a:xfrm>
        </p:grpSpPr>
        <p:sp>
          <p:nvSpPr>
            <p:cNvPr id="11912" name="Google Shape;11912;p6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66"/>
          <p:cNvGrpSpPr/>
          <p:nvPr/>
        </p:nvGrpSpPr>
        <p:grpSpPr>
          <a:xfrm>
            <a:off x="8028714" y="2891652"/>
            <a:ext cx="289589" cy="361403"/>
            <a:chOff x="8028714" y="2891652"/>
            <a:chExt cx="289589" cy="361403"/>
          </a:xfrm>
        </p:grpSpPr>
        <p:sp>
          <p:nvSpPr>
            <p:cNvPr id="11924" name="Google Shape;11924;p6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66"/>
          <p:cNvGrpSpPr/>
          <p:nvPr/>
        </p:nvGrpSpPr>
        <p:grpSpPr>
          <a:xfrm>
            <a:off x="7551822" y="3804774"/>
            <a:ext cx="293335" cy="361927"/>
            <a:chOff x="7551822" y="3804774"/>
            <a:chExt cx="293335" cy="361927"/>
          </a:xfrm>
        </p:grpSpPr>
        <p:sp>
          <p:nvSpPr>
            <p:cNvPr id="11945" name="Google Shape;11945;p6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66"/>
          <p:cNvGrpSpPr/>
          <p:nvPr/>
        </p:nvGrpSpPr>
        <p:grpSpPr>
          <a:xfrm>
            <a:off x="6263725" y="4277658"/>
            <a:ext cx="210491" cy="362163"/>
            <a:chOff x="6263725" y="4277658"/>
            <a:chExt cx="210491" cy="362163"/>
          </a:xfrm>
        </p:grpSpPr>
        <p:sp>
          <p:nvSpPr>
            <p:cNvPr id="11957" name="Google Shape;11957;p6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66"/>
          <p:cNvGrpSpPr/>
          <p:nvPr/>
        </p:nvGrpSpPr>
        <p:grpSpPr>
          <a:xfrm>
            <a:off x="7987790" y="3804695"/>
            <a:ext cx="336303" cy="362005"/>
            <a:chOff x="7987790" y="3804695"/>
            <a:chExt cx="336303" cy="362005"/>
          </a:xfrm>
        </p:grpSpPr>
        <p:sp>
          <p:nvSpPr>
            <p:cNvPr id="11973" name="Google Shape;11973;p6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6"/>
          <p:cNvGrpSpPr/>
          <p:nvPr/>
        </p:nvGrpSpPr>
        <p:grpSpPr>
          <a:xfrm>
            <a:off x="5273444" y="2891285"/>
            <a:ext cx="371123" cy="362267"/>
            <a:chOff x="5273444" y="2891285"/>
            <a:chExt cx="371123" cy="362267"/>
          </a:xfrm>
        </p:grpSpPr>
        <p:sp>
          <p:nvSpPr>
            <p:cNvPr id="11984" name="Google Shape;11984;p6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66"/>
          <p:cNvGrpSpPr/>
          <p:nvPr/>
        </p:nvGrpSpPr>
        <p:grpSpPr>
          <a:xfrm>
            <a:off x="7630397" y="3358399"/>
            <a:ext cx="214759" cy="357030"/>
            <a:chOff x="2235125" y="238075"/>
            <a:chExt cx="3144350" cy="5227375"/>
          </a:xfrm>
        </p:grpSpPr>
        <p:sp>
          <p:nvSpPr>
            <p:cNvPr id="11999" name="Google Shape;11999;p6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66"/>
          <p:cNvGrpSpPr/>
          <p:nvPr/>
        </p:nvGrpSpPr>
        <p:grpSpPr>
          <a:xfrm>
            <a:off x="2810729" y="4267107"/>
            <a:ext cx="342496" cy="351944"/>
            <a:chOff x="2810729" y="4267107"/>
            <a:chExt cx="342496" cy="351944"/>
          </a:xfrm>
        </p:grpSpPr>
        <p:sp>
          <p:nvSpPr>
            <p:cNvPr id="12009" name="Google Shape;12009;p6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66"/>
          <p:cNvGrpSpPr/>
          <p:nvPr/>
        </p:nvGrpSpPr>
        <p:grpSpPr>
          <a:xfrm>
            <a:off x="1779168" y="3805625"/>
            <a:ext cx="282381" cy="343454"/>
            <a:chOff x="1779168" y="3805625"/>
            <a:chExt cx="282381" cy="343454"/>
          </a:xfrm>
        </p:grpSpPr>
        <p:sp>
          <p:nvSpPr>
            <p:cNvPr id="12040" name="Google Shape;12040;p6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8" name="Google Shape;12068;p66"/>
          <p:cNvGrpSpPr/>
          <p:nvPr/>
        </p:nvGrpSpPr>
        <p:grpSpPr>
          <a:xfrm>
            <a:off x="2593522" y="2407029"/>
            <a:ext cx="391606" cy="364535"/>
            <a:chOff x="2593522" y="2407029"/>
            <a:chExt cx="391606" cy="364535"/>
          </a:xfrm>
        </p:grpSpPr>
        <p:sp>
          <p:nvSpPr>
            <p:cNvPr id="12069" name="Google Shape;12069;p6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66"/>
          <p:cNvGrpSpPr/>
          <p:nvPr/>
        </p:nvGrpSpPr>
        <p:grpSpPr>
          <a:xfrm>
            <a:off x="3955047" y="2432242"/>
            <a:ext cx="322912" cy="334396"/>
            <a:chOff x="3955047" y="2432242"/>
            <a:chExt cx="322912" cy="334396"/>
          </a:xfrm>
        </p:grpSpPr>
        <p:sp>
          <p:nvSpPr>
            <p:cNvPr id="12109" name="Google Shape;12109;p6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66"/>
          <p:cNvGrpSpPr/>
          <p:nvPr/>
        </p:nvGrpSpPr>
        <p:grpSpPr>
          <a:xfrm>
            <a:off x="1802465" y="1962854"/>
            <a:ext cx="265373" cy="351944"/>
            <a:chOff x="1802465" y="1962854"/>
            <a:chExt cx="265373" cy="351944"/>
          </a:xfrm>
        </p:grpSpPr>
        <p:sp>
          <p:nvSpPr>
            <p:cNvPr id="12113" name="Google Shape;12113;p6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66"/>
          <p:cNvGrpSpPr/>
          <p:nvPr/>
        </p:nvGrpSpPr>
        <p:grpSpPr>
          <a:xfrm>
            <a:off x="3512070" y="1956222"/>
            <a:ext cx="373983" cy="363622"/>
            <a:chOff x="3512070" y="1956222"/>
            <a:chExt cx="373983" cy="363622"/>
          </a:xfrm>
        </p:grpSpPr>
        <p:sp>
          <p:nvSpPr>
            <p:cNvPr id="12121" name="Google Shape;12121;p6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66"/>
          <p:cNvGrpSpPr/>
          <p:nvPr/>
        </p:nvGrpSpPr>
        <p:grpSpPr>
          <a:xfrm>
            <a:off x="842683" y="2394751"/>
            <a:ext cx="345640" cy="356660"/>
            <a:chOff x="842683" y="2394751"/>
            <a:chExt cx="345640" cy="356660"/>
          </a:xfrm>
        </p:grpSpPr>
        <p:sp>
          <p:nvSpPr>
            <p:cNvPr id="12139" name="Google Shape;12139;p6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66"/>
          <p:cNvGrpSpPr/>
          <p:nvPr/>
        </p:nvGrpSpPr>
        <p:grpSpPr>
          <a:xfrm>
            <a:off x="1290615" y="2399467"/>
            <a:ext cx="336836" cy="342511"/>
            <a:chOff x="1290615" y="2399467"/>
            <a:chExt cx="336836" cy="342511"/>
          </a:xfrm>
        </p:grpSpPr>
        <p:sp>
          <p:nvSpPr>
            <p:cNvPr id="12156" name="Google Shape;12156;p6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66"/>
          <p:cNvGrpSpPr/>
          <p:nvPr/>
        </p:nvGrpSpPr>
        <p:grpSpPr>
          <a:xfrm>
            <a:off x="1748310" y="2408601"/>
            <a:ext cx="308508" cy="333378"/>
            <a:chOff x="1748310" y="2408601"/>
            <a:chExt cx="308508" cy="333378"/>
          </a:xfrm>
        </p:grpSpPr>
        <p:sp>
          <p:nvSpPr>
            <p:cNvPr id="12176" name="Google Shape;12176;p6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66"/>
          <p:cNvGrpSpPr/>
          <p:nvPr/>
        </p:nvGrpSpPr>
        <p:grpSpPr>
          <a:xfrm>
            <a:off x="3044614" y="2418033"/>
            <a:ext cx="376184" cy="315141"/>
            <a:chOff x="3044614" y="2418033"/>
            <a:chExt cx="376184" cy="315141"/>
          </a:xfrm>
        </p:grpSpPr>
        <p:sp>
          <p:nvSpPr>
            <p:cNvPr id="12185" name="Google Shape;12185;p6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66"/>
          <p:cNvGrpSpPr/>
          <p:nvPr/>
        </p:nvGrpSpPr>
        <p:grpSpPr>
          <a:xfrm>
            <a:off x="3943638" y="3815072"/>
            <a:ext cx="357933" cy="342676"/>
            <a:chOff x="3943638" y="3815072"/>
            <a:chExt cx="357933" cy="342676"/>
          </a:xfrm>
        </p:grpSpPr>
        <p:sp>
          <p:nvSpPr>
            <p:cNvPr id="12195" name="Google Shape;12195;p6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66"/>
          <p:cNvGrpSpPr/>
          <p:nvPr/>
        </p:nvGrpSpPr>
        <p:grpSpPr>
          <a:xfrm>
            <a:off x="3508282" y="3810341"/>
            <a:ext cx="351644" cy="351959"/>
            <a:chOff x="3508282" y="3810341"/>
            <a:chExt cx="351644" cy="351959"/>
          </a:xfrm>
        </p:grpSpPr>
        <p:sp>
          <p:nvSpPr>
            <p:cNvPr id="12205" name="Google Shape;12205;p6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66"/>
          <p:cNvGrpSpPr/>
          <p:nvPr/>
        </p:nvGrpSpPr>
        <p:grpSpPr>
          <a:xfrm>
            <a:off x="2224585" y="1962854"/>
            <a:ext cx="303163" cy="351809"/>
            <a:chOff x="2224585" y="1962854"/>
            <a:chExt cx="303163" cy="351809"/>
          </a:xfrm>
        </p:grpSpPr>
        <p:sp>
          <p:nvSpPr>
            <p:cNvPr id="12219" name="Google Shape;12219;p6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6"/>
          <p:cNvGrpSpPr/>
          <p:nvPr/>
        </p:nvGrpSpPr>
        <p:grpSpPr>
          <a:xfrm>
            <a:off x="2622794" y="1990868"/>
            <a:ext cx="389090" cy="296231"/>
            <a:chOff x="2622794" y="1990868"/>
            <a:chExt cx="389090" cy="296231"/>
          </a:xfrm>
        </p:grpSpPr>
        <p:sp>
          <p:nvSpPr>
            <p:cNvPr id="12228" name="Google Shape;12228;p6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6"/>
          <p:cNvGrpSpPr/>
          <p:nvPr/>
        </p:nvGrpSpPr>
        <p:grpSpPr>
          <a:xfrm>
            <a:off x="3977326" y="1952149"/>
            <a:ext cx="327074" cy="375241"/>
            <a:chOff x="3977326" y="1952149"/>
            <a:chExt cx="327074" cy="375241"/>
          </a:xfrm>
        </p:grpSpPr>
        <p:sp>
          <p:nvSpPr>
            <p:cNvPr id="12238" name="Google Shape;12238;p6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6"/>
          <p:cNvGrpSpPr/>
          <p:nvPr/>
        </p:nvGrpSpPr>
        <p:grpSpPr>
          <a:xfrm>
            <a:off x="1341612" y="3340055"/>
            <a:ext cx="259399" cy="370524"/>
            <a:chOff x="1341612" y="3340055"/>
            <a:chExt cx="259399" cy="370524"/>
          </a:xfrm>
        </p:grpSpPr>
        <p:sp>
          <p:nvSpPr>
            <p:cNvPr id="12256" name="Google Shape;12256;p6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66"/>
          <p:cNvGrpSpPr/>
          <p:nvPr/>
        </p:nvGrpSpPr>
        <p:grpSpPr>
          <a:xfrm>
            <a:off x="2179892" y="3844972"/>
            <a:ext cx="351629" cy="282381"/>
            <a:chOff x="2179892" y="3844972"/>
            <a:chExt cx="351629" cy="282381"/>
          </a:xfrm>
        </p:grpSpPr>
        <p:sp>
          <p:nvSpPr>
            <p:cNvPr id="12275" name="Google Shape;12275;p6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66"/>
          <p:cNvGrpSpPr/>
          <p:nvPr/>
        </p:nvGrpSpPr>
        <p:grpSpPr>
          <a:xfrm>
            <a:off x="3131170" y="3816884"/>
            <a:ext cx="220051" cy="338169"/>
            <a:chOff x="3131170" y="3816884"/>
            <a:chExt cx="220051" cy="338169"/>
          </a:xfrm>
        </p:grpSpPr>
        <p:sp>
          <p:nvSpPr>
            <p:cNvPr id="12296" name="Google Shape;12296;p6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66"/>
          <p:cNvGrpSpPr/>
          <p:nvPr/>
        </p:nvGrpSpPr>
        <p:grpSpPr>
          <a:xfrm>
            <a:off x="903502" y="3359564"/>
            <a:ext cx="247990" cy="333393"/>
            <a:chOff x="903502" y="3359564"/>
            <a:chExt cx="247990" cy="333393"/>
          </a:xfrm>
        </p:grpSpPr>
        <p:sp>
          <p:nvSpPr>
            <p:cNvPr id="12306" name="Google Shape;12306;p6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66"/>
          <p:cNvGrpSpPr/>
          <p:nvPr/>
        </p:nvGrpSpPr>
        <p:grpSpPr>
          <a:xfrm>
            <a:off x="2616191" y="2890461"/>
            <a:ext cx="365793" cy="361152"/>
            <a:chOff x="2616191" y="2890461"/>
            <a:chExt cx="365793" cy="361152"/>
          </a:xfrm>
        </p:grpSpPr>
        <p:sp>
          <p:nvSpPr>
            <p:cNvPr id="12329" name="Google Shape;12329;p6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66"/>
          <p:cNvGrpSpPr/>
          <p:nvPr/>
        </p:nvGrpSpPr>
        <p:grpSpPr>
          <a:xfrm>
            <a:off x="3049959" y="1945861"/>
            <a:ext cx="402940" cy="388536"/>
            <a:chOff x="3049959" y="1945861"/>
            <a:chExt cx="402940" cy="388536"/>
          </a:xfrm>
        </p:grpSpPr>
        <p:sp>
          <p:nvSpPr>
            <p:cNvPr id="12341" name="Google Shape;12341;p6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66"/>
          <p:cNvGrpSpPr/>
          <p:nvPr/>
        </p:nvGrpSpPr>
        <p:grpSpPr>
          <a:xfrm>
            <a:off x="2483025" y="4268679"/>
            <a:ext cx="202428" cy="349114"/>
            <a:chOff x="2483025" y="4268679"/>
            <a:chExt cx="202428" cy="349114"/>
          </a:xfrm>
        </p:grpSpPr>
        <p:sp>
          <p:nvSpPr>
            <p:cNvPr id="12348" name="Google Shape;12348;p6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66"/>
          <p:cNvGrpSpPr/>
          <p:nvPr/>
        </p:nvGrpSpPr>
        <p:grpSpPr>
          <a:xfrm>
            <a:off x="862507" y="2885984"/>
            <a:ext cx="329590" cy="365000"/>
            <a:chOff x="862507" y="2885984"/>
            <a:chExt cx="329590" cy="365000"/>
          </a:xfrm>
        </p:grpSpPr>
        <p:sp>
          <p:nvSpPr>
            <p:cNvPr id="12355" name="Google Shape;12355;p6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66"/>
          <p:cNvGrpSpPr/>
          <p:nvPr/>
        </p:nvGrpSpPr>
        <p:grpSpPr>
          <a:xfrm>
            <a:off x="3082075" y="2871805"/>
            <a:ext cx="318884" cy="379807"/>
            <a:chOff x="3082075" y="2871805"/>
            <a:chExt cx="318884" cy="379807"/>
          </a:xfrm>
        </p:grpSpPr>
        <p:sp>
          <p:nvSpPr>
            <p:cNvPr id="12363" name="Google Shape;12363;p6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6"/>
          <p:cNvGrpSpPr/>
          <p:nvPr/>
        </p:nvGrpSpPr>
        <p:grpSpPr>
          <a:xfrm>
            <a:off x="2594780" y="1516494"/>
            <a:ext cx="410187" cy="324244"/>
            <a:chOff x="2594780" y="1516494"/>
            <a:chExt cx="410187" cy="324244"/>
          </a:xfrm>
        </p:grpSpPr>
        <p:sp>
          <p:nvSpPr>
            <p:cNvPr id="12384" name="Google Shape;12384;p6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66"/>
          <p:cNvGrpSpPr/>
          <p:nvPr/>
        </p:nvGrpSpPr>
        <p:grpSpPr>
          <a:xfrm>
            <a:off x="1742965" y="1502959"/>
            <a:ext cx="333692" cy="333363"/>
            <a:chOff x="1742965" y="1502959"/>
            <a:chExt cx="333692" cy="333363"/>
          </a:xfrm>
        </p:grpSpPr>
        <p:sp>
          <p:nvSpPr>
            <p:cNvPr id="12393" name="Google Shape;12393;p6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66"/>
          <p:cNvGrpSpPr/>
          <p:nvPr/>
        </p:nvGrpSpPr>
        <p:grpSpPr>
          <a:xfrm>
            <a:off x="3051531" y="1516809"/>
            <a:ext cx="390034" cy="296545"/>
            <a:chOff x="3051531" y="1516809"/>
            <a:chExt cx="390034" cy="296545"/>
          </a:xfrm>
        </p:grpSpPr>
        <p:sp>
          <p:nvSpPr>
            <p:cNvPr id="12398" name="Google Shape;12398;p6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66"/>
          <p:cNvGrpSpPr/>
          <p:nvPr/>
        </p:nvGrpSpPr>
        <p:grpSpPr>
          <a:xfrm>
            <a:off x="3514900" y="1489020"/>
            <a:ext cx="354145" cy="351869"/>
            <a:chOff x="3514900" y="1489020"/>
            <a:chExt cx="354145" cy="351869"/>
          </a:xfrm>
        </p:grpSpPr>
        <p:sp>
          <p:nvSpPr>
            <p:cNvPr id="12414" name="Google Shape;12414;p6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66"/>
          <p:cNvGrpSpPr/>
          <p:nvPr/>
        </p:nvGrpSpPr>
        <p:grpSpPr>
          <a:xfrm>
            <a:off x="3066324" y="3350446"/>
            <a:ext cx="346598" cy="333183"/>
            <a:chOff x="3066324" y="3350446"/>
            <a:chExt cx="346598" cy="333183"/>
          </a:xfrm>
        </p:grpSpPr>
        <p:sp>
          <p:nvSpPr>
            <p:cNvPr id="12437" name="Google Shape;12437;p6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66"/>
          <p:cNvGrpSpPr/>
          <p:nvPr/>
        </p:nvGrpSpPr>
        <p:grpSpPr>
          <a:xfrm>
            <a:off x="1282755" y="1952089"/>
            <a:ext cx="363278" cy="363338"/>
            <a:chOff x="1282755" y="1952089"/>
            <a:chExt cx="363278" cy="363338"/>
          </a:xfrm>
        </p:grpSpPr>
        <p:sp>
          <p:nvSpPr>
            <p:cNvPr id="12448" name="Google Shape;12448;p6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66"/>
          <p:cNvGrpSpPr/>
          <p:nvPr/>
        </p:nvGrpSpPr>
        <p:grpSpPr>
          <a:xfrm>
            <a:off x="3510094" y="2909281"/>
            <a:ext cx="355133" cy="343574"/>
            <a:chOff x="3510094" y="2909281"/>
            <a:chExt cx="355133" cy="343574"/>
          </a:xfrm>
        </p:grpSpPr>
        <p:sp>
          <p:nvSpPr>
            <p:cNvPr id="12456" name="Google Shape;12456;p6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9" name="Google Shape;12469;p66"/>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0" name="Google Shape;12470;p66"/>
          <p:cNvGrpSpPr/>
          <p:nvPr/>
        </p:nvGrpSpPr>
        <p:grpSpPr>
          <a:xfrm>
            <a:off x="2163842" y="1506972"/>
            <a:ext cx="382787" cy="331566"/>
            <a:chOff x="2163842" y="1506972"/>
            <a:chExt cx="382787" cy="331566"/>
          </a:xfrm>
        </p:grpSpPr>
        <p:sp>
          <p:nvSpPr>
            <p:cNvPr id="12471" name="Google Shape;12471;p6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66"/>
          <p:cNvGrpSpPr/>
          <p:nvPr/>
        </p:nvGrpSpPr>
        <p:grpSpPr>
          <a:xfrm>
            <a:off x="1738877" y="3349652"/>
            <a:ext cx="357918" cy="350536"/>
            <a:chOff x="1738877" y="3349652"/>
            <a:chExt cx="357918" cy="350536"/>
          </a:xfrm>
        </p:grpSpPr>
        <p:sp>
          <p:nvSpPr>
            <p:cNvPr id="12480" name="Google Shape;12480;p6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6"/>
          <p:cNvGrpSpPr/>
          <p:nvPr/>
        </p:nvGrpSpPr>
        <p:grpSpPr>
          <a:xfrm>
            <a:off x="1971819" y="4276854"/>
            <a:ext cx="383281" cy="333947"/>
            <a:chOff x="1971819" y="4276854"/>
            <a:chExt cx="383281" cy="333947"/>
          </a:xfrm>
        </p:grpSpPr>
        <p:sp>
          <p:nvSpPr>
            <p:cNvPr id="12499" name="Google Shape;12499;p6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66"/>
          <p:cNvGrpSpPr/>
          <p:nvPr/>
        </p:nvGrpSpPr>
        <p:grpSpPr>
          <a:xfrm>
            <a:off x="1825119" y="2885819"/>
            <a:ext cx="175987" cy="361391"/>
            <a:chOff x="1825119" y="2885819"/>
            <a:chExt cx="175987" cy="361391"/>
          </a:xfrm>
        </p:grpSpPr>
        <p:sp>
          <p:nvSpPr>
            <p:cNvPr id="12510" name="Google Shape;12510;p6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66"/>
          <p:cNvGrpSpPr/>
          <p:nvPr/>
        </p:nvGrpSpPr>
        <p:grpSpPr>
          <a:xfrm>
            <a:off x="3504824" y="3405844"/>
            <a:ext cx="369896" cy="226339"/>
            <a:chOff x="3504824" y="3405844"/>
            <a:chExt cx="369896" cy="226339"/>
          </a:xfrm>
        </p:grpSpPr>
        <p:sp>
          <p:nvSpPr>
            <p:cNvPr id="12521" name="Google Shape;12521;p6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6"/>
          <p:cNvGrpSpPr/>
          <p:nvPr/>
        </p:nvGrpSpPr>
        <p:grpSpPr>
          <a:xfrm>
            <a:off x="1295661" y="3819594"/>
            <a:ext cx="345640" cy="342900"/>
            <a:chOff x="1295661" y="3819594"/>
            <a:chExt cx="345640" cy="342900"/>
          </a:xfrm>
        </p:grpSpPr>
        <p:sp>
          <p:nvSpPr>
            <p:cNvPr id="12538" name="Google Shape;12538;p6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66"/>
          <p:cNvGrpSpPr/>
          <p:nvPr/>
        </p:nvGrpSpPr>
        <p:grpSpPr>
          <a:xfrm>
            <a:off x="3486572" y="2433470"/>
            <a:ext cx="379328" cy="281738"/>
            <a:chOff x="3486572" y="2433470"/>
            <a:chExt cx="379328" cy="281738"/>
          </a:xfrm>
        </p:grpSpPr>
        <p:sp>
          <p:nvSpPr>
            <p:cNvPr id="12556" name="Google Shape;12556;p6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3" name="Google Shape;12563;p66"/>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4" name="Google Shape;12564;p66"/>
          <p:cNvGrpSpPr/>
          <p:nvPr/>
        </p:nvGrpSpPr>
        <p:grpSpPr>
          <a:xfrm>
            <a:off x="3997149" y="3329634"/>
            <a:ext cx="270733" cy="355762"/>
            <a:chOff x="3997149" y="3329634"/>
            <a:chExt cx="270733" cy="355762"/>
          </a:xfrm>
        </p:grpSpPr>
        <p:sp>
          <p:nvSpPr>
            <p:cNvPr id="12565" name="Google Shape;12565;p6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66"/>
          <p:cNvGrpSpPr/>
          <p:nvPr/>
        </p:nvGrpSpPr>
        <p:grpSpPr>
          <a:xfrm>
            <a:off x="3954343" y="2899354"/>
            <a:ext cx="345655" cy="343529"/>
            <a:chOff x="3954343" y="2899354"/>
            <a:chExt cx="345655" cy="343529"/>
          </a:xfrm>
        </p:grpSpPr>
        <p:sp>
          <p:nvSpPr>
            <p:cNvPr id="12587" name="Google Shape;12587;p6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66"/>
          <p:cNvGrpSpPr/>
          <p:nvPr/>
        </p:nvGrpSpPr>
        <p:grpSpPr>
          <a:xfrm>
            <a:off x="2166043" y="3351344"/>
            <a:ext cx="369566" cy="349803"/>
            <a:chOff x="2166043" y="3351344"/>
            <a:chExt cx="369566" cy="349803"/>
          </a:xfrm>
        </p:grpSpPr>
        <p:sp>
          <p:nvSpPr>
            <p:cNvPr id="12600" name="Google Shape;12600;p6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66"/>
          <p:cNvGrpSpPr/>
          <p:nvPr/>
        </p:nvGrpSpPr>
        <p:grpSpPr>
          <a:xfrm>
            <a:off x="2619649" y="3352332"/>
            <a:ext cx="365793" cy="329275"/>
            <a:chOff x="2619649" y="3352332"/>
            <a:chExt cx="365793" cy="329275"/>
          </a:xfrm>
        </p:grpSpPr>
        <p:sp>
          <p:nvSpPr>
            <p:cNvPr id="12610" name="Google Shape;12610;p6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66"/>
          <p:cNvGrpSpPr/>
          <p:nvPr/>
        </p:nvGrpSpPr>
        <p:grpSpPr>
          <a:xfrm>
            <a:off x="1293760" y="1498228"/>
            <a:ext cx="340624" cy="351944"/>
            <a:chOff x="1293760" y="1498228"/>
            <a:chExt cx="340624" cy="351944"/>
          </a:xfrm>
        </p:grpSpPr>
        <p:sp>
          <p:nvSpPr>
            <p:cNvPr id="12621" name="Google Shape;12621;p6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6"/>
          <p:cNvGrpSpPr/>
          <p:nvPr/>
        </p:nvGrpSpPr>
        <p:grpSpPr>
          <a:xfrm>
            <a:off x="849601" y="1952074"/>
            <a:ext cx="406713" cy="383745"/>
            <a:chOff x="849601" y="1952074"/>
            <a:chExt cx="406713" cy="383745"/>
          </a:xfrm>
        </p:grpSpPr>
        <p:sp>
          <p:nvSpPr>
            <p:cNvPr id="12636" name="Google Shape;12636;p6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66"/>
          <p:cNvGrpSpPr/>
          <p:nvPr/>
        </p:nvGrpSpPr>
        <p:grpSpPr>
          <a:xfrm>
            <a:off x="2253871" y="2893365"/>
            <a:ext cx="203985" cy="355417"/>
            <a:chOff x="2253871" y="2893365"/>
            <a:chExt cx="203985" cy="355417"/>
          </a:xfrm>
        </p:grpSpPr>
        <p:sp>
          <p:nvSpPr>
            <p:cNvPr id="12644" name="Google Shape;12644;p6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66"/>
          <p:cNvGrpSpPr/>
          <p:nvPr/>
        </p:nvGrpSpPr>
        <p:grpSpPr>
          <a:xfrm>
            <a:off x="2191541" y="2408601"/>
            <a:ext cx="308823" cy="342571"/>
            <a:chOff x="2191541" y="2408601"/>
            <a:chExt cx="308823" cy="342571"/>
          </a:xfrm>
        </p:grpSpPr>
        <p:sp>
          <p:nvSpPr>
            <p:cNvPr id="12656" name="Google Shape;12656;p6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66"/>
          <p:cNvGrpSpPr/>
          <p:nvPr/>
        </p:nvGrpSpPr>
        <p:grpSpPr>
          <a:xfrm>
            <a:off x="847400" y="1503588"/>
            <a:ext cx="342496" cy="341553"/>
            <a:chOff x="847400" y="1503588"/>
            <a:chExt cx="342496" cy="341553"/>
          </a:xfrm>
        </p:grpSpPr>
        <p:sp>
          <p:nvSpPr>
            <p:cNvPr id="12670" name="Google Shape;12670;p6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66"/>
          <p:cNvGrpSpPr/>
          <p:nvPr/>
        </p:nvGrpSpPr>
        <p:grpSpPr>
          <a:xfrm>
            <a:off x="1329963" y="2899669"/>
            <a:ext cx="280495" cy="361077"/>
            <a:chOff x="1329963" y="2899669"/>
            <a:chExt cx="280495" cy="361077"/>
          </a:xfrm>
        </p:grpSpPr>
        <p:sp>
          <p:nvSpPr>
            <p:cNvPr id="12691" name="Google Shape;12691;p6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66"/>
          <p:cNvGrpSpPr/>
          <p:nvPr/>
        </p:nvGrpSpPr>
        <p:grpSpPr>
          <a:xfrm>
            <a:off x="937429" y="3800908"/>
            <a:ext cx="195496" cy="343439"/>
            <a:chOff x="937429" y="3800908"/>
            <a:chExt cx="195496" cy="343439"/>
          </a:xfrm>
        </p:grpSpPr>
        <p:sp>
          <p:nvSpPr>
            <p:cNvPr id="12699" name="Google Shape;12699;p6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66"/>
          <p:cNvGrpSpPr/>
          <p:nvPr/>
        </p:nvGrpSpPr>
        <p:grpSpPr>
          <a:xfrm>
            <a:off x="2687659" y="3810655"/>
            <a:ext cx="365164" cy="342511"/>
            <a:chOff x="2611459" y="3810655"/>
            <a:chExt cx="365164" cy="342511"/>
          </a:xfrm>
        </p:grpSpPr>
        <p:sp>
          <p:nvSpPr>
            <p:cNvPr id="12713" name="Google Shape;12713;p6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66"/>
          <p:cNvGrpSpPr/>
          <p:nvPr/>
        </p:nvGrpSpPr>
        <p:grpSpPr>
          <a:xfrm>
            <a:off x="3952456" y="1524280"/>
            <a:ext cx="370195" cy="300154"/>
            <a:chOff x="3952456" y="1524280"/>
            <a:chExt cx="370195" cy="300154"/>
          </a:xfrm>
        </p:grpSpPr>
        <p:sp>
          <p:nvSpPr>
            <p:cNvPr id="12725" name="Google Shape;12725;p6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34"/>
        <p:cNvGrpSpPr/>
        <p:nvPr/>
      </p:nvGrpSpPr>
      <p:grpSpPr>
        <a:xfrm>
          <a:off x="0" y="0"/>
          <a:ext cx="0" cy="0"/>
          <a:chOff x="0" y="0"/>
          <a:chExt cx="0" cy="0"/>
        </a:xfrm>
      </p:grpSpPr>
      <p:sp>
        <p:nvSpPr>
          <p:cNvPr id="12735" name="Google Shape;12735;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736" name="Google Shape;12736;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737" name="Google Shape;12737;p67"/>
          <p:cNvGrpSpPr/>
          <p:nvPr/>
        </p:nvGrpSpPr>
        <p:grpSpPr>
          <a:xfrm>
            <a:off x="908482" y="1502585"/>
            <a:ext cx="257112" cy="362808"/>
            <a:chOff x="908482" y="1502585"/>
            <a:chExt cx="257112" cy="362808"/>
          </a:xfrm>
        </p:grpSpPr>
        <p:sp>
          <p:nvSpPr>
            <p:cNvPr id="12738" name="Google Shape;12738;p6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67"/>
          <p:cNvGrpSpPr/>
          <p:nvPr/>
        </p:nvGrpSpPr>
        <p:grpSpPr>
          <a:xfrm>
            <a:off x="1303537" y="1502716"/>
            <a:ext cx="362939" cy="362677"/>
            <a:chOff x="1303537" y="1502716"/>
            <a:chExt cx="362939" cy="362677"/>
          </a:xfrm>
        </p:grpSpPr>
        <p:sp>
          <p:nvSpPr>
            <p:cNvPr id="12759" name="Google Shape;12759;p6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7"/>
          <p:cNvGrpSpPr/>
          <p:nvPr/>
        </p:nvGrpSpPr>
        <p:grpSpPr>
          <a:xfrm>
            <a:off x="1751901" y="1502716"/>
            <a:ext cx="362677" cy="362677"/>
            <a:chOff x="1751901" y="1502716"/>
            <a:chExt cx="362677" cy="362677"/>
          </a:xfrm>
        </p:grpSpPr>
        <p:sp>
          <p:nvSpPr>
            <p:cNvPr id="12771" name="Google Shape;12771;p6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67"/>
          <p:cNvGrpSpPr/>
          <p:nvPr/>
        </p:nvGrpSpPr>
        <p:grpSpPr>
          <a:xfrm>
            <a:off x="3095178" y="1502716"/>
            <a:ext cx="334290" cy="362677"/>
            <a:chOff x="3095178" y="1502716"/>
            <a:chExt cx="334290" cy="362677"/>
          </a:xfrm>
        </p:grpSpPr>
        <p:sp>
          <p:nvSpPr>
            <p:cNvPr id="12791" name="Google Shape;12791;p6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67"/>
          <p:cNvGrpSpPr/>
          <p:nvPr/>
        </p:nvGrpSpPr>
        <p:grpSpPr>
          <a:xfrm>
            <a:off x="3542281" y="1505605"/>
            <a:ext cx="366196" cy="357005"/>
            <a:chOff x="3542281" y="1505605"/>
            <a:chExt cx="366196" cy="357005"/>
          </a:xfrm>
        </p:grpSpPr>
        <p:sp>
          <p:nvSpPr>
            <p:cNvPr id="12809" name="Google Shape;12809;p6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67"/>
          <p:cNvGrpSpPr/>
          <p:nvPr/>
        </p:nvGrpSpPr>
        <p:grpSpPr>
          <a:xfrm>
            <a:off x="1748382" y="3384797"/>
            <a:ext cx="364673" cy="340067"/>
            <a:chOff x="1748382" y="3384797"/>
            <a:chExt cx="364673" cy="340067"/>
          </a:xfrm>
        </p:grpSpPr>
        <p:sp>
          <p:nvSpPr>
            <p:cNvPr id="12835" name="Google Shape;12835;p6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67"/>
          <p:cNvGrpSpPr/>
          <p:nvPr/>
        </p:nvGrpSpPr>
        <p:grpSpPr>
          <a:xfrm>
            <a:off x="6221064" y="3811049"/>
            <a:ext cx="364673" cy="339804"/>
            <a:chOff x="6221064" y="3811049"/>
            <a:chExt cx="364673" cy="339804"/>
          </a:xfrm>
        </p:grpSpPr>
        <p:sp>
          <p:nvSpPr>
            <p:cNvPr id="12851" name="Google Shape;12851;p6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67"/>
          <p:cNvGrpSpPr/>
          <p:nvPr/>
        </p:nvGrpSpPr>
        <p:grpSpPr>
          <a:xfrm>
            <a:off x="2182643" y="3386320"/>
            <a:ext cx="382030" cy="320451"/>
            <a:chOff x="2182643" y="3386320"/>
            <a:chExt cx="382030" cy="320451"/>
          </a:xfrm>
        </p:grpSpPr>
        <p:sp>
          <p:nvSpPr>
            <p:cNvPr id="12867" name="Google Shape;12867;p6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67"/>
          <p:cNvGrpSpPr/>
          <p:nvPr/>
        </p:nvGrpSpPr>
        <p:grpSpPr>
          <a:xfrm>
            <a:off x="3084386" y="3389340"/>
            <a:ext cx="353880" cy="330745"/>
            <a:chOff x="3084386" y="3389340"/>
            <a:chExt cx="353880" cy="330745"/>
          </a:xfrm>
        </p:grpSpPr>
        <p:sp>
          <p:nvSpPr>
            <p:cNvPr id="12883" name="Google Shape;12883;p6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67"/>
          <p:cNvGrpSpPr/>
          <p:nvPr/>
        </p:nvGrpSpPr>
        <p:grpSpPr>
          <a:xfrm>
            <a:off x="863499" y="1970906"/>
            <a:ext cx="347078" cy="364016"/>
            <a:chOff x="863499" y="1970906"/>
            <a:chExt cx="347078" cy="364016"/>
          </a:xfrm>
        </p:grpSpPr>
        <p:sp>
          <p:nvSpPr>
            <p:cNvPr id="12896" name="Google Shape;12896;p6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67"/>
          <p:cNvGrpSpPr/>
          <p:nvPr/>
        </p:nvGrpSpPr>
        <p:grpSpPr>
          <a:xfrm>
            <a:off x="1749879" y="1970906"/>
            <a:ext cx="364436" cy="364174"/>
            <a:chOff x="1749879" y="1970906"/>
            <a:chExt cx="364436" cy="364174"/>
          </a:xfrm>
        </p:grpSpPr>
        <p:sp>
          <p:nvSpPr>
            <p:cNvPr id="12911" name="Google Shape;12911;p6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67"/>
          <p:cNvGrpSpPr/>
          <p:nvPr/>
        </p:nvGrpSpPr>
        <p:grpSpPr>
          <a:xfrm>
            <a:off x="2186425" y="1976158"/>
            <a:ext cx="396106" cy="353985"/>
            <a:chOff x="2186425" y="1976158"/>
            <a:chExt cx="396106" cy="353985"/>
          </a:xfrm>
        </p:grpSpPr>
        <p:sp>
          <p:nvSpPr>
            <p:cNvPr id="12926" name="Google Shape;12926;p6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67"/>
          <p:cNvGrpSpPr/>
          <p:nvPr/>
        </p:nvGrpSpPr>
        <p:grpSpPr>
          <a:xfrm>
            <a:off x="2659157" y="2017412"/>
            <a:ext cx="319190" cy="271240"/>
            <a:chOff x="2659157" y="2017412"/>
            <a:chExt cx="319190" cy="271240"/>
          </a:xfrm>
        </p:grpSpPr>
        <p:sp>
          <p:nvSpPr>
            <p:cNvPr id="12934" name="Google Shape;12934;p6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67"/>
          <p:cNvGrpSpPr/>
          <p:nvPr/>
        </p:nvGrpSpPr>
        <p:grpSpPr>
          <a:xfrm>
            <a:off x="3111775" y="1993516"/>
            <a:ext cx="318928" cy="319217"/>
            <a:chOff x="3111775" y="1993516"/>
            <a:chExt cx="318928" cy="319217"/>
          </a:xfrm>
        </p:grpSpPr>
        <p:sp>
          <p:nvSpPr>
            <p:cNvPr id="12961" name="Google Shape;12961;p6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67"/>
          <p:cNvGrpSpPr/>
          <p:nvPr/>
        </p:nvGrpSpPr>
        <p:grpSpPr>
          <a:xfrm>
            <a:off x="4023785" y="1970407"/>
            <a:ext cx="288807" cy="355377"/>
            <a:chOff x="4023785" y="1970407"/>
            <a:chExt cx="288807" cy="355377"/>
          </a:xfrm>
        </p:grpSpPr>
        <p:sp>
          <p:nvSpPr>
            <p:cNvPr id="12992" name="Google Shape;12992;p6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67"/>
          <p:cNvGrpSpPr/>
          <p:nvPr/>
        </p:nvGrpSpPr>
        <p:grpSpPr>
          <a:xfrm>
            <a:off x="3544540" y="3380963"/>
            <a:ext cx="320188" cy="319269"/>
            <a:chOff x="3544540" y="3380963"/>
            <a:chExt cx="320188" cy="319269"/>
          </a:xfrm>
        </p:grpSpPr>
        <p:sp>
          <p:nvSpPr>
            <p:cNvPr id="13013" name="Google Shape;13013;p6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67"/>
          <p:cNvGrpSpPr/>
          <p:nvPr/>
        </p:nvGrpSpPr>
        <p:grpSpPr>
          <a:xfrm>
            <a:off x="3944637" y="3354834"/>
            <a:ext cx="415696" cy="371605"/>
            <a:chOff x="3944637" y="3354834"/>
            <a:chExt cx="415696" cy="371605"/>
          </a:xfrm>
        </p:grpSpPr>
        <p:sp>
          <p:nvSpPr>
            <p:cNvPr id="13030" name="Google Shape;13030;p6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67"/>
          <p:cNvGrpSpPr/>
          <p:nvPr/>
        </p:nvGrpSpPr>
        <p:grpSpPr>
          <a:xfrm>
            <a:off x="1314619" y="3821527"/>
            <a:ext cx="346317" cy="332136"/>
            <a:chOff x="1314619" y="3821527"/>
            <a:chExt cx="346317" cy="332136"/>
          </a:xfrm>
        </p:grpSpPr>
        <p:sp>
          <p:nvSpPr>
            <p:cNvPr id="13048" name="Google Shape;13048;p6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67"/>
          <p:cNvGrpSpPr/>
          <p:nvPr/>
        </p:nvGrpSpPr>
        <p:grpSpPr>
          <a:xfrm>
            <a:off x="1751139" y="3790934"/>
            <a:ext cx="386258" cy="380507"/>
            <a:chOff x="1751139" y="3790934"/>
            <a:chExt cx="386258" cy="380507"/>
          </a:xfrm>
        </p:grpSpPr>
        <p:sp>
          <p:nvSpPr>
            <p:cNvPr id="13057" name="Google Shape;13057;p6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67"/>
          <p:cNvGrpSpPr/>
          <p:nvPr/>
        </p:nvGrpSpPr>
        <p:grpSpPr>
          <a:xfrm>
            <a:off x="2189681" y="3821606"/>
            <a:ext cx="395607" cy="318928"/>
            <a:chOff x="2189681" y="3821606"/>
            <a:chExt cx="395607" cy="318928"/>
          </a:xfrm>
        </p:grpSpPr>
        <p:sp>
          <p:nvSpPr>
            <p:cNvPr id="13076" name="Google Shape;13076;p6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6" name="Google Shape;13106;p67"/>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7" name="Google Shape;13107;p67"/>
          <p:cNvGrpSpPr/>
          <p:nvPr/>
        </p:nvGrpSpPr>
        <p:grpSpPr>
          <a:xfrm>
            <a:off x="1277409" y="1961347"/>
            <a:ext cx="420475" cy="383055"/>
            <a:chOff x="1277409" y="1961347"/>
            <a:chExt cx="420475" cy="383055"/>
          </a:xfrm>
        </p:grpSpPr>
        <p:sp>
          <p:nvSpPr>
            <p:cNvPr id="13108" name="Google Shape;13108;p6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67"/>
          <p:cNvGrpSpPr/>
          <p:nvPr/>
        </p:nvGrpSpPr>
        <p:grpSpPr>
          <a:xfrm>
            <a:off x="2215075" y="2432819"/>
            <a:ext cx="380008" cy="351648"/>
            <a:chOff x="2215075" y="2432819"/>
            <a:chExt cx="380008" cy="351648"/>
          </a:xfrm>
        </p:grpSpPr>
        <p:sp>
          <p:nvSpPr>
            <p:cNvPr id="13136" name="Google Shape;13136;p6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67"/>
          <p:cNvGrpSpPr/>
          <p:nvPr/>
        </p:nvGrpSpPr>
        <p:grpSpPr>
          <a:xfrm>
            <a:off x="2661416" y="2422342"/>
            <a:ext cx="344059" cy="340671"/>
            <a:chOff x="2661416" y="2422342"/>
            <a:chExt cx="344059" cy="340671"/>
          </a:xfrm>
        </p:grpSpPr>
        <p:sp>
          <p:nvSpPr>
            <p:cNvPr id="13168" name="Google Shape;13168;p6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67"/>
          <p:cNvGrpSpPr/>
          <p:nvPr/>
        </p:nvGrpSpPr>
        <p:grpSpPr>
          <a:xfrm>
            <a:off x="4066510" y="2422342"/>
            <a:ext cx="206876" cy="348470"/>
            <a:chOff x="4066510" y="2422342"/>
            <a:chExt cx="206876" cy="348470"/>
          </a:xfrm>
        </p:grpSpPr>
        <p:sp>
          <p:nvSpPr>
            <p:cNvPr id="13182" name="Google Shape;13182;p6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4" name="Google Shape;13194;p67"/>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5" name="Google Shape;13195;p67"/>
          <p:cNvGrpSpPr/>
          <p:nvPr/>
        </p:nvGrpSpPr>
        <p:grpSpPr>
          <a:xfrm>
            <a:off x="2617693" y="3817325"/>
            <a:ext cx="420475" cy="326491"/>
            <a:chOff x="2617693" y="3817325"/>
            <a:chExt cx="420475" cy="326491"/>
          </a:xfrm>
        </p:grpSpPr>
        <p:sp>
          <p:nvSpPr>
            <p:cNvPr id="13196" name="Google Shape;13196;p6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67"/>
          <p:cNvGrpSpPr/>
          <p:nvPr/>
        </p:nvGrpSpPr>
        <p:grpSpPr>
          <a:xfrm>
            <a:off x="3545301" y="2423523"/>
            <a:ext cx="358134" cy="356637"/>
            <a:chOff x="3545301" y="2423523"/>
            <a:chExt cx="358134" cy="356637"/>
          </a:xfrm>
        </p:grpSpPr>
        <p:sp>
          <p:nvSpPr>
            <p:cNvPr id="13214" name="Google Shape;13214;p6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67"/>
          <p:cNvGrpSpPr/>
          <p:nvPr/>
        </p:nvGrpSpPr>
        <p:grpSpPr>
          <a:xfrm>
            <a:off x="5766424" y="4275195"/>
            <a:ext cx="358160" cy="356926"/>
            <a:chOff x="5766424" y="4275195"/>
            <a:chExt cx="358160" cy="356926"/>
          </a:xfrm>
        </p:grpSpPr>
        <p:sp>
          <p:nvSpPr>
            <p:cNvPr id="13224" name="Google Shape;13224;p6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67"/>
          <p:cNvGrpSpPr/>
          <p:nvPr/>
        </p:nvGrpSpPr>
        <p:grpSpPr>
          <a:xfrm>
            <a:off x="3531462" y="3824599"/>
            <a:ext cx="377251" cy="324232"/>
            <a:chOff x="3531462" y="3824599"/>
            <a:chExt cx="377251" cy="324232"/>
          </a:xfrm>
        </p:grpSpPr>
        <p:sp>
          <p:nvSpPr>
            <p:cNvPr id="13234" name="Google Shape;13234;p6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67"/>
          <p:cNvGrpSpPr/>
          <p:nvPr/>
        </p:nvGrpSpPr>
        <p:grpSpPr>
          <a:xfrm>
            <a:off x="4030586" y="3805246"/>
            <a:ext cx="286523" cy="340566"/>
            <a:chOff x="4030586" y="3805246"/>
            <a:chExt cx="286523" cy="340566"/>
          </a:xfrm>
        </p:grpSpPr>
        <p:sp>
          <p:nvSpPr>
            <p:cNvPr id="13246" name="Google Shape;13246;p6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67"/>
          <p:cNvGrpSpPr/>
          <p:nvPr/>
        </p:nvGrpSpPr>
        <p:grpSpPr>
          <a:xfrm>
            <a:off x="2180884" y="2888719"/>
            <a:ext cx="376752" cy="374468"/>
            <a:chOff x="2180884" y="2888719"/>
            <a:chExt cx="376752" cy="374468"/>
          </a:xfrm>
        </p:grpSpPr>
        <p:sp>
          <p:nvSpPr>
            <p:cNvPr id="13260" name="Google Shape;13260;p6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67"/>
          <p:cNvGrpSpPr/>
          <p:nvPr/>
        </p:nvGrpSpPr>
        <p:grpSpPr>
          <a:xfrm>
            <a:off x="3954432" y="2942999"/>
            <a:ext cx="378249" cy="265909"/>
            <a:chOff x="3954432" y="2942999"/>
            <a:chExt cx="378249" cy="265909"/>
          </a:xfrm>
        </p:grpSpPr>
        <p:sp>
          <p:nvSpPr>
            <p:cNvPr id="13275" name="Google Shape;13275;p6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67"/>
          <p:cNvGrpSpPr/>
          <p:nvPr/>
        </p:nvGrpSpPr>
        <p:grpSpPr>
          <a:xfrm>
            <a:off x="1752137" y="4266608"/>
            <a:ext cx="378512" cy="374756"/>
            <a:chOff x="1752137" y="4266608"/>
            <a:chExt cx="378512" cy="374756"/>
          </a:xfrm>
        </p:grpSpPr>
        <p:sp>
          <p:nvSpPr>
            <p:cNvPr id="13285" name="Google Shape;13285;p6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67"/>
          <p:cNvGrpSpPr/>
          <p:nvPr/>
        </p:nvGrpSpPr>
        <p:grpSpPr>
          <a:xfrm>
            <a:off x="3117788" y="3812546"/>
            <a:ext cx="341065" cy="341065"/>
            <a:chOff x="3117788" y="3812546"/>
            <a:chExt cx="341065" cy="341065"/>
          </a:xfrm>
        </p:grpSpPr>
        <p:sp>
          <p:nvSpPr>
            <p:cNvPr id="13307" name="Google Shape;13307;p6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3" name="Google Shape;13313;p67"/>
          <p:cNvGrpSpPr/>
          <p:nvPr/>
        </p:nvGrpSpPr>
        <p:grpSpPr>
          <a:xfrm>
            <a:off x="3994400" y="4299932"/>
            <a:ext cx="338281" cy="322657"/>
            <a:chOff x="3994400" y="4299932"/>
            <a:chExt cx="338281" cy="322657"/>
          </a:xfrm>
        </p:grpSpPr>
        <p:sp>
          <p:nvSpPr>
            <p:cNvPr id="13314" name="Google Shape;13314;p6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2" name="Google Shape;13322;p67"/>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7"/>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4" name="Google Shape;13324;p67"/>
          <p:cNvGrpSpPr/>
          <p:nvPr/>
        </p:nvGrpSpPr>
        <p:grpSpPr>
          <a:xfrm>
            <a:off x="3573426" y="1965628"/>
            <a:ext cx="302358" cy="374993"/>
            <a:chOff x="3573426" y="1965628"/>
            <a:chExt cx="302358" cy="374993"/>
          </a:xfrm>
        </p:grpSpPr>
        <p:sp>
          <p:nvSpPr>
            <p:cNvPr id="13325" name="Google Shape;13325;p6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67"/>
          <p:cNvGrpSpPr/>
          <p:nvPr/>
        </p:nvGrpSpPr>
        <p:grpSpPr>
          <a:xfrm>
            <a:off x="3513632" y="2908572"/>
            <a:ext cx="355876" cy="331007"/>
            <a:chOff x="3513632" y="2908572"/>
            <a:chExt cx="355876" cy="331007"/>
          </a:xfrm>
        </p:grpSpPr>
        <p:sp>
          <p:nvSpPr>
            <p:cNvPr id="13373" name="Google Shape;13373;p6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67"/>
          <p:cNvGrpSpPr/>
          <p:nvPr/>
        </p:nvGrpSpPr>
        <p:grpSpPr>
          <a:xfrm>
            <a:off x="2694083" y="2888430"/>
            <a:ext cx="235762" cy="374756"/>
            <a:chOff x="2694083" y="2888430"/>
            <a:chExt cx="235762" cy="374756"/>
          </a:xfrm>
        </p:grpSpPr>
        <p:sp>
          <p:nvSpPr>
            <p:cNvPr id="13390" name="Google Shape;13390;p6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67"/>
          <p:cNvGrpSpPr/>
          <p:nvPr/>
        </p:nvGrpSpPr>
        <p:grpSpPr>
          <a:xfrm>
            <a:off x="871534" y="4300588"/>
            <a:ext cx="357661" cy="311155"/>
            <a:chOff x="871534" y="4300588"/>
            <a:chExt cx="357661" cy="311155"/>
          </a:xfrm>
        </p:grpSpPr>
        <p:sp>
          <p:nvSpPr>
            <p:cNvPr id="13400" name="Google Shape;13400;p6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67"/>
          <p:cNvGrpSpPr/>
          <p:nvPr/>
        </p:nvGrpSpPr>
        <p:grpSpPr>
          <a:xfrm>
            <a:off x="916019" y="3821606"/>
            <a:ext cx="250100" cy="336785"/>
            <a:chOff x="916019" y="3821606"/>
            <a:chExt cx="250100" cy="336785"/>
          </a:xfrm>
        </p:grpSpPr>
        <p:sp>
          <p:nvSpPr>
            <p:cNvPr id="13422" name="Google Shape;13422;p6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7"/>
          <p:cNvGrpSpPr/>
          <p:nvPr/>
        </p:nvGrpSpPr>
        <p:grpSpPr>
          <a:xfrm>
            <a:off x="849686" y="2909570"/>
            <a:ext cx="374730" cy="332504"/>
            <a:chOff x="849686" y="2909570"/>
            <a:chExt cx="374730" cy="332504"/>
          </a:xfrm>
        </p:grpSpPr>
        <p:sp>
          <p:nvSpPr>
            <p:cNvPr id="13436" name="Google Shape;13436;p6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67"/>
          <p:cNvGrpSpPr/>
          <p:nvPr/>
        </p:nvGrpSpPr>
        <p:grpSpPr>
          <a:xfrm>
            <a:off x="1735567" y="2420241"/>
            <a:ext cx="417718" cy="372866"/>
            <a:chOff x="1735567" y="2420241"/>
            <a:chExt cx="417718" cy="372866"/>
          </a:xfrm>
        </p:grpSpPr>
        <p:sp>
          <p:nvSpPr>
            <p:cNvPr id="13448" name="Google Shape;13448;p6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67"/>
          <p:cNvGrpSpPr/>
          <p:nvPr/>
        </p:nvGrpSpPr>
        <p:grpSpPr>
          <a:xfrm>
            <a:off x="3599318" y="4299590"/>
            <a:ext cx="251098" cy="309028"/>
            <a:chOff x="3599318" y="4299590"/>
            <a:chExt cx="251098" cy="309028"/>
          </a:xfrm>
        </p:grpSpPr>
        <p:sp>
          <p:nvSpPr>
            <p:cNvPr id="13461" name="Google Shape;13461;p6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67"/>
          <p:cNvGrpSpPr/>
          <p:nvPr/>
        </p:nvGrpSpPr>
        <p:grpSpPr>
          <a:xfrm>
            <a:off x="3105998" y="2433240"/>
            <a:ext cx="345818" cy="345056"/>
            <a:chOff x="3105998" y="2433240"/>
            <a:chExt cx="345818" cy="345056"/>
          </a:xfrm>
        </p:grpSpPr>
        <p:sp>
          <p:nvSpPr>
            <p:cNvPr id="13468" name="Google Shape;13468;p6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67"/>
          <p:cNvGrpSpPr/>
          <p:nvPr/>
        </p:nvGrpSpPr>
        <p:grpSpPr>
          <a:xfrm>
            <a:off x="1737326" y="2900773"/>
            <a:ext cx="374730" cy="350361"/>
            <a:chOff x="1737326" y="2900773"/>
            <a:chExt cx="374730" cy="350361"/>
          </a:xfrm>
        </p:grpSpPr>
        <p:sp>
          <p:nvSpPr>
            <p:cNvPr id="13480" name="Google Shape;13480;p6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67"/>
          <p:cNvGrpSpPr/>
          <p:nvPr/>
        </p:nvGrpSpPr>
        <p:grpSpPr>
          <a:xfrm>
            <a:off x="4000676" y="1579396"/>
            <a:ext cx="327226" cy="211603"/>
            <a:chOff x="4000676" y="1579396"/>
            <a:chExt cx="327226" cy="211603"/>
          </a:xfrm>
        </p:grpSpPr>
        <p:sp>
          <p:nvSpPr>
            <p:cNvPr id="13498" name="Google Shape;13498;p6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67"/>
          <p:cNvGrpSpPr/>
          <p:nvPr/>
        </p:nvGrpSpPr>
        <p:grpSpPr>
          <a:xfrm>
            <a:off x="2635523" y="1515584"/>
            <a:ext cx="371054" cy="336469"/>
            <a:chOff x="2635523" y="1515584"/>
            <a:chExt cx="371054" cy="336469"/>
          </a:xfrm>
        </p:grpSpPr>
        <p:sp>
          <p:nvSpPr>
            <p:cNvPr id="13515" name="Google Shape;13515;p6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67"/>
          <p:cNvGrpSpPr/>
          <p:nvPr/>
        </p:nvGrpSpPr>
        <p:grpSpPr>
          <a:xfrm>
            <a:off x="2231907" y="1520731"/>
            <a:ext cx="311627" cy="326569"/>
            <a:chOff x="2231907" y="1520731"/>
            <a:chExt cx="311627" cy="326569"/>
          </a:xfrm>
        </p:grpSpPr>
        <p:sp>
          <p:nvSpPr>
            <p:cNvPr id="13523" name="Google Shape;13523;p6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67"/>
          <p:cNvGrpSpPr/>
          <p:nvPr/>
        </p:nvGrpSpPr>
        <p:grpSpPr>
          <a:xfrm>
            <a:off x="1340249" y="4301533"/>
            <a:ext cx="311890" cy="304695"/>
            <a:chOff x="1340249" y="4301533"/>
            <a:chExt cx="311890" cy="304695"/>
          </a:xfrm>
        </p:grpSpPr>
        <p:sp>
          <p:nvSpPr>
            <p:cNvPr id="13534" name="Google Shape;13534;p6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67"/>
          <p:cNvGrpSpPr/>
          <p:nvPr/>
        </p:nvGrpSpPr>
        <p:grpSpPr>
          <a:xfrm>
            <a:off x="1330690" y="3377024"/>
            <a:ext cx="306874" cy="332268"/>
            <a:chOff x="1330690" y="3377024"/>
            <a:chExt cx="306874" cy="332268"/>
          </a:xfrm>
        </p:grpSpPr>
        <p:sp>
          <p:nvSpPr>
            <p:cNvPr id="13549" name="Google Shape;13549;p6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67"/>
          <p:cNvGrpSpPr/>
          <p:nvPr/>
        </p:nvGrpSpPr>
        <p:grpSpPr>
          <a:xfrm>
            <a:off x="2650597" y="3381777"/>
            <a:ext cx="341511" cy="324994"/>
            <a:chOff x="2650597" y="3381777"/>
            <a:chExt cx="341511" cy="324994"/>
          </a:xfrm>
        </p:grpSpPr>
        <p:sp>
          <p:nvSpPr>
            <p:cNvPr id="13569" name="Google Shape;13569;p6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67"/>
          <p:cNvGrpSpPr/>
          <p:nvPr/>
        </p:nvGrpSpPr>
        <p:grpSpPr>
          <a:xfrm>
            <a:off x="1295502" y="2437362"/>
            <a:ext cx="402645" cy="323917"/>
            <a:chOff x="1295502" y="2437362"/>
            <a:chExt cx="402645" cy="323917"/>
          </a:xfrm>
        </p:grpSpPr>
        <p:sp>
          <p:nvSpPr>
            <p:cNvPr id="13605" name="Google Shape;13605;p6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67"/>
          <p:cNvGrpSpPr/>
          <p:nvPr/>
        </p:nvGrpSpPr>
        <p:grpSpPr>
          <a:xfrm>
            <a:off x="882590" y="2438360"/>
            <a:ext cx="337310" cy="337047"/>
            <a:chOff x="882590" y="2438360"/>
            <a:chExt cx="337310" cy="337047"/>
          </a:xfrm>
        </p:grpSpPr>
        <p:sp>
          <p:nvSpPr>
            <p:cNvPr id="13622" name="Google Shape;13622;p6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67"/>
          <p:cNvGrpSpPr/>
          <p:nvPr/>
        </p:nvGrpSpPr>
        <p:grpSpPr>
          <a:xfrm>
            <a:off x="4885060" y="1518788"/>
            <a:ext cx="385786" cy="342588"/>
            <a:chOff x="4885060" y="1518788"/>
            <a:chExt cx="385786" cy="342588"/>
          </a:xfrm>
        </p:grpSpPr>
        <p:sp>
          <p:nvSpPr>
            <p:cNvPr id="13647" name="Google Shape;13647;p6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67"/>
          <p:cNvGrpSpPr/>
          <p:nvPr/>
        </p:nvGrpSpPr>
        <p:grpSpPr>
          <a:xfrm>
            <a:off x="5394478" y="1514533"/>
            <a:ext cx="249076" cy="351096"/>
            <a:chOff x="5394478" y="1514533"/>
            <a:chExt cx="249076" cy="351096"/>
          </a:xfrm>
        </p:grpSpPr>
        <p:sp>
          <p:nvSpPr>
            <p:cNvPr id="13667" name="Google Shape;13667;p6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67"/>
          <p:cNvGrpSpPr/>
          <p:nvPr/>
        </p:nvGrpSpPr>
        <p:grpSpPr>
          <a:xfrm>
            <a:off x="5782259" y="1512012"/>
            <a:ext cx="356138" cy="356138"/>
            <a:chOff x="5782259" y="1512012"/>
            <a:chExt cx="356138" cy="356138"/>
          </a:xfrm>
        </p:grpSpPr>
        <p:sp>
          <p:nvSpPr>
            <p:cNvPr id="13688" name="Google Shape;13688;p6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7"/>
          <p:cNvGrpSpPr/>
          <p:nvPr/>
        </p:nvGrpSpPr>
        <p:grpSpPr>
          <a:xfrm>
            <a:off x="6229598" y="1518052"/>
            <a:ext cx="343560" cy="343822"/>
            <a:chOff x="6229598" y="1518052"/>
            <a:chExt cx="343560" cy="343822"/>
          </a:xfrm>
        </p:grpSpPr>
        <p:sp>
          <p:nvSpPr>
            <p:cNvPr id="13700" name="Google Shape;13700;p6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67"/>
          <p:cNvGrpSpPr/>
          <p:nvPr/>
        </p:nvGrpSpPr>
        <p:grpSpPr>
          <a:xfrm>
            <a:off x="870773" y="3357985"/>
            <a:ext cx="342824" cy="351228"/>
            <a:chOff x="870773" y="3357985"/>
            <a:chExt cx="342824" cy="351228"/>
          </a:xfrm>
        </p:grpSpPr>
        <p:sp>
          <p:nvSpPr>
            <p:cNvPr id="13720" name="Google Shape;13720;p6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67"/>
          <p:cNvGrpSpPr/>
          <p:nvPr/>
        </p:nvGrpSpPr>
        <p:grpSpPr>
          <a:xfrm>
            <a:off x="2743084" y="4299590"/>
            <a:ext cx="159372" cy="308896"/>
            <a:chOff x="2743084" y="4299590"/>
            <a:chExt cx="159372" cy="308896"/>
          </a:xfrm>
        </p:grpSpPr>
        <p:sp>
          <p:nvSpPr>
            <p:cNvPr id="13729" name="Google Shape;13729;p6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67"/>
          <p:cNvGrpSpPr/>
          <p:nvPr/>
        </p:nvGrpSpPr>
        <p:grpSpPr>
          <a:xfrm>
            <a:off x="1293506" y="2939716"/>
            <a:ext cx="374730" cy="272211"/>
            <a:chOff x="1293506" y="2939716"/>
            <a:chExt cx="374730" cy="272211"/>
          </a:xfrm>
        </p:grpSpPr>
        <p:sp>
          <p:nvSpPr>
            <p:cNvPr id="13745" name="Google Shape;13745;p6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67"/>
          <p:cNvGrpSpPr/>
          <p:nvPr/>
        </p:nvGrpSpPr>
        <p:grpSpPr>
          <a:xfrm>
            <a:off x="6669900" y="1505474"/>
            <a:ext cx="345083" cy="369216"/>
            <a:chOff x="6669900" y="1505474"/>
            <a:chExt cx="345083" cy="369216"/>
          </a:xfrm>
        </p:grpSpPr>
        <p:sp>
          <p:nvSpPr>
            <p:cNvPr id="13776" name="Google Shape;13776;p6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8" name="Google Shape;13798;p67"/>
          <p:cNvGrpSpPr/>
          <p:nvPr/>
        </p:nvGrpSpPr>
        <p:grpSpPr>
          <a:xfrm>
            <a:off x="7117003" y="1518000"/>
            <a:ext cx="333003" cy="344085"/>
            <a:chOff x="7117003" y="1518000"/>
            <a:chExt cx="333003" cy="344085"/>
          </a:xfrm>
        </p:grpSpPr>
        <p:sp>
          <p:nvSpPr>
            <p:cNvPr id="13799" name="Google Shape;13799;p6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67"/>
          <p:cNvGrpSpPr/>
          <p:nvPr/>
        </p:nvGrpSpPr>
        <p:grpSpPr>
          <a:xfrm>
            <a:off x="2200238" y="4289165"/>
            <a:ext cx="374756" cy="329300"/>
            <a:chOff x="2200238" y="4289165"/>
            <a:chExt cx="374756" cy="329300"/>
          </a:xfrm>
        </p:grpSpPr>
        <p:sp>
          <p:nvSpPr>
            <p:cNvPr id="13838" name="Google Shape;13838;p6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67"/>
          <p:cNvGrpSpPr/>
          <p:nvPr/>
        </p:nvGrpSpPr>
        <p:grpSpPr>
          <a:xfrm>
            <a:off x="7556043" y="1499959"/>
            <a:ext cx="337283" cy="380192"/>
            <a:chOff x="7556043" y="1499959"/>
            <a:chExt cx="337283" cy="380192"/>
          </a:xfrm>
        </p:grpSpPr>
        <p:sp>
          <p:nvSpPr>
            <p:cNvPr id="13861" name="Google Shape;13861;p6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67"/>
          <p:cNvGrpSpPr/>
          <p:nvPr/>
        </p:nvGrpSpPr>
        <p:grpSpPr>
          <a:xfrm>
            <a:off x="7992826" y="1517790"/>
            <a:ext cx="317431" cy="344584"/>
            <a:chOff x="7992826" y="1517790"/>
            <a:chExt cx="317431" cy="344584"/>
          </a:xfrm>
        </p:grpSpPr>
        <p:sp>
          <p:nvSpPr>
            <p:cNvPr id="13876" name="Google Shape;13876;p6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67"/>
          <p:cNvGrpSpPr/>
          <p:nvPr/>
        </p:nvGrpSpPr>
        <p:grpSpPr>
          <a:xfrm>
            <a:off x="4864446" y="3340207"/>
            <a:ext cx="395607" cy="387414"/>
            <a:chOff x="4864446" y="3340207"/>
            <a:chExt cx="395607" cy="387414"/>
          </a:xfrm>
        </p:grpSpPr>
        <p:sp>
          <p:nvSpPr>
            <p:cNvPr id="13894" name="Google Shape;13894;p6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67"/>
          <p:cNvGrpSpPr/>
          <p:nvPr/>
        </p:nvGrpSpPr>
        <p:grpSpPr>
          <a:xfrm>
            <a:off x="3130367" y="4324485"/>
            <a:ext cx="297342" cy="258871"/>
            <a:chOff x="3130367" y="4324485"/>
            <a:chExt cx="297342" cy="258871"/>
          </a:xfrm>
        </p:grpSpPr>
        <p:sp>
          <p:nvSpPr>
            <p:cNvPr id="13920" name="Google Shape;13920;p6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67"/>
          <p:cNvGrpSpPr/>
          <p:nvPr/>
        </p:nvGrpSpPr>
        <p:grpSpPr>
          <a:xfrm>
            <a:off x="5302988" y="3389839"/>
            <a:ext cx="394609" cy="286523"/>
            <a:chOff x="5302988" y="3389839"/>
            <a:chExt cx="394609" cy="286523"/>
          </a:xfrm>
        </p:grpSpPr>
        <p:sp>
          <p:nvSpPr>
            <p:cNvPr id="13944" name="Google Shape;13944;p6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7" name="Google Shape;13977;p67"/>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8" name="Google Shape;13978;p67"/>
          <p:cNvGrpSpPr/>
          <p:nvPr/>
        </p:nvGrpSpPr>
        <p:grpSpPr>
          <a:xfrm>
            <a:off x="3060752" y="2903609"/>
            <a:ext cx="390565" cy="359578"/>
            <a:chOff x="3060752" y="2903609"/>
            <a:chExt cx="390565" cy="359578"/>
          </a:xfrm>
        </p:grpSpPr>
        <p:sp>
          <p:nvSpPr>
            <p:cNvPr id="13979" name="Google Shape;13979;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67"/>
          <p:cNvGrpSpPr/>
          <p:nvPr/>
        </p:nvGrpSpPr>
        <p:grpSpPr>
          <a:xfrm>
            <a:off x="5741031" y="3386057"/>
            <a:ext cx="394609" cy="294585"/>
            <a:chOff x="5741031" y="3386057"/>
            <a:chExt cx="394609" cy="294585"/>
          </a:xfrm>
        </p:grpSpPr>
        <p:sp>
          <p:nvSpPr>
            <p:cNvPr id="14014" name="Google Shape;14014;p6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4" name="Google Shape;14044;p67"/>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5" name="Google Shape;14045;p67"/>
          <p:cNvGrpSpPr/>
          <p:nvPr/>
        </p:nvGrpSpPr>
        <p:grpSpPr>
          <a:xfrm>
            <a:off x="6179074" y="3368726"/>
            <a:ext cx="394609" cy="328749"/>
            <a:chOff x="6179074" y="3368726"/>
            <a:chExt cx="394609" cy="328749"/>
          </a:xfrm>
        </p:grpSpPr>
        <p:sp>
          <p:nvSpPr>
            <p:cNvPr id="14046" name="Google Shape;14046;p6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67"/>
          <p:cNvGrpSpPr/>
          <p:nvPr/>
        </p:nvGrpSpPr>
        <p:grpSpPr>
          <a:xfrm>
            <a:off x="7054924" y="3367728"/>
            <a:ext cx="394583" cy="331007"/>
            <a:chOff x="7054924" y="3367728"/>
            <a:chExt cx="394583" cy="331007"/>
          </a:xfrm>
        </p:grpSpPr>
        <p:sp>
          <p:nvSpPr>
            <p:cNvPr id="14130" name="Google Shape;14130;p6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67"/>
          <p:cNvGrpSpPr/>
          <p:nvPr/>
        </p:nvGrpSpPr>
        <p:grpSpPr>
          <a:xfrm>
            <a:off x="7492967" y="3361425"/>
            <a:ext cx="394583" cy="343586"/>
            <a:chOff x="7492967" y="3361425"/>
            <a:chExt cx="394583" cy="343586"/>
          </a:xfrm>
        </p:grpSpPr>
        <p:sp>
          <p:nvSpPr>
            <p:cNvPr id="14146" name="Google Shape;14146;p6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67"/>
          <p:cNvGrpSpPr/>
          <p:nvPr/>
        </p:nvGrpSpPr>
        <p:grpSpPr>
          <a:xfrm>
            <a:off x="7935527" y="3353154"/>
            <a:ext cx="385287" cy="360156"/>
            <a:chOff x="7935527" y="3353154"/>
            <a:chExt cx="385287" cy="360156"/>
          </a:xfrm>
        </p:grpSpPr>
        <p:sp>
          <p:nvSpPr>
            <p:cNvPr id="14170" name="Google Shape;14170;p6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67"/>
          <p:cNvGrpSpPr/>
          <p:nvPr/>
        </p:nvGrpSpPr>
        <p:grpSpPr>
          <a:xfrm>
            <a:off x="5319821" y="1986242"/>
            <a:ext cx="348103" cy="348103"/>
            <a:chOff x="5319821" y="1986242"/>
            <a:chExt cx="348103" cy="348103"/>
          </a:xfrm>
        </p:grpSpPr>
        <p:sp>
          <p:nvSpPr>
            <p:cNvPr id="14183" name="Google Shape;14183;p6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67"/>
          <p:cNvGrpSpPr/>
          <p:nvPr/>
        </p:nvGrpSpPr>
        <p:grpSpPr>
          <a:xfrm>
            <a:off x="5765926" y="1976683"/>
            <a:ext cx="348339" cy="348103"/>
            <a:chOff x="5765926" y="1976683"/>
            <a:chExt cx="348339" cy="348103"/>
          </a:xfrm>
        </p:grpSpPr>
        <p:sp>
          <p:nvSpPr>
            <p:cNvPr id="14221" name="Google Shape;14221;p6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5" name="Google Shape;14235;p67"/>
          <p:cNvGrpSpPr/>
          <p:nvPr/>
        </p:nvGrpSpPr>
        <p:grpSpPr>
          <a:xfrm>
            <a:off x="6191390" y="1981489"/>
            <a:ext cx="389068" cy="347787"/>
            <a:chOff x="6191390" y="1981489"/>
            <a:chExt cx="389068" cy="347787"/>
          </a:xfrm>
        </p:grpSpPr>
        <p:sp>
          <p:nvSpPr>
            <p:cNvPr id="14236" name="Google Shape;14236;p6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67"/>
          <p:cNvGrpSpPr/>
          <p:nvPr/>
        </p:nvGrpSpPr>
        <p:grpSpPr>
          <a:xfrm>
            <a:off x="6657846" y="2007591"/>
            <a:ext cx="348103" cy="295714"/>
            <a:chOff x="6657846" y="2007591"/>
            <a:chExt cx="348103" cy="295714"/>
          </a:xfrm>
        </p:grpSpPr>
        <p:sp>
          <p:nvSpPr>
            <p:cNvPr id="14244" name="Google Shape;14244;p6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67"/>
          <p:cNvGrpSpPr/>
          <p:nvPr/>
        </p:nvGrpSpPr>
        <p:grpSpPr>
          <a:xfrm>
            <a:off x="7104188" y="1971904"/>
            <a:ext cx="347341" cy="348103"/>
            <a:chOff x="7104188" y="1971904"/>
            <a:chExt cx="347341" cy="348103"/>
          </a:xfrm>
        </p:grpSpPr>
        <p:sp>
          <p:nvSpPr>
            <p:cNvPr id="14271" name="Google Shape;14271;p6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67"/>
          <p:cNvGrpSpPr/>
          <p:nvPr/>
        </p:nvGrpSpPr>
        <p:grpSpPr>
          <a:xfrm>
            <a:off x="7551264" y="1971904"/>
            <a:ext cx="344321" cy="348155"/>
            <a:chOff x="7551264" y="1971904"/>
            <a:chExt cx="344321" cy="348155"/>
          </a:xfrm>
        </p:grpSpPr>
        <p:sp>
          <p:nvSpPr>
            <p:cNvPr id="14302" name="Google Shape;14302;p6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67"/>
          <p:cNvGrpSpPr/>
          <p:nvPr/>
        </p:nvGrpSpPr>
        <p:grpSpPr>
          <a:xfrm>
            <a:off x="7992065" y="1971904"/>
            <a:ext cx="351621" cy="348103"/>
            <a:chOff x="7992065" y="1971904"/>
            <a:chExt cx="351621" cy="348103"/>
          </a:xfrm>
        </p:grpSpPr>
        <p:sp>
          <p:nvSpPr>
            <p:cNvPr id="14322" name="Google Shape;14322;p6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67"/>
          <p:cNvGrpSpPr/>
          <p:nvPr/>
        </p:nvGrpSpPr>
        <p:grpSpPr>
          <a:xfrm>
            <a:off x="4911189" y="3793455"/>
            <a:ext cx="296580" cy="364935"/>
            <a:chOff x="4911189" y="3793455"/>
            <a:chExt cx="296580" cy="364935"/>
          </a:xfrm>
        </p:grpSpPr>
        <p:sp>
          <p:nvSpPr>
            <p:cNvPr id="14338" name="Google Shape;14338;p6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67"/>
          <p:cNvGrpSpPr/>
          <p:nvPr/>
        </p:nvGrpSpPr>
        <p:grpSpPr>
          <a:xfrm>
            <a:off x="5341433" y="3793271"/>
            <a:ext cx="330272" cy="329117"/>
            <a:chOff x="5341433" y="3793271"/>
            <a:chExt cx="330272" cy="329117"/>
          </a:xfrm>
        </p:grpSpPr>
        <p:sp>
          <p:nvSpPr>
            <p:cNvPr id="14359" name="Google Shape;14359;p6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67"/>
          <p:cNvGrpSpPr/>
          <p:nvPr/>
        </p:nvGrpSpPr>
        <p:grpSpPr>
          <a:xfrm>
            <a:off x="5744051" y="3766250"/>
            <a:ext cx="428511" cy="383186"/>
            <a:chOff x="5744051" y="3766250"/>
            <a:chExt cx="428511" cy="383186"/>
          </a:xfrm>
        </p:grpSpPr>
        <p:sp>
          <p:nvSpPr>
            <p:cNvPr id="14376" name="Google Shape;14376;p6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67"/>
          <p:cNvGrpSpPr/>
          <p:nvPr/>
        </p:nvGrpSpPr>
        <p:grpSpPr>
          <a:xfrm>
            <a:off x="6678697" y="3793324"/>
            <a:ext cx="342824" cy="328985"/>
            <a:chOff x="6678697" y="3793324"/>
            <a:chExt cx="342824" cy="328985"/>
          </a:xfrm>
        </p:grpSpPr>
        <p:sp>
          <p:nvSpPr>
            <p:cNvPr id="14394" name="Google Shape;14394;p6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2" name="Google Shape;14402;p67"/>
          <p:cNvGrpSpPr/>
          <p:nvPr/>
        </p:nvGrpSpPr>
        <p:grpSpPr>
          <a:xfrm>
            <a:off x="7101903" y="3762022"/>
            <a:ext cx="398627" cy="392088"/>
            <a:chOff x="7101903" y="3762022"/>
            <a:chExt cx="398627" cy="392088"/>
          </a:xfrm>
        </p:grpSpPr>
        <p:sp>
          <p:nvSpPr>
            <p:cNvPr id="14403" name="Google Shape;14403;p6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67"/>
          <p:cNvGrpSpPr/>
          <p:nvPr/>
        </p:nvGrpSpPr>
        <p:grpSpPr>
          <a:xfrm>
            <a:off x="7541469" y="3793455"/>
            <a:ext cx="407897" cy="328985"/>
            <a:chOff x="7541469" y="3793455"/>
            <a:chExt cx="407897" cy="328985"/>
          </a:xfrm>
        </p:grpSpPr>
        <p:sp>
          <p:nvSpPr>
            <p:cNvPr id="14422" name="Google Shape;14422;p6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67"/>
          <p:cNvGrpSpPr/>
          <p:nvPr/>
        </p:nvGrpSpPr>
        <p:grpSpPr>
          <a:xfrm>
            <a:off x="5310288" y="2956312"/>
            <a:ext cx="432292" cy="264412"/>
            <a:chOff x="5310288" y="2956312"/>
            <a:chExt cx="432292" cy="264412"/>
          </a:xfrm>
        </p:grpSpPr>
        <p:sp>
          <p:nvSpPr>
            <p:cNvPr id="14453" name="Google Shape;14453;p6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0" name="Google Shape;14480;p67"/>
          <p:cNvGrpSpPr/>
          <p:nvPr/>
        </p:nvGrpSpPr>
        <p:grpSpPr>
          <a:xfrm>
            <a:off x="4879047" y="2432320"/>
            <a:ext cx="398075" cy="340303"/>
            <a:chOff x="4879047" y="2432320"/>
            <a:chExt cx="398075" cy="340303"/>
          </a:xfrm>
        </p:grpSpPr>
        <p:sp>
          <p:nvSpPr>
            <p:cNvPr id="14481" name="Google Shape;14481;p6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67"/>
          <p:cNvGrpSpPr/>
          <p:nvPr/>
        </p:nvGrpSpPr>
        <p:grpSpPr>
          <a:xfrm>
            <a:off x="5388701" y="2393823"/>
            <a:ext cx="280982" cy="395896"/>
            <a:chOff x="5388701" y="2393823"/>
            <a:chExt cx="280982" cy="395896"/>
          </a:xfrm>
        </p:grpSpPr>
        <p:sp>
          <p:nvSpPr>
            <p:cNvPr id="14508" name="Google Shape;14508;p6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7"/>
          <p:cNvGrpSpPr/>
          <p:nvPr/>
        </p:nvGrpSpPr>
        <p:grpSpPr>
          <a:xfrm>
            <a:off x="5743289" y="2439122"/>
            <a:ext cx="444871" cy="316407"/>
            <a:chOff x="5743289" y="2439122"/>
            <a:chExt cx="444871" cy="316407"/>
          </a:xfrm>
        </p:grpSpPr>
        <p:sp>
          <p:nvSpPr>
            <p:cNvPr id="14539" name="Google Shape;14539;p6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67"/>
          <p:cNvGrpSpPr/>
          <p:nvPr/>
        </p:nvGrpSpPr>
        <p:grpSpPr>
          <a:xfrm>
            <a:off x="6230360" y="2432583"/>
            <a:ext cx="351359" cy="363412"/>
            <a:chOff x="6230360" y="2432583"/>
            <a:chExt cx="351359" cy="363412"/>
          </a:xfrm>
        </p:grpSpPr>
        <p:sp>
          <p:nvSpPr>
            <p:cNvPr id="14569" name="Google Shape;14569;p6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7"/>
          <p:cNvGrpSpPr/>
          <p:nvPr/>
        </p:nvGrpSpPr>
        <p:grpSpPr>
          <a:xfrm>
            <a:off x="6633976" y="2459552"/>
            <a:ext cx="387781" cy="286680"/>
            <a:chOff x="6633976" y="2459552"/>
            <a:chExt cx="387781" cy="286680"/>
          </a:xfrm>
        </p:grpSpPr>
        <p:sp>
          <p:nvSpPr>
            <p:cNvPr id="14591" name="Google Shape;14591;p6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67"/>
          <p:cNvGrpSpPr/>
          <p:nvPr/>
        </p:nvGrpSpPr>
        <p:grpSpPr>
          <a:xfrm>
            <a:off x="7091110" y="2428565"/>
            <a:ext cx="376989" cy="348864"/>
            <a:chOff x="7091110" y="2428565"/>
            <a:chExt cx="376989" cy="348864"/>
          </a:xfrm>
        </p:grpSpPr>
        <p:sp>
          <p:nvSpPr>
            <p:cNvPr id="14599" name="Google Shape;14599;p6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67"/>
          <p:cNvGrpSpPr/>
          <p:nvPr/>
        </p:nvGrpSpPr>
        <p:grpSpPr>
          <a:xfrm>
            <a:off x="7536427" y="2415225"/>
            <a:ext cx="369715" cy="375492"/>
            <a:chOff x="7536427" y="2415225"/>
            <a:chExt cx="369715" cy="375492"/>
          </a:xfrm>
        </p:grpSpPr>
        <p:sp>
          <p:nvSpPr>
            <p:cNvPr id="14631" name="Google Shape;14631;p6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67"/>
          <p:cNvGrpSpPr/>
          <p:nvPr/>
        </p:nvGrpSpPr>
        <p:grpSpPr>
          <a:xfrm>
            <a:off x="7980773" y="2428802"/>
            <a:ext cx="353381" cy="358160"/>
            <a:chOff x="7980773" y="2428802"/>
            <a:chExt cx="353381" cy="358160"/>
          </a:xfrm>
        </p:grpSpPr>
        <p:sp>
          <p:nvSpPr>
            <p:cNvPr id="14670" name="Google Shape;14670;p6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67"/>
          <p:cNvGrpSpPr/>
          <p:nvPr/>
        </p:nvGrpSpPr>
        <p:grpSpPr>
          <a:xfrm>
            <a:off x="4886058" y="4291240"/>
            <a:ext cx="346343" cy="343953"/>
            <a:chOff x="4886058" y="4291240"/>
            <a:chExt cx="346343" cy="343953"/>
          </a:xfrm>
        </p:grpSpPr>
        <p:sp>
          <p:nvSpPr>
            <p:cNvPr id="14701" name="Google Shape;14701;p6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4" name="Google Shape;14714;p67"/>
          <p:cNvGrpSpPr/>
          <p:nvPr/>
        </p:nvGrpSpPr>
        <p:grpSpPr>
          <a:xfrm>
            <a:off x="5344216" y="4291056"/>
            <a:ext cx="304616" cy="343560"/>
            <a:chOff x="5344216" y="4291056"/>
            <a:chExt cx="304616" cy="343560"/>
          </a:xfrm>
        </p:grpSpPr>
        <p:sp>
          <p:nvSpPr>
            <p:cNvPr id="14715" name="Google Shape;14715;p6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67"/>
          <p:cNvGrpSpPr/>
          <p:nvPr/>
        </p:nvGrpSpPr>
        <p:grpSpPr>
          <a:xfrm>
            <a:off x="6279999" y="4264422"/>
            <a:ext cx="204093" cy="343743"/>
            <a:chOff x="6271562" y="4290872"/>
            <a:chExt cx="204093" cy="343743"/>
          </a:xfrm>
        </p:grpSpPr>
        <p:sp>
          <p:nvSpPr>
            <p:cNvPr id="14727" name="Google Shape;14727;p6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67"/>
          <p:cNvGrpSpPr/>
          <p:nvPr/>
        </p:nvGrpSpPr>
        <p:grpSpPr>
          <a:xfrm>
            <a:off x="6639491" y="4329238"/>
            <a:ext cx="344085" cy="267195"/>
            <a:chOff x="6639491" y="4329238"/>
            <a:chExt cx="344085" cy="267195"/>
          </a:xfrm>
        </p:grpSpPr>
        <p:sp>
          <p:nvSpPr>
            <p:cNvPr id="14740" name="Google Shape;14740;p6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7"/>
          <p:cNvGrpSpPr/>
          <p:nvPr/>
        </p:nvGrpSpPr>
        <p:grpSpPr>
          <a:xfrm>
            <a:off x="7133336" y="4291056"/>
            <a:ext cx="232979" cy="343560"/>
            <a:chOff x="7133336" y="4291056"/>
            <a:chExt cx="232979" cy="343560"/>
          </a:xfrm>
        </p:grpSpPr>
        <p:sp>
          <p:nvSpPr>
            <p:cNvPr id="14759" name="Google Shape;14759;p6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67"/>
          <p:cNvGrpSpPr/>
          <p:nvPr/>
        </p:nvGrpSpPr>
        <p:grpSpPr>
          <a:xfrm>
            <a:off x="7571379" y="4291056"/>
            <a:ext cx="232979" cy="343560"/>
            <a:chOff x="7571379" y="4291056"/>
            <a:chExt cx="232979" cy="343560"/>
          </a:xfrm>
        </p:grpSpPr>
        <p:sp>
          <p:nvSpPr>
            <p:cNvPr id="14777" name="Google Shape;14777;p6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67"/>
          <p:cNvGrpSpPr/>
          <p:nvPr/>
        </p:nvGrpSpPr>
        <p:grpSpPr>
          <a:xfrm>
            <a:off x="6666381" y="3347875"/>
            <a:ext cx="295819" cy="370712"/>
            <a:chOff x="6666381" y="3347875"/>
            <a:chExt cx="295819" cy="370712"/>
          </a:xfrm>
        </p:grpSpPr>
        <p:sp>
          <p:nvSpPr>
            <p:cNvPr id="14794" name="Google Shape;14794;p6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67"/>
          <p:cNvGrpSpPr/>
          <p:nvPr/>
        </p:nvGrpSpPr>
        <p:grpSpPr>
          <a:xfrm>
            <a:off x="4877760" y="2887459"/>
            <a:ext cx="389567" cy="390329"/>
            <a:chOff x="4877760" y="2887459"/>
            <a:chExt cx="389567" cy="390329"/>
          </a:xfrm>
        </p:grpSpPr>
        <p:sp>
          <p:nvSpPr>
            <p:cNvPr id="14835" name="Google Shape;14835;p6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9" name="Google Shape;14879;p67"/>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7"/>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7"/>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7"/>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7"/>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4" name="Google Shape;14884;p67"/>
          <p:cNvGrpSpPr/>
          <p:nvPr/>
        </p:nvGrpSpPr>
        <p:grpSpPr>
          <a:xfrm>
            <a:off x="5779239" y="2887695"/>
            <a:ext cx="314411" cy="389830"/>
            <a:chOff x="5779239" y="2887695"/>
            <a:chExt cx="314411" cy="389830"/>
          </a:xfrm>
        </p:grpSpPr>
        <p:sp>
          <p:nvSpPr>
            <p:cNvPr id="14885" name="Google Shape;14885;p6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67"/>
          <p:cNvGrpSpPr/>
          <p:nvPr/>
        </p:nvGrpSpPr>
        <p:grpSpPr>
          <a:xfrm>
            <a:off x="6190130" y="2940977"/>
            <a:ext cx="389830" cy="283004"/>
            <a:chOff x="6190130" y="2940977"/>
            <a:chExt cx="389830" cy="283004"/>
          </a:xfrm>
        </p:grpSpPr>
        <p:sp>
          <p:nvSpPr>
            <p:cNvPr id="14930" name="Google Shape;14930;p6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67"/>
          <p:cNvGrpSpPr/>
          <p:nvPr/>
        </p:nvGrpSpPr>
        <p:grpSpPr>
          <a:xfrm>
            <a:off x="6633976" y="2900274"/>
            <a:ext cx="389803" cy="364673"/>
            <a:chOff x="6633976" y="2900274"/>
            <a:chExt cx="389803" cy="364673"/>
          </a:xfrm>
        </p:grpSpPr>
        <p:sp>
          <p:nvSpPr>
            <p:cNvPr id="14961" name="Google Shape;14961;p6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67"/>
          <p:cNvGrpSpPr/>
          <p:nvPr/>
        </p:nvGrpSpPr>
        <p:grpSpPr>
          <a:xfrm>
            <a:off x="7517835" y="2885437"/>
            <a:ext cx="364935" cy="382529"/>
            <a:chOff x="7517835" y="2885437"/>
            <a:chExt cx="364935" cy="382529"/>
          </a:xfrm>
        </p:grpSpPr>
        <p:sp>
          <p:nvSpPr>
            <p:cNvPr id="14979" name="Google Shape;14979;p6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67"/>
          <p:cNvGrpSpPr/>
          <p:nvPr/>
        </p:nvGrpSpPr>
        <p:grpSpPr>
          <a:xfrm>
            <a:off x="7087591" y="2887144"/>
            <a:ext cx="358160" cy="385602"/>
            <a:chOff x="7087591" y="2887144"/>
            <a:chExt cx="358160" cy="385602"/>
          </a:xfrm>
        </p:grpSpPr>
        <p:sp>
          <p:nvSpPr>
            <p:cNvPr id="15017" name="Google Shape;15017;p6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67"/>
          <p:cNvGrpSpPr/>
          <p:nvPr/>
        </p:nvGrpSpPr>
        <p:grpSpPr>
          <a:xfrm>
            <a:off x="7951362" y="2885437"/>
            <a:ext cx="382529" cy="382529"/>
            <a:chOff x="7951362" y="2885437"/>
            <a:chExt cx="382529" cy="382529"/>
          </a:xfrm>
        </p:grpSpPr>
        <p:sp>
          <p:nvSpPr>
            <p:cNvPr id="15037" name="Google Shape;15037;p6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67"/>
          <p:cNvGrpSpPr/>
          <p:nvPr/>
        </p:nvGrpSpPr>
        <p:grpSpPr>
          <a:xfrm>
            <a:off x="8054406" y="3814489"/>
            <a:ext cx="276964" cy="336601"/>
            <a:chOff x="8054406" y="3814489"/>
            <a:chExt cx="276964" cy="336601"/>
          </a:xfrm>
        </p:grpSpPr>
        <p:sp>
          <p:nvSpPr>
            <p:cNvPr id="15087" name="Google Shape;15087;p6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67"/>
          <p:cNvGrpSpPr/>
          <p:nvPr/>
        </p:nvGrpSpPr>
        <p:grpSpPr>
          <a:xfrm>
            <a:off x="7936787" y="4295074"/>
            <a:ext cx="378249" cy="335524"/>
            <a:chOff x="7936787" y="4295074"/>
            <a:chExt cx="378249" cy="335524"/>
          </a:xfrm>
        </p:grpSpPr>
        <p:sp>
          <p:nvSpPr>
            <p:cNvPr id="15097" name="Google Shape;15097;p6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67"/>
          <p:cNvGrpSpPr/>
          <p:nvPr/>
        </p:nvGrpSpPr>
        <p:grpSpPr>
          <a:xfrm>
            <a:off x="4886058" y="1965890"/>
            <a:ext cx="388569" cy="388307"/>
            <a:chOff x="4886058" y="1965890"/>
            <a:chExt cx="388569" cy="388307"/>
          </a:xfrm>
        </p:grpSpPr>
        <p:sp>
          <p:nvSpPr>
            <p:cNvPr id="15114" name="Google Shape;15114;p6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28"/>
        <p:cNvGrpSpPr/>
        <p:nvPr/>
      </p:nvGrpSpPr>
      <p:grpSpPr>
        <a:xfrm>
          <a:off x="0" y="0"/>
          <a:ext cx="0" cy="0"/>
          <a:chOff x="0" y="0"/>
          <a:chExt cx="0" cy="0"/>
        </a:xfrm>
      </p:grpSpPr>
      <p:sp>
        <p:nvSpPr>
          <p:cNvPr id="15129" name="Google Shape;15129;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130" name="Google Shape;15130;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131" name="Google Shape;15131;p68"/>
          <p:cNvGrpSpPr/>
          <p:nvPr/>
        </p:nvGrpSpPr>
        <p:grpSpPr>
          <a:xfrm>
            <a:off x="1765162" y="3346789"/>
            <a:ext cx="292801" cy="359258"/>
            <a:chOff x="1765162" y="3346789"/>
            <a:chExt cx="292801" cy="359258"/>
          </a:xfrm>
        </p:grpSpPr>
        <p:sp>
          <p:nvSpPr>
            <p:cNvPr id="15132" name="Google Shape;15132;p6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68"/>
          <p:cNvGrpSpPr/>
          <p:nvPr/>
        </p:nvGrpSpPr>
        <p:grpSpPr>
          <a:xfrm>
            <a:off x="3077632" y="2445004"/>
            <a:ext cx="358996" cy="296309"/>
            <a:chOff x="3077632" y="2445004"/>
            <a:chExt cx="358996" cy="296309"/>
          </a:xfrm>
        </p:grpSpPr>
        <p:sp>
          <p:nvSpPr>
            <p:cNvPr id="15148" name="Google Shape;15148;p6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68"/>
          <p:cNvGrpSpPr/>
          <p:nvPr/>
        </p:nvGrpSpPr>
        <p:grpSpPr>
          <a:xfrm>
            <a:off x="2635237" y="2431780"/>
            <a:ext cx="359232" cy="323018"/>
            <a:chOff x="2635237" y="2431780"/>
            <a:chExt cx="359232" cy="323018"/>
          </a:xfrm>
        </p:grpSpPr>
        <p:sp>
          <p:nvSpPr>
            <p:cNvPr id="15175" name="Google Shape;15175;p6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0" name="Google Shape;15190;p68"/>
          <p:cNvGrpSpPr/>
          <p:nvPr/>
        </p:nvGrpSpPr>
        <p:grpSpPr>
          <a:xfrm>
            <a:off x="4011651" y="3768132"/>
            <a:ext cx="373189" cy="358944"/>
            <a:chOff x="4011651" y="3768132"/>
            <a:chExt cx="373189" cy="358944"/>
          </a:xfrm>
        </p:grpSpPr>
        <p:sp>
          <p:nvSpPr>
            <p:cNvPr id="15191" name="Google Shape;15191;p6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1" name="Google Shape;15201;p68"/>
          <p:cNvGrpSpPr/>
          <p:nvPr/>
        </p:nvGrpSpPr>
        <p:grpSpPr>
          <a:xfrm>
            <a:off x="2189568" y="1961603"/>
            <a:ext cx="364993" cy="359049"/>
            <a:chOff x="2189568" y="1961603"/>
            <a:chExt cx="364993" cy="359049"/>
          </a:xfrm>
        </p:grpSpPr>
        <p:sp>
          <p:nvSpPr>
            <p:cNvPr id="15202" name="Google Shape;15202;p6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68"/>
          <p:cNvGrpSpPr/>
          <p:nvPr/>
        </p:nvGrpSpPr>
        <p:grpSpPr>
          <a:xfrm>
            <a:off x="2193077" y="2419971"/>
            <a:ext cx="378426" cy="346323"/>
            <a:chOff x="2193077" y="2419971"/>
            <a:chExt cx="378426" cy="346323"/>
          </a:xfrm>
        </p:grpSpPr>
        <p:sp>
          <p:nvSpPr>
            <p:cNvPr id="15219" name="Google Shape;15219;p6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0" name="Google Shape;15240;p68"/>
          <p:cNvGrpSpPr/>
          <p:nvPr/>
        </p:nvGrpSpPr>
        <p:grpSpPr>
          <a:xfrm>
            <a:off x="861622" y="2881770"/>
            <a:ext cx="276802" cy="367140"/>
            <a:chOff x="861622" y="2881770"/>
            <a:chExt cx="276802" cy="367140"/>
          </a:xfrm>
        </p:grpSpPr>
        <p:sp>
          <p:nvSpPr>
            <p:cNvPr id="15241" name="Google Shape;15241;p6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3" name="Google Shape;15263;p68"/>
          <p:cNvGrpSpPr/>
          <p:nvPr/>
        </p:nvGrpSpPr>
        <p:grpSpPr>
          <a:xfrm>
            <a:off x="3968184" y="2881691"/>
            <a:ext cx="369444" cy="367140"/>
            <a:chOff x="3968184" y="2881691"/>
            <a:chExt cx="369444" cy="367140"/>
          </a:xfrm>
        </p:grpSpPr>
        <p:sp>
          <p:nvSpPr>
            <p:cNvPr id="15264" name="Google Shape;15264;p6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8" name="Google Shape;15288;p68"/>
          <p:cNvGrpSpPr/>
          <p:nvPr/>
        </p:nvGrpSpPr>
        <p:grpSpPr>
          <a:xfrm>
            <a:off x="3513796" y="2882084"/>
            <a:ext cx="371487" cy="366826"/>
            <a:chOff x="3513796" y="2882084"/>
            <a:chExt cx="371487" cy="366826"/>
          </a:xfrm>
        </p:grpSpPr>
        <p:sp>
          <p:nvSpPr>
            <p:cNvPr id="15289" name="Google Shape;15289;p6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68"/>
          <p:cNvGrpSpPr/>
          <p:nvPr/>
        </p:nvGrpSpPr>
        <p:grpSpPr>
          <a:xfrm>
            <a:off x="873615" y="1500275"/>
            <a:ext cx="335011" cy="359232"/>
            <a:chOff x="873615" y="1500275"/>
            <a:chExt cx="335011" cy="359232"/>
          </a:xfrm>
        </p:grpSpPr>
        <p:sp>
          <p:nvSpPr>
            <p:cNvPr id="15339" name="Google Shape;15339;p6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0" name="Google Shape;15350;p68"/>
          <p:cNvGrpSpPr/>
          <p:nvPr/>
        </p:nvGrpSpPr>
        <p:grpSpPr>
          <a:xfrm>
            <a:off x="2202058" y="3346737"/>
            <a:ext cx="337158" cy="359311"/>
            <a:chOff x="2202058" y="3346737"/>
            <a:chExt cx="337158" cy="359311"/>
          </a:xfrm>
        </p:grpSpPr>
        <p:sp>
          <p:nvSpPr>
            <p:cNvPr id="15351" name="Google Shape;15351;p6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68"/>
          <p:cNvGrpSpPr/>
          <p:nvPr/>
        </p:nvGrpSpPr>
        <p:grpSpPr>
          <a:xfrm>
            <a:off x="2223059" y="3818172"/>
            <a:ext cx="359232" cy="306050"/>
            <a:chOff x="2223059" y="3818172"/>
            <a:chExt cx="359232" cy="306050"/>
          </a:xfrm>
        </p:grpSpPr>
        <p:sp>
          <p:nvSpPr>
            <p:cNvPr id="15361" name="Google Shape;15361;p6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68"/>
          <p:cNvGrpSpPr/>
          <p:nvPr/>
        </p:nvGrpSpPr>
        <p:grpSpPr>
          <a:xfrm>
            <a:off x="1725989" y="1991820"/>
            <a:ext cx="378426" cy="298509"/>
            <a:chOff x="1725989" y="1991820"/>
            <a:chExt cx="378426" cy="298509"/>
          </a:xfrm>
        </p:grpSpPr>
        <p:sp>
          <p:nvSpPr>
            <p:cNvPr id="15371" name="Google Shape;15371;p6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68"/>
          <p:cNvGrpSpPr/>
          <p:nvPr/>
        </p:nvGrpSpPr>
        <p:grpSpPr>
          <a:xfrm>
            <a:off x="1768409" y="3791751"/>
            <a:ext cx="367978" cy="359075"/>
            <a:chOff x="1768409" y="3791751"/>
            <a:chExt cx="367978" cy="359075"/>
          </a:xfrm>
        </p:grpSpPr>
        <p:sp>
          <p:nvSpPr>
            <p:cNvPr id="15384" name="Google Shape;15384;p6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7" name="Google Shape;15397;p68"/>
          <p:cNvGrpSpPr/>
          <p:nvPr/>
        </p:nvGrpSpPr>
        <p:grpSpPr>
          <a:xfrm>
            <a:off x="2668963" y="3791306"/>
            <a:ext cx="358735" cy="359311"/>
            <a:chOff x="2668963" y="3791306"/>
            <a:chExt cx="358735" cy="359311"/>
          </a:xfrm>
        </p:grpSpPr>
        <p:sp>
          <p:nvSpPr>
            <p:cNvPr id="15398" name="Google Shape;15398;p6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68"/>
          <p:cNvGrpSpPr/>
          <p:nvPr/>
        </p:nvGrpSpPr>
        <p:grpSpPr>
          <a:xfrm>
            <a:off x="849682" y="1995198"/>
            <a:ext cx="363893" cy="291727"/>
            <a:chOff x="849682" y="1995198"/>
            <a:chExt cx="363893" cy="291727"/>
          </a:xfrm>
        </p:grpSpPr>
        <p:sp>
          <p:nvSpPr>
            <p:cNvPr id="15415" name="Google Shape;15415;p6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3" name="Google Shape;15433;p68"/>
          <p:cNvGrpSpPr/>
          <p:nvPr/>
        </p:nvGrpSpPr>
        <p:grpSpPr>
          <a:xfrm>
            <a:off x="3065430" y="1990066"/>
            <a:ext cx="378190" cy="302044"/>
            <a:chOff x="3065430" y="1990066"/>
            <a:chExt cx="378190" cy="302044"/>
          </a:xfrm>
        </p:grpSpPr>
        <p:sp>
          <p:nvSpPr>
            <p:cNvPr id="15434" name="Google Shape;15434;p6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68"/>
          <p:cNvGrpSpPr/>
          <p:nvPr/>
        </p:nvGrpSpPr>
        <p:grpSpPr>
          <a:xfrm>
            <a:off x="3568234" y="3791410"/>
            <a:ext cx="347501" cy="359284"/>
            <a:chOff x="3568234" y="3791410"/>
            <a:chExt cx="347501" cy="359284"/>
          </a:xfrm>
        </p:grpSpPr>
        <p:sp>
          <p:nvSpPr>
            <p:cNvPr id="15446" name="Google Shape;15446;p6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68"/>
          <p:cNvGrpSpPr/>
          <p:nvPr/>
        </p:nvGrpSpPr>
        <p:grpSpPr>
          <a:xfrm>
            <a:off x="1759925" y="1501087"/>
            <a:ext cx="347004" cy="358420"/>
            <a:chOff x="1759925" y="1501087"/>
            <a:chExt cx="347004" cy="358420"/>
          </a:xfrm>
        </p:grpSpPr>
        <p:sp>
          <p:nvSpPr>
            <p:cNvPr id="15458" name="Google Shape;15458;p6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5" name="Google Shape;15485;p68"/>
          <p:cNvGrpSpPr/>
          <p:nvPr/>
        </p:nvGrpSpPr>
        <p:grpSpPr>
          <a:xfrm>
            <a:off x="3519295" y="2413660"/>
            <a:ext cx="360227" cy="359311"/>
            <a:chOff x="3519295" y="2413660"/>
            <a:chExt cx="360227" cy="359311"/>
          </a:xfrm>
        </p:grpSpPr>
        <p:sp>
          <p:nvSpPr>
            <p:cNvPr id="15486" name="Google Shape;15486;p6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68"/>
          <p:cNvGrpSpPr/>
          <p:nvPr/>
        </p:nvGrpSpPr>
        <p:grpSpPr>
          <a:xfrm>
            <a:off x="1330255" y="3845718"/>
            <a:ext cx="358996" cy="250774"/>
            <a:chOff x="1330255" y="3845718"/>
            <a:chExt cx="358996" cy="250774"/>
          </a:xfrm>
        </p:grpSpPr>
        <p:sp>
          <p:nvSpPr>
            <p:cNvPr id="15522" name="Google Shape;15522;p6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68"/>
          <p:cNvGrpSpPr/>
          <p:nvPr/>
        </p:nvGrpSpPr>
        <p:grpSpPr>
          <a:xfrm>
            <a:off x="3115103" y="3791384"/>
            <a:ext cx="373424" cy="359311"/>
            <a:chOff x="3115103" y="3791384"/>
            <a:chExt cx="373424" cy="359311"/>
          </a:xfrm>
        </p:grpSpPr>
        <p:sp>
          <p:nvSpPr>
            <p:cNvPr id="15533" name="Google Shape;15533;p6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7" name="Google Shape;15547;p68"/>
          <p:cNvGrpSpPr/>
          <p:nvPr/>
        </p:nvGrpSpPr>
        <p:grpSpPr>
          <a:xfrm>
            <a:off x="883853" y="3792641"/>
            <a:ext cx="378190" cy="357059"/>
            <a:chOff x="883853" y="3792641"/>
            <a:chExt cx="378190" cy="357059"/>
          </a:xfrm>
        </p:grpSpPr>
        <p:sp>
          <p:nvSpPr>
            <p:cNvPr id="15548" name="Google Shape;15548;p6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4" name="Google Shape;15574;p68"/>
          <p:cNvGrpSpPr/>
          <p:nvPr/>
        </p:nvGrpSpPr>
        <p:grpSpPr>
          <a:xfrm>
            <a:off x="3934196" y="2484805"/>
            <a:ext cx="401207" cy="214036"/>
            <a:chOff x="3934196" y="2484805"/>
            <a:chExt cx="401207" cy="214036"/>
          </a:xfrm>
        </p:grpSpPr>
        <p:sp>
          <p:nvSpPr>
            <p:cNvPr id="15575" name="Google Shape;15575;p6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68"/>
          <p:cNvGrpSpPr/>
          <p:nvPr/>
        </p:nvGrpSpPr>
        <p:grpSpPr>
          <a:xfrm>
            <a:off x="3999894" y="1500197"/>
            <a:ext cx="342474" cy="359232"/>
            <a:chOff x="3999894" y="1500197"/>
            <a:chExt cx="342474" cy="359232"/>
          </a:xfrm>
        </p:grpSpPr>
        <p:sp>
          <p:nvSpPr>
            <p:cNvPr id="15581" name="Google Shape;15581;p6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68"/>
          <p:cNvGrpSpPr/>
          <p:nvPr/>
        </p:nvGrpSpPr>
        <p:grpSpPr>
          <a:xfrm>
            <a:off x="2233795" y="2882162"/>
            <a:ext cx="232601" cy="366747"/>
            <a:chOff x="2233795" y="2882162"/>
            <a:chExt cx="232601" cy="366747"/>
          </a:xfrm>
        </p:grpSpPr>
        <p:sp>
          <p:nvSpPr>
            <p:cNvPr id="15592" name="Google Shape;15592;p6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68"/>
          <p:cNvGrpSpPr/>
          <p:nvPr/>
        </p:nvGrpSpPr>
        <p:grpSpPr>
          <a:xfrm>
            <a:off x="3523772" y="3404422"/>
            <a:ext cx="362008" cy="244175"/>
            <a:chOff x="3523772" y="3404422"/>
            <a:chExt cx="362008" cy="244175"/>
          </a:xfrm>
        </p:grpSpPr>
        <p:sp>
          <p:nvSpPr>
            <p:cNvPr id="15611" name="Google Shape;15611;p6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68"/>
          <p:cNvGrpSpPr/>
          <p:nvPr/>
        </p:nvGrpSpPr>
        <p:grpSpPr>
          <a:xfrm>
            <a:off x="3531026" y="1977314"/>
            <a:ext cx="359232" cy="327836"/>
            <a:chOff x="3531026" y="1977314"/>
            <a:chExt cx="359232" cy="327836"/>
          </a:xfrm>
        </p:grpSpPr>
        <p:sp>
          <p:nvSpPr>
            <p:cNvPr id="15627" name="Google Shape;15627;p6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7" name="Google Shape;15637;p68"/>
          <p:cNvGrpSpPr/>
          <p:nvPr/>
        </p:nvGrpSpPr>
        <p:grpSpPr>
          <a:xfrm>
            <a:off x="3123351" y="1500275"/>
            <a:ext cx="296781" cy="359232"/>
            <a:chOff x="3123351" y="1500275"/>
            <a:chExt cx="296781" cy="359232"/>
          </a:xfrm>
        </p:grpSpPr>
        <p:sp>
          <p:nvSpPr>
            <p:cNvPr id="15638" name="Google Shape;15638;p6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68"/>
          <p:cNvGrpSpPr/>
          <p:nvPr/>
        </p:nvGrpSpPr>
        <p:grpSpPr>
          <a:xfrm>
            <a:off x="2659458" y="1500275"/>
            <a:ext cx="332261" cy="359232"/>
            <a:chOff x="2659458" y="1500275"/>
            <a:chExt cx="332261" cy="359232"/>
          </a:xfrm>
        </p:grpSpPr>
        <p:sp>
          <p:nvSpPr>
            <p:cNvPr id="15650" name="Google Shape;15650;p6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68"/>
          <p:cNvGrpSpPr/>
          <p:nvPr/>
        </p:nvGrpSpPr>
        <p:grpSpPr>
          <a:xfrm>
            <a:off x="1750184" y="2413530"/>
            <a:ext cx="359730" cy="359441"/>
            <a:chOff x="1750184" y="2413530"/>
            <a:chExt cx="359730" cy="359441"/>
          </a:xfrm>
        </p:grpSpPr>
        <p:sp>
          <p:nvSpPr>
            <p:cNvPr id="15671" name="Google Shape;15671;p6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8"/>
          <p:cNvGrpSpPr/>
          <p:nvPr/>
        </p:nvGrpSpPr>
        <p:grpSpPr>
          <a:xfrm>
            <a:off x="2230050" y="1500223"/>
            <a:ext cx="316524" cy="359284"/>
            <a:chOff x="2230050" y="1500223"/>
            <a:chExt cx="316524" cy="359284"/>
          </a:xfrm>
        </p:grpSpPr>
        <p:sp>
          <p:nvSpPr>
            <p:cNvPr id="15683" name="Google Shape;15683;p6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68"/>
          <p:cNvGrpSpPr/>
          <p:nvPr/>
        </p:nvGrpSpPr>
        <p:grpSpPr>
          <a:xfrm>
            <a:off x="2690042" y="4262767"/>
            <a:ext cx="359389" cy="359232"/>
            <a:chOff x="2690042" y="4262767"/>
            <a:chExt cx="359389" cy="359232"/>
          </a:xfrm>
        </p:grpSpPr>
        <p:sp>
          <p:nvSpPr>
            <p:cNvPr id="15704" name="Google Shape;15704;p6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1" name="Google Shape;15711;p68"/>
          <p:cNvGrpSpPr/>
          <p:nvPr/>
        </p:nvGrpSpPr>
        <p:grpSpPr>
          <a:xfrm>
            <a:off x="2689440" y="2882162"/>
            <a:ext cx="222337" cy="366721"/>
            <a:chOff x="2689440" y="2882162"/>
            <a:chExt cx="222337" cy="366721"/>
          </a:xfrm>
        </p:grpSpPr>
        <p:sp>
          <p:nvSpPr>
            <p:cNvPr id="15712" name="Google Shape;15712;p6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1" name="Google Shape;15721;p68"/>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2" name="Google Shape;15722;p68"/>
          <p:cNvGrpSpPr/>
          <p:nvPr/>
        </p:nvGrpSpPr>
        <p:grpSpPr>
          <a:xfrm>
            <a:off x="2637986" y="1980142"/>
            <a:ext cx="359232" cy="322023"/>
            <a:chOff x="2637986" y="1980142"/>
            <a:chExt cx="359232" cy="322023"/>
          </a:xfrm>
        </p:grpSpPr>
        <p:sp>
          <p:nvSpPr>
            <p:cNvPr id="15723" name="Google Shape;15723;p6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68"/>
          <p:cNvGrpSpPr/>
          <p:nvPr/>
        </p:nvGrpSpPr>
        <p:grpSpPr>
          <a:xfrm>
            <a:off x="1306531" y="3346972"/>
            <a:ext cx="323018" cy="359075"/>
            <a:chOff x="1306531" y="3346972"/>
            <a:chExt cx="323018" cy="359075"/>
          </a:xfrm>
        </p:grpSpPr>
        <p:sp>
          <p:nvSpPr>
            <p:cNvPr id="15737" name="Google Shape;15737;p6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6" name="Google Shape;15746;p68"/>
          <p:cNvGrpSpPr/>
          <p:nvPr/>
        </p:nvGrpSpPr>
        <p:grpSpPr>
          <a:xfrm>
            <a:off x="1308024" y="2413975"/>
            <a:ext cx="360253" cy="357111"/>
            <a:chOff x="1308024" y="2413975"/>
            <a:chExt cx="360253" cy="357111"/>
          </a:xfrm>
        </p:grpSpPr>
        <p:sp>
          <p:nvSpPr>
            <p:cNvPr id="15747" name="Google Shape;15747;p6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7" name="Google Shape;15777;p68"/>
          <p:cNvGrpSpPr/>
          <p:nvPr/>
        </p:nvGrpSpPr>
        <p:grpSpPr>
          <a:xfrm>
            <a:off x="1298519" y="1970322"/>
            <a:ext cx="378452" cy="341321"/>
            <a:chOff x="1298519" y="1970322"/>
            <a:chExt cx="378452" cy="341321"/>
          </a:xfrm>
        </p:grpSpPr>
        <p:sp>
          <p:nvSpPr>
            <p:cNvPr id="15778" name="Google Shape;15778;p6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68"/>
          <p:cNvGrpSpPr/>
          <p:nvPr/>
        </p:nvGrpSpPr>
        <p:grpSpPr>
          <a:xfrm>
            <a:off x="3114815" y="3346868"/>
            <a:ext cx="283217" cy="359180"/>
            <a:chOff x="3114815" y="3346868"/>
            <a:chExt cx="283217" cy="359180"/>
          </a:xfrm>
        </p:grpSpPr>
        <p:sp>
          <p:nvSpPr>
            <p:cNvPr id="15799" name="Google Shape;15799;p6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68"/>
          <p:cNvGrpSpPr/>
          <p:nvPr/>
        </p:nvGrpSpPr>
        <p:grpSpPr>
          <a:xfrm>
            <a:off x="3973186" y="3353231"/>
            <a:ext cx="378661" cy="346558"/>
            <a:chOff x="3973186" y="3353231"/>
            <a:chExt cx="378661" cy="346558"/>
          </a:xfrm>
        </p:grpSpPr>
        <p:sp>
          <p:nvSpPr>
            <p:cNvPr id="15813" name="Google Shape;15813;p6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68"/>
          <p:cNvGrpSpPr/>
          <p:nvPr/>
        </p:nvGrpSpPr>
        <p:grpSpPr>
          <a:xfrm>
            <a:off x="2152857" y="4263002"/>
            <a:ext cx="373241" cy="359127"/>
            <a:chOff x="2152857" y="4263002"/>
            <a:chExt cx="373241" cy="359127"/>
          </a:xfrm>
        </p:grpSpPr>
        <p:sp>
          <p:nvSpPr>
            <p:cNvPr id="15832" name="Google Shape;15832;p6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68"/>
          <p:cNvGrpSpPr/>
          <p:nvPr/>
        </p:nvGrpSpPr>
        <p:grpSpPr>
          <a:xfrm>
            <a:off x="859632" y="3346972"/>
            <a:ext cx="303537" cy="359127"/>
            <a:chOff x="859632" y="3346972"/>
            <a:chExt cx="303537" cy="359127"/>
          </a:xfrm>
        </p:grpSpPr>
        <p:sp>
          <p:nvSpPr>
            <p:cNvPr id="15841" name="Google Shape;15841;p6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68"/>
          <p:cNvGrpSpPr/>
          <p:nvPr/>
        </p:nvGrpSpPr>
        <p:grpSpPr>
          <a:xfrm>
            <a:off x="1767911" y="2882241"/>
            <a:ext cx="265306" cy="366799"/>
            <a:chOff x="1767911" y="2882241"/>
            <a:chExt cx="265306" cy="366799"/>
          </a:xfrm>
        </p:grpSpPr>
        <p:sp>
          <p:nvSpPr>
            <p:cNvPr id="15847" name="Google Shape;15847;p6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2" name="Google Shape;15862;p68"/>
          <p:cNvGrpSpPr/>
          <p:nvPr/>
        </p:nvGrpSpPr>
        <p:grpSpPr>
          <a:xfrm>
            <a:off x="1332009" y="1499935"/>
            <a:ext cx="331895" cy="359311"/>
            <a:chOff x="1332009" y="1499935"/>
            <a:chExt cx="331895" cy="359311"/>
          </a:xfrm>
        </p:grpSpPr>
        <p:sp>
          <p:nvSpPr>
            <p:cNvPr id="15863" name="Google Shape;15863;p6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0" name="Google Shape;15880;p68"/>
          <p:cNvGrpSpPr/>
          <p:nvPr/>
        </p:nvGrpSpPr>
        <p:grpSpPr>
          <a:xfrm>
            <a:off x="2663464" y="3346815"/>
            <a:ext cx="289528" cy="359232"/>
            <a:chOff x="2663464" y="3346815"/>
            <a:chExt cx="289528" cy="359232"/>
          </a:xfrm>
        </p:grpSpPr>
        <p:sp>
          <p:nvSpPr>
            <p:cNvPr id="15881" name="Google Shape;15881;p6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68"/>
          <p:cNvGrpSpPr/>
          <p:nvPr/>
        </p:nvGrpSpPr>
        <p:grpSpPr>
          <a:xfrm>
            <a:off x="1315775" y="2881927"/>
            <a:ext cx="269051" cy="366983"/>
            <a:chOff x="1315775" y="2881927"/>
            <a:chExt cx="269051" cy="366983"/>
          </a:xfrm>
        </p:grpSpPr>
        <p:sp>
          <p:nvSpPr>
            <p:cNvPr id="15893" name="Google Shape;15893;p6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68"/>
          <p:cNvGrpSpPr/>
          <p:nvPr/>
        </p:nvGrpSpPr>
        <p:grpSpPr>
          <a:xfrm>
            <a:off x="3977427" y="1980142"/>
            <a:ext cx="359232" cy="322023"/>
            <a:chOff x="3977427" y="1980142"/>
            <a:chExt cx="359232" cy="322023"/>
          </a:xfrm>
        </p:grpSpPr>
        <p:sp>
          <p:nvSpPr>
            <p:cNvPr id="15909" name="Google Shape;15909;p6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68"/>
          <p:cNvGrpSpPr/>
          <p:nvPr/>
        </p:nvGrpSpPr>
        <p:grpSpPr>
          <a:xfrm>
            <a:off x="865628" y="2413608"/>
            <a:ext cx="361720" cy="359180"/>
            <a:chOff x="865628" y="2413608"/>
            <a:chExt cx="361720" cy="359180"/>
          </a:xfrm>
        </p:grpSpPr>
        <p:sp>
          <p:nvSpPr>
            <p:cNvPr id="15920" name="Google Shape;15920;p6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68"/>
          <p:cNvGrpSpPr/>
          <p:nvPr/>
        </p:nvGrpSpPr>
        <p:grpSpPr>
          <a:xfrm>
            <a:off x="3117093" y="2881927"/>
            <a:ext cx="268815" cy="366983"/>
            <a:chOff x="3117093" y="2881927"/>
            <a:chExt cx="268815" cy="366983"/>
          </a:xfrm>
        </p:grpSpPr>
        <p:sp>
          <p:nvSpPr>
            <p:cNvPr id="15934" name="Google Shape;15934;p6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68"/>
          <p:cNvGrpSpPr/>
          <p:nvPr/>
        </p:nvGrpSpPr>
        <p:grpSpPr>
          <a:xfrm>
            <a:off x="3534508" y="1508000"/>
            <a:ext cx="368502" cy="343521"/>
            <a:chOff x="3534508" y="1508000"/>
            <a:chExt cx="368502" cy="343521"/>
          </a:xfrm>
        </p:grpSpPr>
        <p:sp>
          <p:nvSpPr>
            <p:cNvPr id="15950" name="Google Shape;15950;p6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68"/>
          <p:cNvGrpSpPr/>
          <p:nvPr/>
        </p:nvGrpSpPr>
        <p:grpSpPr>
          <a:xfrm>
            <a:off x="7147436" y="1502999"/>
            <a:ext cx="279054" cy="354754"/>
            <a:chOff x="7147436" y="1502999"/>
            <a:chExt cx="279054" cy="354754"/>
          </a:xfrm>
        </p:grpSpPr>
        <p:sp>
          <p:nvSpPr>
            <p:cNvPr id="15966" name="Google Shape;15966;p6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8"/>
          <p:cNvGrpSpPr/>
          <p:nvPr/>
        </p:nvGrpSpPr>
        <p:grpSpPr>
          <a:xfrm>
            <a:off x="7603081" y="1973072"/>
            <a:ext cx="276802" cy="354807"/>
            <a:chOff x="7603081" y="1973072"/>
            <a:chExt cx="276802" cy="354807"/>
          </a:xfrm>
        </p:grpSpPr>
        <p:sp>
          <p:nvSpPr>
            <p:cNvPr id="15983" name="Google Shape;15983;p6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68"/>
          <p:cNvGrpSpPr/>
          <p:nvPr/>
        </p:nvGrpSpPr>
        <p:grpSpPr>
          <a:xfrm>
            <a:off x="6696792" y="1502999"/>
            <a:ext cx="276802" cy="354754"/>
            <a:chOff x="6696792" y="1502999"/>
            <a:chExt cx="276802" cy="354754"/>
          </a:xfrm>
        </p:grpSpPr>
        <p:sp>
          <p:nvSpPr>
            <p:cNvPr id="15998" name="Google Shape;15998;p6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3" name="Google Shape;16013;p68"/>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14" name="Google Shape;16014;p68"/>
          <p:cNvGrpSpPr/>
          <p:nvPr/>
        </p:nvGrpSpPr>
        <p:grpSpPr>
          <a:xfrm>
            <a:off x="6223393" y="1502999"/>
            <a:ext cx="320295" cy="354754"/>
            <a:chOff x="6223393" y="1502999"/>
            <a:chExt cx="320295" cy="354754"/>
          </a:xfrm>
        </p:grpSpPr>
        <p:sp>
          <p:nvSpPr>
            <p:cNvPr id="16015" name="Google Shape;16015;p6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8" name="Google Shape;16038;p68"/>
          <p:cNvGrpSpPr/>
          <p:nvPr/>
        </p:nvGrpSpPr>
        <p:grpSpPr>
          <a:xfrm>
            <a:off x="5310611" y="1502972"/>
            <a:ext cx="339515" cy="354781"/>
            <a:chOff x="5310611" y="1502972"/>
            <a:chExt cx="339515" cy="354781"/>
          </a:xfrm>
        </p:grpSpPr>
        <p:sp>
          <p:nvSpPr>
            <p:cNvPr id="16039" name="Google Shape;16039;p6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68"/>
          <p:cNvGrpSpPr/>
          <p:nvPr/>
        </p:nvGrpSpPr>
        <p:grpSpPr>
          <a:xfrm>
            <a:off x="6253637" y="3790101"/>
            <a:ext cx="274550" cy="354833"/>
            <a:chOff x="6253637" y="3790101"/>
            <a:chExt cx="274550" cy="354833"/>
          </a:xfrm>
        </p:grpSpPr>
        <p:sp>
          <p:nvSpPr>
            <p:cNvPr id="16056" name="Google Shape;16056;p6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68"/>
          <p:cNvGrpSpPr/>
          <p:nvPr/>
        </p:nvGrpSpPr>
        <p:grpSpPr>
          <a:xfrm>
            <a:off x="5802731" y="3790180"/>
            <a:ext cx="274576" cy="354754"/>
            <a:chOff x="5802731" y="3790180"/>
            <a:chExt cx="274576" cy="354754"/>
          </a:xfrm>
        </p:grpSpPr>
        <p:sp>
          <p:nvSpPr>
            <p:cNvPr id="16074" name="Google Shape;16074;p6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68"/>
          <p:cNvGrpSpPr/>
          <p:nvPr/>
        </p:nvGrpSpPr>
        <p:grpSpPr>
          <a:xfrm>
            <a:off x="5352088" y="3790206"/>
            <a:ext cx="274550" cy="354728"/>
            <a:chOff x="5352088" y="3790206"/>
            <a:chExt cx="274550" cy="354728"/>
          </a:xfrm>
        </p:grpSpPr>
        <p:sp>
          <p:nvSpPr>
            <p:cNvPr id="16096" name="Google Shape;16096;p6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68"/>
          <p:cNvGrpSpPr/>
          <p:nvPr/>
        </p:nvGrpSpPr>
        <p:grpSpPr>
          <a:xfrm>
            <a:off x="4901706" y="3790075"/>
            <a:ext cx="274550" cy="354859"/>
            <a:chOff x="4901706" y="3790075"/>
            <a:chExt cx="274550" cy="354859"/>
          </a:xfrm>
        </p:grpSpPr>
        <p:sp>
          <p:nvSpPr>
            <p:cNvPr id="16121" name="Google Shape;16121;p6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8" name="Google Shape;16138;p68"/>
          <p:cNvGrpSpPr/>
          <p:nvPr/>
        </p:nvGrpSpPr>
        <p:grpSpPr>
          <a:xfrm>
            <a:off x="8052704" y="1503208"/>
            <a:ext cx="275073" cy="354545"/>
            <a:chOff x="8052704" y="1503208"/>
            <a:chExt cx="275073" cy="354545"/>
          </a:xfrm>
        </p:grpSpPr>
        <p:sp>
          <p:nvSpPr>
            <p:cNvPr id="16139" name="Google Shape;16139;p6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6" name="Google Shape;16156;p68"/>
          <p:cNvGrpSpPr/>
          <p:nvPr/>
        </p:nvGrpSpPr>
        <p:grpSpPr>
          <a:xfrm>
            <a:off x="5794745" y="1502999"/>
            <a:ext cx="274550" cy="354754"/>
            <a:chOff x="5794745" y="1502999"/>
            <a:chExt cx="274550" cy="354754"/>
          </a:xfrm>
        </p:grpSpPr>
        <p:sp>
          <p:nvSpPr>
            <p:cNvPr id="16157" name="Google Shape;16157;p6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68"/>
          <p:cNvGrpSpPr/>
          <p:nvPr/>
        </p:nvGrpSpPr>
        <p:grpSpPr>
          <a:xfrm>
            <a:off x="4896940" y="1502999"/>
            <a:ext cx="263316" cy="354754"/>
            <a:chOff x="4896940" y="1502999"/>
            <a:chExt cx="263316" cy="354754"/>
          </a:xfrm>
        </p:grpSpPr>
        <p:sp>
          <p:nvSpPr>
            <p:cNvPr id="16181" name="Google Shape;16181;p6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68"/>
          <p:cNvGrpSpPr/>
          <p:nvPr/>
        </p:nvGrpSpPr>
        <p:grpSpPr>
          <a:xfrm>
            <a:off x="6255392" y="4268082"/>
            <a:ext cx="274550" cy="354728"/>
            <a:chOff x="6255392" y="4268082"/>
            <a:chExt cx="274550" cy="354728"/>
          </a:xfrm>
        </p:grpSpPr>
        <p:sp>
          <p:nvSpPr>
            <p:cNvPr id="16203" name="Google Shape;16203;p6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68"/>
          <p:cNvGrpSpPr/>
          <p:nvPr/>
        </p:nvGrpSpPr>
        <p:grpSpPr>
          <a:xfrm>
            <a:off x="7604076" y="3790075"/>
            <a:ext cx="275807" cy="354859"/>
            <a:chOff x="7604076" y="3790075"/>
            <a:chExt cx="275807" cy="354859"/>
          </a:xfrm>
        </p:grpSpPr>
        <p:sp>
          <p:nvSpPr>
            <p:cNvPr id="16224" name="Google Shape;16224;p6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68"/>
          <p:cNvGrpSpPr/>
          <p:nvPr/>
        </p:nvGrpSpPr>
        <p:grpSpPr>
          <a:xfrm>
            <a:off x="7154427" y="3790206"/>
            <a:ext cx="274550" cy="354493"/>
            <a:chOff x="7154427" y="3790206"/>
            <a:chExt cx="274550" cy="354493"/>
          </a:xfrm>
        </p:grpSpPr>
        <p:sp>
          <p:nvSpPr>
            <p:cNvPr id="16247" name="Google Shape;16247;p6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68"/>
          <p:cNvGrpSpPr/>
          <p:nvPr/>
        </p:nvGrpSpPr>
        <p:grpSpPr>
          <a:xfrm>
            <a:off x="8054458" y="1973150"/>
            <a:ext cx="274576" cy="354728"/>
            <a:chOff x="8054458" y="1973150"/>
            <a:chExt cx="274576" cy="354728"/>
          </a:xfrm>
        </p:grpSpPr>
        <p:sp>
          <p:nvSpPr>
            <p:cNvPr id="16268" name="Google Shape;16268;p6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68"/>
          <p:cNvGrpSpPr/>
          <p:nvPr/>
        </p:nvGrpSpPr>
        <p:grpSpPr>
          <a:xfrm>
            <a:off x="7153930" y="1973150"/>
            <a:ext cx="274812" cy="354728"/>
            <a:chOff x="7153930" y="1973150"/>
            <a:chExt cx="274812" cy="354728"/>
          </a:xfrm>
        </p:grpSpPr>
        <p:sp>
          <p:nvSpPr>
            <p:cNvPr id="16291" name="Google Shape;16291;p6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0" name="Google Shape;16310;p68"/>
          <p:cNvGrpSpPr/>
          <p:nvPr/>
        </p:nvGrpSpPr>
        <p:grpSpPr>
          <a:xfrm>
            <a:off x="6703522" y="1973098"/>
            <a:ext cx="274812" cy="354781"/>
            <a:chOff x="6703522" y="1973098"/>
            <a:chExt cx="274812" cy="354781"/>
          </a:xfrm>
        </p:grpSpPr>
        <p:sp>
          <p:nvSpPr>
            <p:cNvPr id="16311" name="Google Shape;16311;p6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68"/>
          <p:cNvGrpSpPr/>
          <p:nvPr/>
        </p:nvGrpSpPr>
        <p:grpSpPr>
          <a:xfrm>
            <a:off x="6253375" y="1973150"/>
            <a:ext cx="274812" cy="354728"/>
            <a:chOff x="6253375" y="1973150"/>
            <a:chExt cx="274812" cy="354728"/>
          </a:xfrm>
        </p:grpSpPr>
        <p:sp>
          <p:nvSpPr>
            <p:cNvPr id="16337" name="Google Shape;16337;p6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5" name="Google Shape;16375;p68"/>
          <p:cNvGrpSpPr/>
          <p:nvPr/>
        </p:nvGrpSpPr>
        <p:grpSpPr>
          <a:xfrm>
            <a:off x="5802496" y="1973150"/>
            <a:ext cx="275309" cy="354728"/>
            <a:chOff x="5802496" y="1973150"/>
            <a:chExt cx="275309" cy="354728"/>
          </a:xfrm>
        </p:grpSpPr>
        <p:sp>
          <p:nvSpPr>
            <p:cNvPr id="16376" name="Google Shape;16376;p6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2" name="Google Shape;16402;p68"/>
          <p:cNvGrpSpPr/>
          <p:nvPr/>
        </p:nvGrpSpPr>
        <p:grpSpPr>
          <a:xfrm>
            <a:off x="5353083" y="1973150"/>
            <a:ext cx="274576" cy="354728"/>
            <a:chOff x="5353083" y="1973150"/>
            <a:chExt cx="274576" cy="354728"/>
          </a:xfrm>
        </p:grpSpPr>
        <p:sp>
          <p:nvSpPr>
            <p:cNvPr id="16403" name="Google Shape;16403;p6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68"/>
          <p:cNvGrpSpPr/>
          <p:nvPr/>
        </p:nvGrpSpPr>
        <p:grpSpPr>
          <a:xfrm>
            <a:off x="4902701" y="1973150"/>
            <a:ext cx="274812" cy="354728"/>
            <a:chOff x="4902701" y="1973150"/>
            <a:chExt cx="274812" cy="354728"/>
          </a:xfrm>
        </p:grpSpPr>
        <p:sp>
          <p:nvSpPr>
            <p:cNvPr id="16425" name="Google Shape;16425;p6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0" name="Google Shape;16450;p68"/>
          <p:cNvGrpSpPr/>
          <p:nvPr/>
        </p:nvGrpSpPr>
        <p:grpSpPr>
          <a:xfrm>
            <a:off x="4902701" y="2879989"/>
            <a:ext cx="272560" cy="354676"/>
            <a:chOff x="4902701" y="2879989"/>
            <a:chExt cx="272560" cy="354676"/>
          </a:xfrm>
        </p:grpSpPr>
        <p:sp>
          <p:nvSpPr>
            <p:cNvPr id="16451" name="Google Shape;16451;p6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5" name="Google Shape;16475;p68"/>
          <p:cNvGrpSpPr/>
          <p:nvPr/>
        </p:nvGrpSpPr>
        <p:grpSpPr>
          <a:xfrm>
            <a:off x="5803988" y="4268082"/>
            <a:ext cx="274550" cy="354728"/>
            <a:chOff x="5803988" y="4268082"/>
            <a:chExt cx="274550" cy="354728"/>
          </a:xfrm>
        </p:grpSpPr>
        <p:sp>
          <p:nvSpPr>
            <p:cNvPr id="16476" name="Google Shape;16476;p6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8" name="Google Shape;16498;p68"/>
          <p:cNvGrpSpPr/>
          <p:nvPr/>
        </p:nvGrpSpPr>
        <p:grpSpPr>
          <a:xfrm>
            <a:off x="5352349" y="4268082"/>
            <a:ext cx="274550" cy="354728"/>
            <a:chOff x="5352349" y="4268082"/>
            <a:chExt cx="274550" cy="354728"/>
          </a:xfrm>
        </p:grpSpPr>
        <p:sp>
          <p:nvSpPr>
            <p:cNvPr id="16499" name="Google Shape;16499;p6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1" name="Google Shape;16521;p68"/>
          <p:cNvGrpSpPr/>
          <p:nvPr/>
        </p:nvGrpSpPr>
        <p:grpSpPr>
          <a:xfrm>
            <a:off x="7606826" y="2419290"/>
            <a:ext cx="274550" cy="354728"/>
            <a:chOff x="7606826" y="2419290"/>
            <a:chExt cx="274550" cy="354728"/>
          </a:xfrm>
        </p:grpSpPr>
        <p:sp>
          <p:nvSpPr>
            <p:cNvPr id="16522" name="Google Shape;16522;p6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68"/>
          <p:cNvGrpSpPr/>
          <p:nvPr/>
        </p:nvGrpSpPr>
        <p:grpSpPr>
          <a:xfrm>
            <a:off x="7156182" y="2419290"/>
            <a:ext cx="274550" cy="354728"/>
            <a:chOff x="7156182" y="2419290"/>
            <a:chExt cx="274550" cy="354728"/>
          </a:xfrm>
        </p:grpSpPr>
        <p:sp>
          <p:nvSpPr>
            <p:cNvPr id="16538" name="Google Shape;16538;p6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68"/>
          <p:cNvGrpSpPr/>
          <p:nvPr/>
        </p:nvGrpSpPr>
        <p:grpSpPr>
          <a:xfrm>
            <a:off x="6705276" y="2419290"/>
            <a:ext cx="274812" cy="354728"/>
            <a:chOff x="6705276" y="2419290"/>
            <a:chExt cx="274812" cy="354728"/>
          </a:xfrm>
        </p:grpSpPr>
        <p:sp>
          <p:nvSpPr>
            <p:cNvPr id="16554" name="Google Shape;16554;p6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68"/>
          <p:cNvGrpSpPr/>
          <p:nvPr/>
        </p:nvGrpSpPr>
        <p:grpSpPr>
          <a:xfrm>
            <a:off x="4902936" y="2419290"/>
            <a:ext cx="274576" cy="354728"/>
            <a:chOff x="4902936" y="2419290"/>
            <a:chExt cx="274576" cy="354728"/>
          </a:xfrm>
        </p:grpSpPr>
        <p:sp>
          <p:nvSpPr>
            <p:cNvPr id="16583" name="Google Shape;16583;p6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3" name="Google Shape;16603;p68"/>
          <p:cNvGrpSpPr/>
          <p:nvPr/>
        </p:nvGrpSpPr>
        <p:grpSpPr>
          <a:xfrm>
            <a:off x="7608056" y="3345794"/>
            <a:ext cx="270334" cy="354754"/>
            <a:chOff x="7608056" y="3345794"/>
            <a:chExt cx="270334" cy="354754"/>
          </a:xfrm>
        </p:grpSpPr>
        <p:sp>
          <p:nvSpPr>
            <p:cNvPr id="16604" name="Google Shape;16604;p6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68"/>
          <p:cNvGrpSpPr/>
          <p:nvPr/>
        </p:nvGrpSpPr>
        <p:grpSpPr>
          <a:xfrm>
            <a:off x="6712765" y="4268082"/>
            <a:ext cx="263316" cy="354728"/>
            <a:chOff x="6712765" y="4268082"/>
            <a:chExt cx="263316" cy="354728"/>
          </a:xfrm>
        </p:grpSpPr>
        <p:sp>
          <p:nvSpPr>
            <p:cNvPr id="16624" name="Google Shape;16624;p6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0" name="Google Shape;16640;p68"/>
          <p:cNvGrpSpPr/>
          <p:nvPr/>
        </p:nvGrpSpPr>
        <p:grpSpPr>
          <a:xfrm>
            <a:off x="5359341" y="2419159"/>
            <a:ext cx="262819" cy="354859"/>
            <a:chOff x="5359341" y="2419159"/>
            <a:chExt cx="262819" cy="354859"/>
          </a:xfrm>
        </p:grpSpPr>
        <p:sp>
          <p:nvSpPr>
            <p:cNvPr id="16641" name="Google Shape;16641;p6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2" name="Google Shape;16662;p68"/>
          <p:cNvGrpSpPr/>
          <p:nvPr/>
        </p:nvGrpSpPr>
        <p:grpSpPr>
          <a:xfrm>
            <a:off x="6709282" y="3790206"/>
            <a:ext cx="263316" cy="354493"/>
            <a:chOff x="6709282" y="3790206"/>
            <a:chExt cx="263316" cy="354493"/>
          </a:xfrm>
        </p:grpSpPr>
        <p:sp>
          <p:nvSpPr>
            <p:cNvPr id="16663" name="Google Shape;16663;p6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9" name="Google Shape;16679;p68"/>
          <p:cNvGrpSpPr/>
          <p:nvPr/>
        </p:nvGrpSpPr>
        <p:grpSpPr>
          <a:xfrm>
            <a:off x="6260629" y="2419290"/>
            <a:ext cx="263055" cy="354493"/>
            <a:chOff x="6260629" y="2419290"/>
            <a:chExt cx="263055" cy="354493"/>
          </a:xfrm>
        </p:grpSpPr>
        <p:sp>
          <p:nvSpPr>
            <p:cNvPr id="16680" name="Google Shape;16680;p6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68"/>
          <p:cNvGrpSpPr/>
          <p:nvPr/>
        </p:nvGrpSpPr>
        <p:grpSpPr>
          <a:xfrm>
            <a:off x="6260864" y="2879911"/>
            <a:ext cx="263343" cy="354754"/>
            <a:chOff x="6260864" y="2879911"/>
            <a:chExt cx="263343" cy="354754"/>
          </a:xfrm>
        </p:grpSpPr>
        <p:sp>
          <p:nvSpPr>
            <p:cNvPr id="16696" name="Google Shape;16696;p6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4" name="Google Shape;16714;p68"/>
          <p:cNvGrpSpPr/>
          <p:nvPr/>
        </p:nvGrpSpPr>
        <p:grpSpPr>
          <a:xfrm>
            <a:off x="8062968" y="2419290"/>
            <a:ext cx="263316" cy="354728"/>
            <a:chOff x="8062968" y="2419290"/>
            <a:chExt cx="263316" cy="354728"/>
          </a:xfrm>
        </p:grpSpPr>
        <p:sp>
          <p:nvSpPr>
            <p:cNvPr id="16715" name="Google Shape;16715;p6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2" name="Google Shape;16732;p68"/>
          <p:cNvGrpSpPr/>
          <p:nvPr/>
        </p:nvGrpSpPr>
        <p:grpSpPr>
          <a:xfrm>
            <a:off x="5809723" y="2419290"/>
            <a:ext cx="263316" cy="354728"/>
            <a:chOff x="5809723" y="2419290"/>
            <a:chExt cx="263316" cy="354728"/>
          </a:xfrm>
        </p:grpSpPr>
        <p:sp>
          <p:nvSpPr>
            <p:cNvPr id="16733" name="Google Shape;16733;p6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68"/>
          <p:cNvGrpSpPr/>
          <p:nvPr/>
        </p:nvGrpSpPr>
        <p:grpSpPr>
          <a:xfrm>
            <a:off x="7606826" y="1502999"/>
            <a:ext cx="263552" cy="354754"/>
            <a:chOff x="7606826" y="1502999"/>
            <a:chExt cx="263552" cy="354754"/>
          </a:xfrm>
        </p:grpSpPr>
        <p:sp>
          <p:nvSpPr>
            <p:cNvPr id="16751" name="Google Shape;16751;p6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9" name="Google Shape;16769;p68"/>
          <p:cNvGrpSpPr/>
          <p:nvPr/>
        </p:nvGrpSpPr>
        <p:grpSpPr>
          <a:xfrm>
            <a:off x="8060455" y="3790075"/>
            <a:ext cx="264076" cy="354623"/>
            <a:chOff x="8060455" y="3790075"/>
            <a:chExt cx="264076" cy="354623"/>
          </a:xfrm>
        </p:grpSpPr>
        <p:sp>
          <p:nvSpPr>
            <p:cNvPr id="16770" name="Google Shape;16770;p6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3" name="Google Shape;16793;p68"/>
          <p:cNvGrpSpPr/>
          <p:nvPr/>
        </p:nvGrpSpPr>
        <p:grpSpPr>
          <a:xfrm>
            <a:off x="7614550" y="2879911"/>
            <a:ext cx="263316" cy="354754"/>
            <a:chOff x="7614550" y="2879911"/>
            <a:chExt cx="263316" cy="354754"/>
          </a:xfrm>
        </p:grpSpPr>
        <p:sp>
          <p:nvSpPr>
            <p:cNvPr id="16794" name="Google Shape;16794;p6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3" name="Google Shape;16813;p68"/>
          <p:cNvGrpSpPr/>
          <p:nvPr/>
        </p:nvGrpSpPr>
        <p:grpSpPr>
          <a:xfrm>
            <a:off x="4900684" y="4268187"/>
            <a:ext cx="274576" cy="354623"/>
            <a:chOff x="4900684" y="4268187"/>
            <a:chExt cx="274576" cy="354623"/>
          </a:xfrm>
        </p:grpSpPr>
        <p:sp>
          <p:nvSpPr>
            <p:cNvPr id="16814" name="Google Shape;16814;p6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68"/>
          <p:cNvGrpSpPr/>
          <p:nvPr/>
        </p:nvGrpSpPr>
        <p:grpSpPr>
          <a:xfrm>
            <a:off x="7161654" y="3345794"/>
            <a:ext cx="263343" cy="354754"/>
            <a:chOff x="7161654" y="3345794"/>
            <a:chExt cx="263343" cy="354754"/>
          </a:xfrm>
        </p:grpSpPr>
        <p:sp>
          <p:nvSpPr>
            <p:cNvPr id="16830" name="Google Shape;16830;p6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68"/>
          <p:cNvGrpSpPr/>
          <p:nvPr/>
        </p:nvGrpSpPr>
        <p:grpSpPr>
          <a:xfrm>
            <a:off x="6711770" y="3345794"/>
            <a:ext cx="263081" cy="354754"/>
            <a:chOff x="6711770" y="3345794"/>
            <a:chExt cx="263081" cy="354754"/>
          </a:xfrm>
        </p:grpSpPr>
        <p:sp>
          <p:nvSpPr>
            <p:cNvPr id="16850" name="Google Shape;16850;p6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7" name="Google Shape;16867;p68"/>
          <p:cNvGrpSpPr/>
          <p:nvPr/>
        </p:nvGrpSpPr>
        <p:grpSpPr>
          <a:xfrm>
            <a:off x="7163409" y="2880251"/>
            <a:ext cx="263316" cy="354414"/>
            <a:chOff x="7163409" y="2880251"/>
            <a:chExt cx="263316" cy="354414"/>
          </a:xfrm>
        </p:grpSpPr>
        <p:sp>
          <p:nvSpPr>
            <p:cNvPr id="16868" name="Google Shape;16868;p6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0" name="Google Shape;16880;p68"/>
          <p:cNvGrpSpPr/>
          <p:nvPr/>
        </p:nvGrpSpPr>
        <p:grpSpPr>
          <a:xfrm>
            <a:off x="6712032" y="2880172"/>
            <a:ext cx="263316" cy="354493"/>
            <a:chOff x="6712032" y="2880172"/>
            <a:chExt cx="263316" cy="354493"/>
          </a:xfrm>
        </p:grpSpPr>
        <p:sp>
          <p:nvSpPr>
            <p:cNvPr id="16881" name="Google Shape;16881;p6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68"/>
          <p:cNvGrpSpPr/>
          <p:nvPr/>
        </p:nvGrpSpPr>
        <p:grpSpPr>
          <a:xfrm>
            <a:off x="6261624" y="3345794"/>
            <a:ext cx="263316" cy="354754"/>
            <a:chOff x="6261624" y="3345794"/>
            <a:chExt cx="263316" cy="354754"/>
          </a:xfrm>
        </p:grpSpPr>
        <p:sp>
          <p:nvSpPr>
            <p:cNvPr id="16903" name="Google Shape;16903;p6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31" name="Google Shape;16931;p68"/>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32" name="Google Shape;16932;p68"/>
          <p:cNvGrpSpPr/>
          <p:nvPr/>
        </p:nvGrpSpPr>
        <p:grpSpPr>
          <a:xfrm>
            <a:off x="5811739" y="3345794"/>
            <a:ext cx="263316" cy="354754"/>
            <a:chOff x="5811739" y="3345794"/>
            <a:chExt cx="263316" cy="354754"/>
          </a:xfrm>
        </p:grpSpPr>
        <p:sp>
          <p:nvSpPr>
            <p:cNvPr id="16933" name="Google Shape;16933;p6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4" name="Google Shape;16954;p68"/>
          <p:cNvGrpSpPr/>
          <p:nvPr/>
        </p:nvGrpSpPr>
        <p:grpSpPr>
          <a:xfrm>
            <a:off x="5363818" y="3345794"/>
            <a:ext cx="259074" cy="354493"/>
            <a:chOff x="5363818" y="3345794"/>
            <a:chExt cx="259074" cy="354493"/>
          </a:xfrm>
        </p:grpSpPr>
        <p:sp>
          <p:nvSpPr>
            <p:cNvPr id="16955" name="Google Shape;16955;p6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0" name="Google Shape;16980;p68"/>
          <p:cNvGrpSpPr/>
          <p:nvPr/>
        </p:nvGrpSpPr>
        <p:grpSpPr>
          <a:xfrm>
            <a:off x="4912939" y="3345663"/>
            <a:ext cx="261326" cy="354885"/>
            <a:chOff x="4912939" y="3345663"/>
            <a:chExt cx="261326" cy="354885"/>
          </a:xfrm>
        </p:grpSpPr>
        <p:sp>
          <p:nvSpPr>
            <p:cNvPr id="16981" name="Google Shape;16981;p6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68"/>
          <p:cNvGrpSpPr/>
          <p:nvPr/>
        </p:nvGrpSpPr>
        <p:grpSpPr>
          <a:xfrm>
            <a:off x="5809723" y="2879911"/>
            <a:ext cx="263081" cy="355016"/>
            <a:chOff x="5809723" y="2879911"/>
            <a:chExt cx="263081" cy="355016"/>
          </a:xfrm>
        </p:grpSpPr>
        <p:sp>
          <p:nvSpPr>
            <p:cNvPr id="17003" name="Google Shape;17003;p6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5" name="Google Shape;17025;p68"/>
          <p:cNvGrpSpPr/>
          <p:nvPr/>
        </p:nvGrpSpPr>
        <p:grpSpPr>
          <a:xfrm>
            <a:off x="7616069" y="4268056"/>
            <a:ext cx="263316" cy="354754"/>
            <a:chOff x="7616069" y="4268056"/>
            <a:chExt cx="263316" cy="354754"/>
          </a:xfrm>
        </p:grpSpPr>
        <p:sp>
          <p:nvSpPr>
            <p:cNvPr id="17026" name="Google Shape;17026;p6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7" name="Google Shape;17047;p68"/>
          <p:cNvGrpSpPr/>
          <p:nvPr/>
        </p:nvGrpSpPr>
        <p:grpSpPr>
          <a:xfrm>
            <a:off x="7164404" y="4268318"/>
            <a:ext cx="263316" cy="354493"/>
            <a:chOff x="7164404" y="4268318"/>
            <a:chExt cx="263316" cy="354493"/>
          </a:xfrm>
        </p:grpSpPr>
        <p:sp>
          <p:nvSpPr>
            <p:cNvPr id="17048" name="Google Shape;17048;p6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4" name="Google Shape;17064;p68"/>
          <p:cNvGrpSpPr/>
          <p:nvPr/>
        </p:nvGrpSpPr>
        <p:grpSpPr>
          <a:xfrm>
            <a:off x="5358346" y="2879911"/>
            <a:ext cx="263316" cy="354754"/>
            <a:chOff x="5358346" y="2879911"/>
            <a:chExt cx="263316" cy="354754"/>
          </a:xfrm>
        </p:grpSpPr>
        <p:sp>
          <p:nvSpPr>
            <p:cNvPr id="17065" name="Google Shape;17065;p6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68"/>
          <p:cNvGrpSpPr/>
          <p:nvPr/>
        </p:nvGrpSpPr>
        <p:grpSpPr>
          <a:xfrm>
            <a:off x="8061450" y="3345742"/>
            <a:ext cx="263316" cy="354807"/>
            <a:chOff x="8061450" y="3345742"/>
            <a:chExt cx="263316" cy="354807"/>
          </a:xfrm>
        </p:grpSpPr>
        <p:sp>
          <p:nvSpPr>
            <p:cNvPr id="17087" name="Google Shape;17087;p6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68"/>
          <p:cNvGrpSpPr/>
          <p:nvPr/>
        </p:nvGrpSpPr>
        <p:grpSpPr>
          <a:xfrm>
            <a:off x="8065953" y="2879911"/>
            <a:ext cx="263081" cy="354754"/>
            <a:chOff x="8065953" y="2879911"/>
            <a:chExt cx="263081" cy="354754"/>
          </a:xfrm>
        </p:grpSpPr>
        <p:sp>
          <p:nvSpPr>
            <p:cNvPr id="17104" name="Google Shape;17104;p6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0" name="Google Shape;17120;p68"/>
          <p:cNvGrpSpPr/>
          <p:nvPr/>
        </p:nvGrpSpPr>
        <p:grpSpPr>
          <a:xfrm>
            <a:off x="8064199" y="4268318"/>
            <a:ext cx="270308" cy="354493"/>
            <a:chOff x="8064199" y="4268318"/>
            <a:chExt cx="270308" cy="354493"/>
          </a:xfrm>
        </p:grpSpPr>
        <p:sp>
          <p:nvSpPr>
            <p:cNvPr id="17121" name="Google Shape;17121;p6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42"/>
        <p:cNvGrpSpPr/>
        <p:nvPr/>
      </p:nvGrpSpPr>
      <p:grpSpPr>
        <a:xfrm>
          <a:off x="0" y="0"/>
          <a:ext cx="0" cy="0"/>
          <a:chOff x="0" y="0"/>
          <a:chExt cx="0" cy="0"/>
        </a:xfrm>
      </p:grpSpPr>
      <p:sp>
        <p:nvSpPr>
          <p:cNvPr id="17143" name="Google Shape;17143;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144" name="Google Shape;17144;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145" name="Google Shape;17145;p69"/>
          <p:cNvGrpSpPr/>
          <p:nvPr/>
        </p:nvGrpSpPr>
        <p:grpSpPr>
          <a:xfrm>
            <a:off x="3511608" y="3348218"/>
            <a:ext cx="381482" cy="366926"/>
            <a:chOff x="3511608" y="3348218"/>
            <a:chExt cx="381482" cy="366926"/>
          </a:xfrm>
        </p:grpSpPr>
        <p:sp>
          <p:nvSpPr>
            <p:cNvPr id="17146" name="Google Shape;17146;p6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0" name="Google Shape;17160;p69"/>
          <p:cNvGrpSpPr/>
          <p:nvPr/>
        </p:nvGrpSpPr>
        <p:grpSpPr>
          <a:xfrm>
            <a:off x="1849816" y="3807339"/>
            <a:ext cx="163616" cy="366665"/>
            <a:chOff x="1849816" y="3807339"/>
            <a:chExt cx="163616" cy="366665"/>
          </a:xfrm>
        </p:grpSpPr>
        <p:sp>
          <p:nvSpPr>
            <p:cNvPr id="17161" name="Google Shape;17161;p6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69"/>
          <p:cNvGrpSpPr/>
          <p:nvPr/>
        </p:nvGrpSpPr>
        <p:grpSpPr>
          <a:xfrm>
            <a:off x="2274757" y="3807313"/>
            <a:ext cx="202292" cy="366430"/>
            <a:chOff x="2274757" y="3807313"/>
            <a:chExt cx="202292" cy="366430"/>
          </a:xfrm>
        </p:grpSpPr>
        <p:sp>
          <p:nvSpPr>
            <p:cNvPr id="17176" name="Google Shape;17176;p6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6" name="Google Shape;17186;p69"/>
          <p:cNvGrpSpPr/>
          <p:nvPr/>
        </p:nvGrpSpPr>
        <p:grpSpPr>
          <a:xfrm>
            <a:off x="3972716" y="3348218"/>
            <a:ext cx="366404" cy="366665"/>
            <a:chOff x="3972716" y="3348218"/>
            <a:chExt cx="366404" cy="366665"/>
          </a:xfrm>
        </p:grpSpPr>
        <p:sp>
          <p:nvSpPr>
            <p:cNvPr id="17187" name="Google Shape;17187;p6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9" name="Google Shape;17199;p69"/>
          <p:cNvGrpSpPr/>
          <p:nvPr/>
        </p:nvGrpSpPr>
        <p:grpSpPr>
          <a:xfrm>
            <a:off x="866528" y="3348348"/>
            <a:ext cx="317405" cy="366534"/>
            <a:chOff x="866528" y="3348348"/>
            <a:chExt cx="317405" cy="366534"/>
          </a:xfrm>
        </p:grpSpPr>
        <p:sp>
          <p:nvSpPr>
            <p:cNvPr id="17200" name="Google Shape;17200;p6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8" name="Google Shape;17208;p69"/>
          <p:cNvGrpSpPr/>
          <p:nvPr/>
        </p:nvGrpSpPr>
        <p:grpSpPr>
          <a:xfrm>
            <a:off x="1316818" y="3348296"/>
            <a:ext cx="310872" cy="366848"/>
            <a:chOff x="1316818" y="3348296"/>
            <a:chExt cx="310872" cy="366848"/>
          </a:xfrm>
        </p:grpSpPr>
        <p:sp>
          <p:nvSpPr>
            <p:cNvPr id="17209" name="Google Shape;17209;p6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69"/>
          <p:cNvGrpSpPr/>
          <p:nvPr/>
        </p:nvGrpSpPr>
        <p:grpSpPr>
          <a:xfrm>
            <a:off x="3105248" y="3348244"/>
            <a:ext cx="305620" cy="366430"/>
            <a:chOff x="3105248" y="3348244"/>
            <a:chExt cx="305620" cy="366430"/>
          </a:xfrm>
        </p:grpSpPr>
        <p:sp>
          <p:nvSpPr>
            <p:cNvPr id="17234" name="Google Shape;17234;p6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1" name="Google Shape;17241;p69"/>
          <p:cNvGrpSpPr/>
          <p:nvPr/>
        </p:nvGrpSpPr>
        <p:grpSpPr>
          <a:xfrm>
            <a:off x="2661988" y="3348218"/>
            <a:ext cx="304078" cy="366665"/>
            <a:chOff x="2661988" y="3348218"/>
            <a:chExt cx="304078" cy="366665"/>
          </a:xfrm>
        </p:grpSpPr>
        <p:sp>
          <p:nvSpPr>
            <p:cNvPr id="17242" name="Google Shape;17242;p6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1" name="Google Shape;17261;p69"/>
          <p:cNvGrpSpPr/>
          <p:nvPr/>
        </p:nvGrpSpPr>
        <p:grpSpPr>
          <a:xfrm>
            <a:off x="2212927" y="3348897"/>
            <a:ext cx="307606" cy="366482"/>
            <a:chOff x="2212927" y="3348897"/>
            <a:chExt cx="307606" cy="366482"/>
          </a:xfrm>
        </p:grpSpPr>
        <p:sp>
          <p:nvSpPr>
            <p:cNvPr id="17262" name="Google Shape;17262;p6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2" name="Google Shape;17272;p69"/>
          <p:cNvGrpSpPr/>
          <p:nvPr/>
        </p:nvGrpSpPr>
        <p:grpSpPr>
          <a:xfrm>
            <a:off x="1764389" y="3348218"/>
            <a:ext cx="310114" cy="366665"/>
            <a:chOff x="1764389" y="3348218"/>
            <a:chExt cx="310114" cy="366665"/>
          </a:xfrm>
        </p:grpSpPr>
        <p:sp>
          <p:nvSpPr>
            <p:cNvPr id="17273" name="Google Shape;17273;p6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69"/>
          <p:cNvGrpSpPr/>
          <p:nvPr/>
        </p:nvGrpSpPr>
        <p:grpSpPr>
          <a:xfrm>
            <a:off x="2777572" y="3807287"/>
            <a:ext cx="81716" cy="366717"/>
            <a:chOff x="2777572" y="3807287"/>
            <a:chExt cx="81716" cy="366717"/>
          </a:xfrm>
        </p:grpSpPr>
        <p:sp>
          <p:nvSpPr>
            <p:cNvPr id="17294" name="Google Shape;17294;p6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5" name="Google Shape;17305;p69"/>
          <p:cNvGrpSpPr/>
          <p:nvPr/>
        </p:nvGrpSpPr>
        <p:grpSpPr>
          <a:xfrm>
            <a:off x="3934014" y="4329780"/>
            <a:ext cx="366665" cy="256334"/>
            <a:chOff x="3934014" y="4329780"/>
            <a:chExt cx="366665" cy="256334"/>
          </a:xfrm>
        </p:grpSpPr>
        <p:sp>
          <p:nvSpPr>
            <p:cNvPr id="17306" name="Google Shape;17306;p6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9" name="Google Shape;17319;p69"/>
          <p:cNvGrpSpPr/>
          <p:nvPr/>
        </p:nvGrpSpPr>
        <p:grpSpPr>
          <a:xfrm>
            <a:off x="947670" y="3807339"/>
            <a:ext cx="194295" cy="366404"/>
            <a:chOff x="947670" y="3807339"/>
            <a:chExt cx="194295" cy="366404"/>
          </a:xfrm>
        </p:grpSpPr>
        <p:sp>
          <p:nvSpPr>
            <p:cNvPr id="17320" name="Google Shape;17320;p6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69"/>
          <p:cNvGrpSpPr/>
          <p:nvPr/>
        </p:nvGrpSpPr>
        <p:grpSpPr>
          <a:xfrm>
            <a:off x="3420379" y="4286557"/>
            <a:ext cx="368939" cy="342283"/>
            <a:chOff x="3420379" y="4286557"/>
            <a:chExt cx="368939" cy="342283"/>
          </a:xfrm>
        </p:grpSpPr>
        <p:sp>
          <p:nvSpPr>
            <p:cNvPr id="17331" name="Google Shape;17331;p6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69"/>
          <p:cNvGrpSpPr/>
          <p:nvPr/>
        </p:nvGrpSpPr>
        <p:grpSpPr>
          <a:xfrm>
            <a:off x="3965190" y="3842252"/>
            <a:ext cx="369801" cy="296813"/>
            <a:chOff x="3965190" y="3842252"/>
            <a:chExt cx="369801" cy="296813"/>
          </a:xfrm>
        </p:grpSpPr>
        <p:sp>
          <p:nvSpPr>
            <p:cNvPr id="17348" name="Google Shape;17348;p6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9" name="Google Shape;17369;p69"/>
          <p:cNvGrpSpPr/>
          <p:nvPr/>
        </p:nvGrpSpPr>
        <p:grpSpPr>
          <a:xfrm>
            <a:off x="3506590" y="3833812"/>
            <a:ext cx="396796" cy="313407"/>
            <a:chOff x="3506590" y="3833812"/>
            <a:chExt cx="396796" cy="313407"/>
          </a:xfrm>
        </p:grpSpPr>
        <p:sp>
          <p:nvSpPr>
            <p:cNvPr id="17370" name="Google Shape;17370;p6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69"/>
          <p:cNvGrpSpPr/>
          <p:nvPr/>
        </p:nvGrpSpPr>
        <p:grpSpPr>
          <a:xfrm>
            <a:off x="2769288" y="1965364"/>
            <a:ext cx="104556" cy="366665"/>
            <a:chOff x="2769288" y="1965364"/>
            <a:chExt cx="104556" cy="366665"/>
          </a:xfrm>
        </p:grpSpPr>
        <p:sp>
          <p:nvSpPr>
            <p:cNvPr id="17374" name="Google Shape;17374;p6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6" name="Google Shape;17386;p69"/>
          <p:cNvGrpSpPr/>
          <p:nvPr/>
        </p:nvGrpSpPr>
        <p:grpSpPr>
          <a:xfrm>
            <a:off x="3966679" y="2010861"/>
            <a:ext cx="367162" cy="275698"/>
            <a:chOff x="3966679" y="2010861"/>
            <a:chExt cx="367162" cy="275698"/>
          </a:xfrm>
        </p:grpSpPr>
        <p:sp>
          <p:nvSpPr>
            <p:cNvPr id="17387" name="Google Shape;17387;p6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1" name="Google Shape;17391;p69"/>
          <p:cNvGrpSpPr/>
          <p:nvPr/>
        </p:nvGrpSpPr>
        <p:grpSpPr>
          <a:xfrm>
            <a:off x="1752577" y="2025495"/>
            <a:ext cx="366404" cy="246220"/>
            <a:chOff x="1752577" y="2025495"/>
            <a:chExt cx="366404" cy="246220"/>
          </a:xfrm>
        </p:grpSpPr>
        <p:sp>
          <p:nvSpPr>
            <p:cNvPr id="17392" name="Google Shape;17392;p6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9"/>
          <p:cNvGrpSpPr/>
          <p:nvPr/>
        </p:nvGrpSpPr>
        <p:grpSpPr>
          <a:xfrm>
            <a:off x="1309553" y="2069580"/>
            <a:ext cx="366404" cy="158363"/>
            <a:chOff x="1309553" y="2069580"/>
            <a:chExt cx="366404" cy="158363"/>
          </a:xfrm>
        </p:grpSpPr>
        <p:sp>
          <p:nvSpPr>
            <p:cNvPr id="17409" name="Google Shape;17409;p6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69"/>
          <p:cNvGrpSpPr/>
          <p:nvPr/>
        </p:nvGrpSpPr>
        <p:grpSpPr>
          <a:xfrm>
            <a:off x="866528" y="2088762"/>
            <a:ext cx="366639" cy="119635"/>
            <a:chOff x="866528" y="2088762"/>
            <a:chExt cx="366639" cy="119635"/>
          </a:xfrm>
        </p:grpSpPr>
        <p:sp>
          <p:nvSpPr>
            <p:cNvPr id="17436" name="Google Shape;17436;p6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0" name="Google Shape;17450;p69"/>
          <p:cNvGrpSpPr/>
          <p:nvPr/>
        </p:nvGrpSpPr>
        <p:grpSpPr>
          <a:xfrm>
            <a:off x="2329269" y="1965312"/>
            <a:ext cx="98807" cy="366273"/>
            <a:chOff x="2329269" y="1965312"/>
            <a:chExt cx="98807" cy="366273"/>
          </a:xfrm>
        </p:grpSpPr>
        <p:sp>
          <p:nvSpPr>
            <p:cNvPr id="17451" name="Google Shape;17451;p6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69"/>
          <p:cNvGrpSpPr/>
          <p:nvPr/>
        </p:nvGrpSpPr>
        <p:grpSpPr>
          <a:xfrm>
            <a:off x="3208053" y="1964972"/>
            <a:ext cx="112344" cy="366926"/>
            <a:chOff x="3208053" y="1964972"/>
            <a:chExt cx="112344" cy="366926"/>
          </a:xfrm>
        </p:grpSpPr>
        <p:sp>
          <p:nvSpPr>
            <p:cNvPr id="17455" name="Google Shape;17455;p6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1" name="Google Shape;17461;p69"/>
          <p:cNvGrpSpPr/>
          <p:nvPr/>
        </p:nvGrpSpPr>
        <p:grpSpPr>
          <a:xfrm>
            <a:off x="3225379" y="3807339"/>
            <a:ext cx="72413" cy="366404"/>
            <a:chOff x="3225379" y="3807339"/>
            <a:chExt cx="72413" cy="366404"/>
          </a:xfrm>
        </p:grpSpPr>
        <p:sp>
          <p:nvSpPr>
            <p:cNvPr id="17462" name="Google Shape;17462;p6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0" name="Google Shape;17470;p69"/>
          <p:cNvGrpSpPr/>
          <p:nvPr/>
        </p:nvGrpSpPr>
        <p:grpSpPr>
          <a:xfrm>
            <a:off x="3523916" y="2011096"/>
            <a:ext cx="366665" cy="275201"/>
            <a:chOff x="3523916" y="2011096"/>
            <a:chExt cx="366665" cy="275201"/>
          </a:xfrm>
        </p:grpSpPr>
        <p:sp>
          <p:nvSpPr>
            <p:cNvPr id="17471" name="Google Shape;17471;p6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1" name="Google Shape;17491;p69"/>
          <p:cNvGrpSpPr/>
          <p:nvPr/>
        </p:nvGrpSpPr>
        <p:grpSpPr>
          <a:xfrm>
            <a:off x="1742777" y="1499997"/>
            <a:ext cx="393791" cy="366744"/>
            <a:chOff x="1742777" y="1499997"/>
            <a:chExt cx="393791" cy="366744"/>
          </a:xfrm>
        </p:grpSpPr>
        <p:sp>
          <p:nvSpPr>
            <p:cNvPr id="17492" name="Google Shape;17492;p6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6" name="Google Shape;17506;p69"/>
          <p:cNvGrpSpPr/>
          <p:nvPr/>
        </p:nvGrpSpPr>
        <p:grpSpPr>
          <a:xfrm>
            <a:off x="4014449" y="1499997"/>
            <a:ext cx="319914" cy="366639"/>
            <a:chOff x="4014449" y="1499997"/>
            <a:chExt cx="319914" cy="366639"/>
          </a:xfrm>
        </p:grpSpPr>
        <p:sp>
          <p:nvSpPr>
            <p:cNvPr id="17507" name="Google Shape;17507;p6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2" name="Google Shape;17512;p69"/>
          <p:cNvGrpSpPr/>
          <p:nvPr/>
        </p:nvGrpSpPr>
        <p:grpSpPr>
          <a:xfrm>
            <a:off x="866267" y="1591460"/>
            <a:ext cx="367397" cy="183711"/>
            <a:chOff x="866267" y="1591460"/>
            <a:chExt cx="367397" cy="183711"/>
          </a:xfrm>
        </p:grpSpPr>
        <p:sp>
          <p:nvSpPr>
            <p:cNvPr id="17513" name="Google Shape;17513;p6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1" name="Google Shape;17531;p69"/>
          <p:cNvGrpSpPr/>
          <p:nvPr/>
        </p:nvGrpSpPr>
        <p:grpSpPr>
          <a:xfrm>
            <a:off x="3117843" y="1499892"/>
            <a:ext cx="327440" cy="366744"/>
            <a:chOff x="3117843" y="1499892"/>
            <a:chExt cx="327440" cy="366744"/>
          </a:xfrm>
        </p:grpSpPr>
        <p:sp>
          <p:nvSpPr>
            <p:cNvPr id="17532" name="Google Shape;17532;p6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6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9" name="Google Shape;17539;p69"/>
          <p:cNvGrpSpPr/>
          <p:nvPr/>
        </p:nvGrpSpPr>
        <p:grpSpPr>
          <a:xfrm>
            <a:off x="2667005" y="1499997"/>
            <a:ext cx="336770" cy="366639"/>
            <a:chOff x="2667005" y="1499997"/>
            <a:chExt cx="336770" cy="366639"/>
          </a:xfrm>
        </p:grpSpPr>
        <p:sp>
          <p:nvSpPr>
            <p:cNvPr id="17540" name="Google Shape;17540;p6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6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9" name="Google Shape;17559;p69"/>
          <p:cNvGrpSpPr/>
          <p:nvPr/>
        </p:nvGrpSpPr>
        <p:grpSpPr>
          <a:xfrm>
            <a:off x="3564866" y="1499997"/>
            <a:ext cx="326473" cy="366639"/>
            <a:chOff x="3564866" y="1499997"/>
            <a:chExt cx="326473" cy="366639"/>
          </a:xfrm>
        </p:grpSpPr>
        <p:sp>
          <p:nvSpPr>
            <p:cNvPr id="17560" name="Google Shape;17560;p6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9" name="Google Shape;17569;p69"/>
          <p:cNvGrpSpPr/>
          <p:nvPr/>
        </p:nvGrpSpPr>
        <p:grpSpPr>
          <a:xfrm>
            <a:off x="1314074" y="1499997"/>
            <a:ext cx="364392" cy="366639"/>
            <a:chOff x="1314074" y="1499997"/>
            <a:chExt cx="364392" cy="366639"/>
          </a:xfrm>
        </p:grpSpPr>
        <p:sp>
          <p:nvSpPr>
            <p:cNvPr id="17570" name="Google Shape;17570;p6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6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2" name="Google Shape;17582;p69"/>
          <p:cNvGrpSpPr/>
          <p:nvPr/>
        </p:nvGrpSpPr>
        <p:grpSpPr>
          <a:xfrm>
            <a:off x="2220479" y="1499997"/>
            <a:ext cx="337005" cy="366639"/>
            <a:chOff x="2220479" y="1499997"/>
            <a:chExt cx="337005" cy="366639"/>
          </a:xfrm>
        </p:grpSpPr>
        <p:sp>
          <p:nvSpPr>
            <p:cNvPr id="17583" name="Google Shape;17583;p6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9"/>
          <p:cNvGrpSpPr/>
          <p:nvPr/>
        </p:nvGrpSpPr>
        <p:grpSpPr>
          <a:xfrm>
            <a:off x="4105155" y="2425976"/>
            <a:ext cx="87230" cy="366430"/>
            <a:chOff x="4105155" y="2425976"/>
            <a:chExt cx="87230" cy="366430"/>
          </a:xfrm>
        </p:grpSpPr>
        <p:sp>
          <p:nvSpPr>
            <p:cNvPr id="17595" name="Google Shape;17595;p6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1" name="Google Shape;17601;p69"/>
          <p:cNvGrpSpPr/>
          <p:nvPr/>
        </p:nvGrpSpPr>
        <p:grpSpPr>
          <a:xfrm>
            <a:off x="1808109" y="2426002"/>
            <a:ext cx="267884" cy="366639"/>
            <a:chOff x="1808109" y="2426002"/>
            <a:chExt cx="267884" cy="366639"/>
          </a:xfrm>
        </p:grpSpPr>
        <p:sp>
          <p:nvSpPr>
            <p:cNvPr id="17602" name="Google Shape;17602;p6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69"/>
          <p:cNvGrpSpPr/>
          <p:nvPr/>
        </p:nvGrpSpPr>
        <p:grpSpPr>
          <a:xfrm>
            <a:off x="3603568" y="2426002"/>
            <a:ext cx="207597" cy="366639"/>
            <a:chOff x="3603568" y="2426002"/>
            <a:chExt cx="207597" cy="366639"/>
          </a:xfrm>
        </p:grpSpPr>
        <p:sp>
          <p:nvSpPr>
            <p:cNvPr id="17624" name="Google Shape;17624;p6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0" name="Google Shape;17630;p69"/>
          <p:cNvGrpSpPr/>
          <p:nvPr/>
        </p:nvGrpSpPr>
        <p:grpSpPr>
          <a:xfrm>
            <a:off x="2246115" y="2426002"/>
            <a:ext cx="274417" cy="366404"/>
            <a:chOff x="2246115" y="2426002"/>
            <a:chExt cx="274417" cy="366404"/>
          </a:xfrm>
        </p:grpSpPr>
        <p:sp>
          <p:nvSpPr>
            <p:cNvPr id="17631" name="Google Shape;17631;p6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6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9" name="Google Shape;17639;p69"/>
          <p:cNvGrpSpPr/>
          <p:nvPr/>
        </p:nvGrpSpPr>
        <p:grpSpPr>
          <a:xfrm>
            <a:off x="2696666" y="2426002"/>
            <a:ext cx="256099" cy="366639"/>
            <a:chOff x="2696666" y="2426002"/>
            <a:chExt cx="256099" cy="366639"/>
          </a:xfrm>
        </p:grpSpPr>
        <p:sp>
          <p:nvSpPr>
            <p:cNvPr id="17640" name="Google Shape;17640;p6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69"/>
          <p:cNvGrpSpPr/>
          <p:nvPr/>
        </p:nvGrpSpPr>
        <p:grpSpPr>
          <a:xfrm>
            <a:off x="3149072" y="2426002"/>
            <a:ext cx="225863" cy="366430"/>
            <a:chOff x="3149072" y="2426002"/>
            <a:chExt cx="225863" cy="366430"/>
          </a:xfrm>
        </p:grpSpPr>
        <p:sp>
          <p:nvSpPr>
            <p:cNvPr id="17647" name="Google Shape;17647;p6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8" name="Google Shape;17658;p69"/>
          <p:cNvGrpSpPr/>
          <p:nvPr/>
        </p:nvGrpSpPr>
        <p:grpSpPr>
          <a:xfrm>
            <a:off x="1361556" y="2425923"/>
            <a:ext cx="283224" cy="366482"/>
            <a:chOff x="1361556" y="2425923"/>
            <a:chExt cx="283224" cy="366482"/>
          </a:xfrm>
        </p:grpSpPr>
        <p:sp>
          <p:nvSpPr>
            <p:cNvPr id="17659" name="Google Shape;17659;p6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9" name="Google Shape;17679;p69"/>
          <p:cNvGrpSpPr/>
          <p:nvPr/>
        </p:nvGrpSpPr>
        <p:grpSpPr>
          <a:xfrm>
            <a:off x="3973735" y="2891056"/>
            <a:ext cx="361883" cy="366979"/>
            <a:chOff x="3973735" y="2891056"/>
            <a:chExt cx="361883" cy="366979"/>
          </a:xfrm>
        </p:grpSpPr>
        <p:sp>
          <p:nvSpPr>
            <p:cNvPr id="17680" name="Google Shape;17680;p6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7" name="Google Shape;17697;p69"/>
          <p:cNvGrpSpPr/>
          <p:nvPr/>
        </p:nvGrpSpPr>
        <p:grpSpPr>
          <a:xfrm>
            <a:off x="3527941" y="2916744"/>
            <a:ext cx="366665" cy="315654"/>
            <a:chOff x="3527941" y="2916744"/>
            <a:chExt cx="366665" cy="315654"/>
          </a:xfrm>
        </p:grpSpPr>
        <p:sp>
          <p:nvSpPr>
            <p:cNvPr id="17698" name="Google Shape;17698;p6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8" name="Google Shape;17728;p69"/>
          <p:cNvGrpSpPr/>
          <p:nvPr/>
        </p:nvGrpSpPr>
        <p:grpSpPr>
          <a:xfrm>
            <a:off x="2640873" y="2891631"/>
            <a:ext cx="366404" cy="366404"/>
            <a:chOff x="2640873" y="2891631"/>
            <a:chExt cx="366404" cy="366404"/>
          </a:xfrm>
        </p:grpSpPr>
        <p:sp>
          <p:nvSpPr>
            <p:cNvPr id="17729" name="Google Shape;17729;p6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3" name="Google Shape;17743;p69"/>
          <p:cNvGrpSpPr/>
          <p:nvPr/>
        </p:nvGrpSpPr>
        <p:grpSpPr>
          <a:xfrm>
            <a:off x="2197091" y="2938120"/>
            <a:ext cx="366665" cy="273189"/>
            <a:chOff x="2197091" y="2938120"/>
            <a:chExt cx="366665" cy="273189"/>
          </a:xfrm>
        </p:grpSpPr>
        <p:sp>
          <p:nvSpPr>
            <p:cNvPr id="17744" name="Google Shape;17744;p6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6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8" name="Google Shape;17768;p69"/>
          <p:cNvGrpSpPr/>
          <p:nvPr/>
        </p:nvGrpSpPr>
        <p:grpSpPr>
          <a:xfrm>
            <a:off x="1753570" y="2892127"/>
            <a:ext cx="366665" cy="365202"/>
            <a:chOff x="1753570" y="2892127"/>
            <a:chExt cx="366665" cy="365202"/>
          </a:xfrm>
        </p:grpSpPr>
        <p:sp>
          <p:nvSpPr>
            <p:cNvPr id="17769" name="Google Shape;17769;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69"/>
          <p:cNvGrpSpPr/>
          <p:nvPr/>
        </p:nvGrpSpPr>
        <p:grpSpPr>
          <a:xfrm>
            <a:off x="1303751" y="3807339"/>
            <a:ext cx="367684" cy="366561"/>
            <a:chOff x="1303751" y="3807339"/>
            <a:chExt cx="367684" cy="366561"/>
          </a:xfrm>
        </p:grpSpPr>
        <p:sp>
          <p:nvSpPr>
            <p:cNvPr id="17788" name="Google Shape;17788;p6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9" name="Google Shape;17829;p69"/>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30" name="Google Shape;17830;p69"/>
          <p:cNvGrpSpPr/>
          <p:nvPr/>
        </p:nvGrpSpPr>
        <p:grpSpPr>
          <a:xfrm>
            <a:off x="1310049" y="2891421"/>
            <a:ext cx="384749" cy="366613"/>
            <a:chOff x="1310049" y="2891421"/>
            <a:chExt cx="384749" cy="366613"/>
          </a:xfrm>
        </p:grpSpPr>
        <p:sp>
          <p:nvSpPr>
            <p:cNvPr id="17831" name="Google Shape;17831;p6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5" name="Google Shape;17845;p69"/>
          <p:cNvGrpSpPr/>
          <p:nvPr/>
        </p:nvGrpSpPr>
        <p:grpSpPr>
          <a:xfrm>
            <a:off x="849673" y="2891343"/>
            <a:ext cx="383468" cy="366665"/>
            <a:chOff x="849673" y="2891343"/>
            <a:chExt cx="383468" cy="366665"/>
          </a:xfrm>
        </p:grpSpPr>
        <p:sp>
          <p:nvSpPr>
            <p:cNvPr id="17846" name="Google Shape;17846;p6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69"/>
          <p:cNvGrpSpPr/>
          <p:nvPr/>
        </p:nvGrpSpPr>
        <p:grpSpPr>
          <a:xfrm>
            <a:off x="920257" y="2426002"/>
            <a:ext cx="278024" cy="366508"/>
            <a:chOff x="920257" y="2426002"/>
            <a:chExt cx="278024" cy="366508"/>
          </a:xfrm>
        </p:grpSpPr>
        <p:sp>
          <p:nvSpPr>
            <p:cNvPr id="17859" name="Google Shape;17859;p6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2" name="Google Shape;17872;p69"/>
          <p:cNvGrpSpPr/>
          <p:nvPr/>
        </p:nvGrpSpPr>
        <p:grpSpPr>
          <a:xfrm>
            <a:off x="866528" y="4274484"/>
            <a:ext cx="349810" cy="366665"/>
            <a:chOff x="866528" y="4274484"/>
            <a:chExt cx="349810" cy="366665"/>
          </a:xfrm>
        </p:grpSpPr>
        <p:sp>
          <p:nvSpPr>
            <p:cNvPr id="17873" name="Google Shape;17873;p6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4" name="Google Shape;17884;p69"/>
          <p:cNvGrpSpPr/>
          <p:nvPr/>
        </p:nvGrpSpPr>
        <p:grpSpPr>
          <a:xfrm>
            <a:off x="1388708" y="4274484"/>
            <a:ext cx="330210" cy="366665"/>
            <a:chOff x="1388708" y="4274484"/>
            <a:chExt cx="330210" cy="366665"/>
          </a:xfrm>
        </p:grpSpPr>
        <p:sp>
          <p:nvSpPr>
            <p:cNvPr id="17885" name="Google Shape;17885;p6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5" name="Google Shape;17905;p69"/>
          <p:cNvGrpSpPr/>
          <p:nvPr/>
        </p:nvGrpSpPr>
        <p:grpSpPr>
          <a:xfrm>
            <a:off x="1874694" y="4293326"/>
            <a:ext cx="375446" cy="328982"/>
            <a:chOff x="1874694" y="4293326"/>
            <a:chExt cx="375446" cy="328982"/>
          </a:xfrm>
        </p:grpSpPr>
        <p:sp>
          <p:nvSpPr>
            <p:cNvPr id="17906" name="Google Shape;17906;p6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6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6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8" name="Google Shape;17928;p69"/>
          <p:cNvGrpSpPr/>
          <p:nvPr/>
        </p:nvGrpSpPr>
        <p:grpSpPr>
          <a:xfrm>
            <a:off x="2396116" y="4293090"/>
            <a:ext cx="366665" cy="329714"/>
            <a:chOff x="2396116" y="4293090"/>
            <a:chExt cx="366665" cy="329714"/>
          </a:xfrm>
        </p:grpSpPr>
        <p:sp>
          <p:nvSpPr>
            <p:cNvPr id="17929" name="Google Shape;17929;p6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2" name="Google Shape;17942;p69"/>
          <p:cNvGrpSpPr/>
          <p:nvPr/>
        </p:nvGrpSpPr>
        <p:grpSpPr>
          <a:xfrm>
            <a:off x="2908757" y="4289824"/>
            <a:ext cx="367162" cy="336116"/>
            <a:chOff x="2908757" y="4289824"/>
            <a:chExt cx="367162" cy="336116"/>
          </a:xfrm>
        </p:grpSpPr>
        <p:sp>
          <p:nvSpPr>
            <p:cNvPr id="17943" name="Google Shape;17943;p6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0" name="Google Shape;17970;p69"/>
          <p:cNvGrpSpPr/>
          <p:nvPr/>
        </p:nvGrpSpPr>
        <p:grpSpPr>
          <a:xfrm>
            <a:off x="3082408" y="2919540"/>
            <a:ext cx="368651" cy="310350"/>
            <a:chOff x="3082408" y="2919540"/>
            <a:chExt cx="368651" cy="310350"/>
          </a:xfrm>
        </p:grpSpPr>
        <p:sp>
          <p:nvSpPr>
            <p:cNvPr id="17971" name="Google Shape;17971;p6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3" name="Google Shape;17983;p69"/>
          <p:cNvGrpSpPr/>
          <p:nvPr/>
        </p:nvGrpSpPr>
        <p:grpSpPr>
          <a:xfrm>
            <a:off x="7069130" y="2424800"/>
            <a:ext cx="366169" cy="360498"/>
            <a:chOff x="7069130" y="2424800"/>
            <a:chExt cx="366169" cy="360498"/>
          </a:xfrm>
        </p:grpSpPr>
        <p:sp>
          <p:nvSpPr>
            <p:cNvPr id="17984" name="Google Shape;17984;p6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4" name="Google Shape;18004;p69"/>
          <p:cNvGrpSpPr/>
          <p:nvPr/>
        </p:nvGrpSpPr>
        <p:grpSpPr>
          <a:xfrm>
            <a:off x="4885655" y="2424721"/>
            <a:ext cx="281473" cy="360629"/>
            <a:chOff x="4885655" y="2424721"/>
            <a:chExt cx="281473" cy="360629"/>
          </a:xfrm>
        </p:grpSpPr>
        <p:sp>
          <p:nvSpPr>
            <p:cNvPr id="18005" name="Google Shape;18005;p6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69"/>
          <p:cNvGrpSpPr/>
          <p:nvPr/>
        </p:nvGrpSpPr>
        <p:grpSpPr>
          <a:xfrm>
            <a:off x="6625609" y="2446777"/>
            <a:ext cx="364130" cy="316726"/>
            <a:chOff x="6625609" y="2446777"/>
            <a:chExt cx="364130" cy="316726"/>
          </a:xfrm>
        </p:grpSpPr>
        <p:sp>
          <p:nvSpPr>
            <p:cNvPr id="18017" name="Google Shape;18017;p6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9" name="Google Shape;18029;p69"/>
          <p:cNvGrpSpPr/>
          <p:nvPr/>
        </p:nvGrpSpPr>
        <p:grpSpPr>
          <a:xfrm>
            <a:off x="5757644" y="2012350"/>
            <a:ext cx="360628" cy="298825"/>
            <a:chOff x="5757644" y="2012350"/>
            <a:chExt cx="360628" cy="298825"/>
          </a:xfrm>
        </p:grpSpPr>
        <p:sp>
          <p:nvSpPr>
            <p:cNvPr id="18030" name="Google Shape;18030;p6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2" name="Google Shape;18052;p69"/>
          <p:cNvGrpSpPr/>
          <p:nvPr/>
        </p:nvGrpSpPr>
        <p:grpSpPr>
          <a:xfrm>
            <a:off x="5317625" y="1983474"/>
            <a:ext cx="360628" cy="356839"/>
            <a:chOff x="5317625" y="1983474"/>
            <a:chExt cx="360628" cy="356839"/>
          </a:xfrm>
        </p:grpSpPr>
        <p:sp>
          <p:nvSpPr>
            <p:cNvPr id="18053" name="Google Shape;18053;p6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6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2" name="Google Shape;18072;p69"/>
          <p:cNvGrpSpPr/>
          <p:nvPr/>
        </p:nvGrpSpPr>
        <p:grpSpPr>
          <a:xfrm>
            <a:off x="6181827" y="2463685"/>
            <a:ext cx="360629" cy="282989"/>
            <a:chOff x="6181827" y="2463685"/>
            <a:chExt cx="360629" cy="282989"/>
          </a:xfrm>
        </p:grpSpPr>
        <p:sp>
          <p:nvSpPr>
            <p:cNvPr id="18073" name="Google Shape;18073;p6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6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4" name="Google Shape;18084;p69"/>
          <p:cNvGrpSpPr/>
          <p:nvPr/>
        </p:nvGrpSpPr>
        <p:grpSpPr>
          <a:xfrm>
            <a:off x="5346292" y="3340691"/>
            <a:ext cx="291247" cy="360628"/>
            <a:chOff x="5346292" y="3340691"/>
            <a:chExt cx="291247" cy="360628"/>
          </a:xfrm>
        </p:grpSpPr>
        <p:sp>
          <p:nvSpPr>
            <p:cNvPr id="18085" name="Google Shape;18085;p6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0" name="Google Shape;18110;p69"/>
          <p:cNvGrpSpPr/>
          <p:nvPr/>
        </p:nvGrpSpPr>
        <p:grpSpPr>
          <a:xfrm>
            <a:off x="7969264" y="1981697"/>
            <a:ext cx="337763" cy="360393"/>
            <a:chOff x="7969264" y="1981697"/>
            <a:chExt cx="337763" cy="360393"/>
          </a:xfrm>
        </p:grpSpPr>
        <p:sp>
          <p:nvSpPr>
            <p:cNvPr id="18111" name="Google Shape;18111;p6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6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6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9" name="Google Shape;18129;p69"/>
          <p:cNvGrpSpPr/>
          <p:nvPr/>
        </p:nvGrpSpPr>
        <p:grpSpPr>
          <a:xfrm>
            <a:off x="5736032" y="2430000"/>
            <a:ext cx="360890" cy="350332"/>
            <a:chOff x="5736032" y="2430000"/>
            <a:chExt cx="360890" cy="350332"/>
          </a:xfrm>
        </p:grpSpPr>
        <p:sp>
          <p:nvSpPr>
            <p:cNvPr id="18130" name="Google Shape;18130;p6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7" name="Google Shape;18147;p69"/>
          <p:cNvGrpSpPr/>
          <p:nvPr/>
        </p:nvGrpSpPr>
        <p:grpSpPr>
          <a:xfrm>
            <a:off x="4877867" y="1995991"/>
            <a:ext cx="360628" cy="331778"/>
            <a:chOff x="4877867" y="1995991"/>
            <a:chExt cx="360628" cy="331778"/>
          </a:xfrm>
        </p:grpSpPr>
        <p:sp>
          <p:nvSpPr>
            <p:cNvPr id="18148" name="Google Shape;18148;p6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69"/>
          <p:cNvGrpSpPr/>
          <p:nvPr/>
        </p:nvGrpSpPr>
        <p:grpSpPr>
          <a:xfrm>
            <a:off x="7050889" y="2913503"/>
            <a:ext cx="363529" cy="339513"/>
            <a:chOff x="7050889" y="2913503"/>
            <a:chExt cx="363529" cy="339513"/>
          </a:xfrm>
        </p:grpSpPr>
        <p:sp>
          <p:nvSpPr>
            <p:cNvPr id="18163" name="Google Shape;18163;p6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6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6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2" name="Google Shape;18172;p69"/>
          <p:cNvGrpSpPr/>
          <p:nvPr/>
        </p:nvGrpSpPr>
        <p:grpSpPr>
          <a:xfrm>
            <a:off x="7510900" y="1981462"/>
            <a:ext cx="372937" cy="360629"/>
            <a:chOff x="7510900" y="1981462"/>
            <a:chExt cx="372937" cy="360629"/>
          </a:xfrm>
        </p:grpSpPr>
        <p:sp>
          <p:nvSpPr>
            <p:cNvPr id="18173" name="Google Shape;18173;p6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9" name="Google Shape;18189;p69"/>
          <p:cNvGrpSpPr/>
          <p:nvPr/>
        </p:nvGrpSpPr>
        <p:grpSpPr>
          <a:xfrm>
            <a:off x="6599476" y="2918260"/>
            <a:ext cx="360629" cy="329975"/>
            <a:chOff x="6599476" y="2918260"/>
            <a:chExt cx="360629" cy="329975"/>
          </a:xfrm>
        </p:grpSpPr>
        <p:sp>
          <p:nvSpPr>
            <p:cNvPr id="18190" name="Google Shape;18190;p6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5" name="Google Shape;18215;p69"/>
          <p:cNvGrpSpPr/>
          <p:nvPr/>
        </p:nvGrpSpPr>
        <p:grpSpPr>
          <a:xfrm>
            <a:off x="5290499" y="2481533"/>
            <a:ext cx="360628" cy="247292"/>
            <a:chOff x="5290499" y="2481533"/>
            <a:chExt cx="360628" cy="247292"/>
          </a:xfrm>
        </p:grpSpPr>
        <p:sp>
          <p:nvSpPr>
            <p:cNvPr id="18216" name="Google Shape;18216;p6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6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3" name="Google Shape;18243;p69"/>
          <p:cNvGrpSpPr/>
          <p:nvPr/>
        </p:nvGrpSpPr>
        <p:grpSpPr>
          <a:xfrm>
            <a:off x="6201923" y="1981514"/>
            <a:ext cx="351325" cy="360576"/>
            <a:chOff x="6201923" y="1981514"/>
            <a:chExt cx="351325" cy="360576"/>
          </a:xfrm>
        </p:grpSpPr>
        <p:sp>
          <p:nvSpPr>
            <p:cNvPr id="18244" name="Google Shape;18244;p6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1" name="Google Shape;18251;p69"/>
          <p:cNvGrpSpPr/>
          <p:nvPr/>
        </p:nvGrpSpPr>
        <p:grpSpPr>
          <a:xfrm>
            <a:off x="4894461" y="3340691"/>
            <a:ext cx="312884" cy="360785"/>
            <a:chOff x="4894461" y="3340691"/>
            <a:chExt cx="312884" cy="360785"/>
          </a:xfrm>
        </p:grpSpPr>
        <p:sp>
          <p:nvSpPr>
            <p:cNvPr id="18252" name="Google Shape;18252;p6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6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6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8" name="Google Shape;18268;p69"/>
          <p:cNvGrpSpPr/>
          <p:nvPr/>
        </p:nvGrpSpPr>
        <p:grpSpPr>
          <a:xfrm>
            <a:off x="5339237" y="1501251"/>
            <a:ext cx="245541" cy="360628"/>
            <a:chOff x="5339237" y="1501251"/>
            <a:chExt cx="245541" cy="360628"/>
          </a:xfrm>
        </p:grpSpPr>
        <p:sp>
          <p:nvSpPr>
            <p:cNvPr id="18269" name="Google Shape;18269;p6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6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9"/>
          <p:cNvGrpSpPr/>
          <p:nvPr/>
        </p:nvGrpSpPr>
        <p:grpSpPr>
          <a:xfrm>
            <a:off x="7959464" y="2474216"/>
            <a:ext cx="370428" cy="261926"/>
            <a:chOff x="7959464" y="2474216"/>
            <a:chExt cx="370428" cy="261926"/>
          </a:xfrm>
        </p:grpSpPr>
        <p:sp>
          <p:nvSpPr>
            <p:cNvPr id="18312" name="Google Shape;18312;p6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6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6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4" name="Google Shape;18324;p69"/>
          <p:cNvGrpSpPr/>
          <p:nvPr/>
        </p:nvGrpSpPr>
        <p:grpSpPr>
          <a:xfrm>
            <a:off x="7518687" y="2457909"/>
            <a:ext cx="360629" cy="294461"/>
            <a:chOff x="7518687" y="2457909"/>
            <a:chExt cx="360629" cy="294461"/>
          </a:xfrm>
        </p:grpSpPr>
        <p:sp>
          <p:nvSpPr>
            <p:cNvPr id="18325" name="Google Shape;18325;p6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6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4" name="Google Shape;18344;p69"/>
          <p:cNvGrpSpPr/>
          <p:nvPr/>
        </p:nvGrpSpPr>
        <p:grpSpPr>
          <a:xfrm>
            <a:off x="7086220" y="1981566"/>
            <a:ext cx="343799" cy="360524"/>
            <a:chOff x="7086220" y="1981566"/>
            <a:chExt cx="343799" cy="360524"/>
          </a:xfrm>
        </p:grpSpPr>
        <p:sp>
          <p:nvSpPr>
            <p:cNvPr id="18345" name="Google Shape;18345;p6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6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1" name="Google Shape;18361;p69"/>
          <p:cNvGrpSpPr/>
          <p:nvPr/>
        </p:nvGrpSpPr>
        <p:grpSpPr>
          <a:xfrm>
            <a:off x="6141112" y="2927563"/>
            <a:ext cx="368416" cy="311369"/>
            <a:chOff x="6141112" y="2927563"/>
            <a:chExt cx="368416" cy="311369"/>
          </a:xfrm>
        </p:grpSpPr>
        <p:sp>
          <p:nvSpPr>
            <p:cNvPr id="18362" name="Google Shape;18362;p6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9" name="Google Shape;18369;p69"/>
          <p:cNvGrpSpPr/>
          <p:nvPr/>
        </p:nvGrpSpPr>
        <p:grpSpPr>
          <a:xfrm>
            <a:off x="7520699" y="2902946"/>
            <a:ext cx="335489" cy="360629"/>
            <a:chOff x="7520699" y="2902946"/>
            <a:chExt cx="335489" cy="360629"/>
          </a:xfrm>
        </p:grpSpPr>
        <p:sp>
          <p:nvSpPr>
            <p:cNvPr id="18370" name="Google Shape;18370;p6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5" name="Google Shape;18385;p69"/>
          <p:cNvGrpSpPr/>
          <p:nvPr/>
        </p:nvGrpSpPr>
        <p:grpSpPr>
          <a:xfrm>
            <a:off x="7988340" y="2902946"/>
            <a:ext cx="308886" cy="360628"/>
            <a:chOff x="7988340" y="2902946"/>
            <a:chExt cx="308886" cy="360628"/>
          </a:xfrm>
        </p:grpSpPr>
        <p:sp>
          <p:nvSpPr>
            <p:cNvPr id="18386" name="Google Shape;18386;p6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9" name="Google Shape;18409;p69"/>
          <p:cNvGrpSpPr/>
          <p:nvPr/>
        </p:nvGrpSpPr>
        <p:grpSpPr>
          <a:xfrm>
            <a:off x="5690039" y="2902998"/>
            <a:ext cx="362902" cy="360498"/>
            <a:chOff x="5690039" y="2902998"/>
            <a:chExt cx="362902" cy="360498"/>
          </a:xfrm>
        </p:grpSpPr>
        <p:sp>
          <p:nvSpPr>
            <p:cNvPr id="18410" name="Google Shape;18410;p6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7" name="Google Shape;18417;p69"/>
          <p:cNvGrpSpPr/>
          <p:nvPr/>
        </p:nvGrpSpPr>
        <p:grpSpPr>
          <a:xfrm>
            <a:off x="4871935" y="1500990"/>
            <a:ext cx="258503" cy="360890"/>
            <a:chOff x="4871935" y="1500990"/>
            <a:chExt cx="258503" cy="360890"/>
          </a:xfrm>
        </p:grpSpPr>
        <p:sp>
          <p:nvSpPr>
            <p:cNvPr id="18418" name="Google Shape;18418;p6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6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6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2" name="Google Shape;18432;p69"/>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33" name="Google Shape;18433;p69"/>
          <p:cNvGrpSpPr/>
          <p:nvPr/>
        </p:nvGrpSpPr>
        <p:grpSpPr>
          <a:xfrm>
            <a:off x="6265764" y="1501251"/>
            <a:ext cx="234983" cy="360628"/>
            <a:chOff x="6265764" y="1501251"/>
            <a:chExt cx="234983" cy="360628"/>
          </a:xfrm>
        </p:grpSpPr>
        <p:sp>
          <p:nvSpPr>
            <p:cNvPr id="18434" name="Google Shape;18434;p6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6" name="Google Shape;18446;p69"/>
          <p:cNvGrpSpPr/>
          <p:nvPr/>
        </p:nvGrpSpPr>
        <p:grpSpPr>
          <a:xfrm>
            <a:off x="6193639" y="3401998"/>
            <a:ext cx="360628" cy="238250"/>
            <a:chOff x="6193639" y="3401998"/>
            <a:chExt cx="360628" cy="238250"/>
          </a:xfrm>
        </p:grpSpPr>
        <p:sp>
          <p:nvSpPr>
            <p:cNvPr id="18447" name="Google Shape;18447;p6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6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6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8" name="Google Shape;18458;p69"/>
          <p:cNvGrpSpPr/>
          <p:nvPr/>
        </p:nvGrpSpPr>
        <p:grpSpPr>
          <a:xfrm>
            <a:off x="5801625" y="1501251"/>
            <a:ext cx="246037" cy="360629"/>
            <a:chOff x="5801625" y="1501251"/>
            <a:chExt cx="246037" cy="360629"/>
          </a:xfrm>
        </p:grpSpPr>
        <p:sp>
          <p:nvSpPr>
            <p:cNvPr id="18459" name="Google Shape;18459;p6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8" name="Google Shape;18478;p69"/>
          <p:cNvGrpSpPr/>
          <p:nvPr/>
        </p:nvGrpSpPr>
        <p:grpSpPr>
          <a:xfrm>
            <a:off x="6641680" y="1981462"/>
            <a:ext cx="352083" cy="360864"/>
            <a:chOff x="6641680" y="1981462"/>
            <a:chExt cx="352083" cy="360864"/>
          </a:xfrm>
        </p:grpSpPr>
        <p:sp>
          <p:nvSpPr>
            <p:cNvPr id="18479" name="Google Shape;18479;p6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6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6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7" name="Google Shape;18507;p69"/>
          <p:cNvGrpSpPr/>
          <p:nvPr/>
        </p:nvGrpSpPr>
        <p:grpSpPr>
          <a:xfrm>
            <a:off x="7205332" y="1501251"/>
            <a:ext cx="198032" cy="360629"/>
            <a:chOff x="7205332" y="1501251"/>
            <a:chExt cx="198032" cy="360629"/>
          </a:xfrm>
        </p:grpSpPr>
        <p:sp>
          <p:nvSpPr>
            <p:cNvPr id="18508" name="Google Shape;18508;p6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6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6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6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8" name="Google Shape;18528;p69"/>
          <p:cNvGrpSpPr/>
          <p:nvPr/>
        </p:nvGrpSpPr>
        <p:grpSpPr>
          <a:xfrm>
            <a:off x="7688313" y="1501251"/>
            <a:ext cx="153058" cy="360628"/>
            <a:chOff x="7688313" y="1501251"/>
            <a:chExt cx="153058" cy="360628"/>
          </a:xfrm>
        </p:grpSpPr>
        <p:sp>
          <p:nvSpPr>
            <p:cNvPr id="18529" name="Google Shape;18529;p6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6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6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6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6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5" name="Google Shape;18545;p69"/>
          <p:cNvGrpSpPr/>
          <p:nvPr/>
        </p:nvGrpSpPr>
        <p:grpSpPr>
          <a:xfrm>
            <a:off x="8150179" y="1501251"/>
            <a:ext cx="150811" cy="360628"/>
            <a:chOff x="8150179" y="1501251"/>
            <a:chExt cx="150811" cy="360628"/>
          </a:xfrm>
        </p:grpSpPr>
        <p:sp>
          <p:nvSpPr>
            <p:cNvPr id="18546" name="Google Shape;18546;p6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6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55" name="Google Shape;18555;p69"/>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56" name="Google Shape;18556;p69"/>
          <p:cNvGrpSpPr/>
          <p:nvPr/>
        </p:nvGrpSpPr>
        <p:grpSpPr>
          <a:xfrm>
            <a:off x="4877867" y="2902946"/>
            <a:ext cx="170149" cy="360629"/>
            <a:chOff x="4877867" y="2902946"/>
            <a:chExt cx="170149" cy="360629"/>
          </a:xfrm>
        </p:grpSpPr>
        <p:sp>
          <p:nvSpPr>
            <p:cNvPr id="18557" name="Google Shape;18557;p6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6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0" name="Google Shape;18570;p69"/>
          <p:cNvGrpSpPr/>
          <p:nvPr/>
        </p:nvGrpSpPr>
        <p:grpSpPr>
          <a:xfrm>
            <a:off x="6741689" y="1500676"/>
            <a:ext cx="207962" cy="361203"/>
            <a:chOff x="6741689" y="1500676"/>
            <a:chExt cx="207962" cy="361203"/>
          </a:xfrm>
        </p:grpSpPr>
        <p:sp>
          <p:nvSpPr>
            <p:cNvPr id="18571" name="Google Shape;18571;p6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6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6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6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6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6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6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0" name="Google Shape;18590;p69"/>
          <p:cNvGrpSpPr/>
          <p:nvPr/>
        </p:nvGrpSpPr>
        <p:grpSpPr>
          <a:xfrm>
            <a:off x="5752627" y="3430404"/>
            <a:ext cx="360628" cy="181464"/>
            <a:chOff x="5752627" y="3430404"/>
            <a:chExt cx="360628" cy="181464"/>
          </a:xfrm>
        </p:grpSpPr>
        <p:sp>
          <p:nvSpPr>
            <p:cNvPr id="18591" name="Google Shape;18591;p6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6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6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6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6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6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6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6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6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6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6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6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9" name="Google Shape;18619;p69"/>
          <p:cNvGrpSpPr/>
          <p:nvPr/>
        </p:nvGrpSpPr>
        <p:grpSpPr>
          <a:xfrm>
            <a:off x="5235700" y="2902998"/>
            <a:ext cx="361909" cy="360759"/>
            <a:chOff x="5235700" y="2902998"/>
            <a:chExt cx="361909" cy="360759"/>
          </a:xfrm>
        </p:grpSpPr>
        <p:sp>
          <p:nvSpPr>
            <p:cNvPr id="18620" name="Google Shape;18620;p6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69"/>
          <p:cNvGrpSpPr/>
          <p:nvPr/>
        </p:nvGrpSpPr>
        <p:grpSpPr>
          <a:xfrm>
            <a:off x="6634912" y="3394969"/>
            <a:ext cx="360367" cy="252309"/>
            <a:chOff x="6634912" y="3394969"/>
            <a:chExt cx="360367" cy="252309"/>
          </a:xfrm>
        </p:grpSpPr>
        <p:sp>
          <p:nvSpPr>
            <p:cNvPr id="18628" name="Google Shape;18628;p6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6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6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6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6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6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6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6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6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9"/>
          <p:cNvGrpSpPr/>
          <p:nvPr/>
        </p:nvGrpSpPr>
        <p:grpSpPr>
          <a:xfrm>
            <a:off x="7059330" y="3340796"/>
            <a:ext cx="377170" cy="360655"/>
            <a:chOff x="7059330" y="3340796"/>
            <a:chExt cx="377170" cy="360655"/>
          </a:xfrm>
        </p:grpSpPr>
        <p:sp>
          <p:nvSpPr>
            <p:cNvPr id="18642" name="Google Shape;18642;p6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6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6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6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6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6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6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6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4" name="Google Shape;18654;p69"/>
          <p:cNvGrpSpPr/>
          <p:nvPr/>
        </p:nvGrpSpPr>
        <p:grpSpPr>
          <a:xfrm>
            <a:off x="7957948" y="3375631"/>
            <a:ext cx="360629" cy="291012"/>
            <a:chOff x="7957948" y="3375631"/>
            <a:chExt cx="360629" cy="291012"/>
          </a:xfrm>
        </p:grpSpPr>
        <p:sp>
          <p:nvSpPr>
            <p:cNvPr id="18655" name="Google Shape;18655;p6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6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6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6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6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6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6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6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6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6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6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6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6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6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6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6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6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6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3" name="Google Shape;18673;p69"/>
          <p:cNvGrpSpPr/>
          <p:nvPr/>
        </p:nvGrpSpPr>
        <p:grpSpPr>
          <a:xfrm>
            <a:off x="6198656" y="3867888"/>
            <a:ext cx="347562" cy="227954"/>
            <a:chOff x="6198656" y="3867888"/>
            <a:chExt cx="347562" cy="227954"/>
          </a:xfrm>
        </p:grpSpPr>
        <p:sp>
          <p:nvSpPr>
            <p:cNvPr id="18674" name="Google Shape;18674;p6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6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6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6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6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6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6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6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6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6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6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5" name="Google Shape;18685;p69"/>
          <p:cNvGrpSpPr/>
          <p:nvPr/>
        </p:nvGrpSpPr>
        <p:grpSpPr>
          <a:xfrm>
            <a:off x="5706895" y="3819151"/>
            <a:ext cx="349392" cy="325454"/>
            <a:chOff x="5706895" y="3819151"/>
            <a:chExt cx="349392" cy="325454"/>
          </a:xfrm>
        </p:grpSpPr>
        <p:sp>
          <p:nvSpPr>
            <p:cNvPr id="18686" name="Google Shape;18686;p6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6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6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6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6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6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6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6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6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6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6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6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6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6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6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1" name="Google Shape;18701;p69"/>
          <p:cNvGrpSpPr/>
          <p:nvPr/>
        </p:nvGrpSpPr>
        <p:grpSpPr>
          <a:xfrm>
            <a:off x="7648618" y="3340744"/>
            <a:ext cx="97265" cy="360393"/>
            <a:chOff x="7648618" y="3340744"/>
            <a:chExt cx="97265" cy="360393"/>
          </a:xfrm>
        </p:grpSpPr>
        <p:sp>
          <p:nvSpPr>
            <p:cNvPr id="18702" name="Google Shape;18702;p6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6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6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5" name="Google Shape;18705;p69"/>
          <p:cNvGrpSpPr/>
          <p:nvPr/>
        </p:nvGrpSpPr>
        <p:grpSpPr>
          <a:xfrm>
            <a:off x="7164356" y="3790667"/>
            <a:ext cx="385507" cy="382501"/>
            <a:chOff x="7164356" y="3790667"/>
            <a:chExt cx="385507" cy="382501"/>
          </a:xfrm>
        </p:grpSpPr>
        <p:sp>
          <p:nvSpPr>
            <p:cNvPr id="18706" name="Google Shape;18706;p6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6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6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6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6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6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6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6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6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6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6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6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6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6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6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6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6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6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6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6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6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6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6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6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0" name="Google Shape;18730;p69"/>
          <p:cNvGrpSpPr/>
          <p:nvPr/>
        </p:nvGrpSpPr>
        <p:grpSpPr>
          <a:xfrm>
            <a:off x="6670400" y="3826468"/>
            <a:ext cx="387911" cy="310846"/>
            <a:chOff x="6670400" y="3826468"/>
            <a:chExt cx="387911" cy="310846"/>
          </a:xfrm>
        </p:grpSpPr>
        <p:sp>
          <p:nvSpPr>
            <p:cNvPr id="18731" name="Google Shape;18731;p6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6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6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6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6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6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6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6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6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6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6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6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6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6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6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6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6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6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9" name="Google Shape;18749;p69"/>
          <p:cNvGrpSpPr/>
          <p:nvPr/>
        </p:nvGrpSpPr>
        <p:grpSpPr>
          <a:xfrm>
            <a:off x="7662181" y="3803446"/>
            <a:ext cx="302823" cy="360498"/>
            <a:chOff x="7662181" y="3803446"/>
            <a:chExt cx="302823" cy="360498"/>
          </a:xfrm>
        </p:grpSpPr>
        <p:sp>
          <p:nvSpPr>
            <p:cNvPr id="18750" name="Google Shape;18750;p6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6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6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6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6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6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6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6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6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6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0" name="Google Shape;18760;p69"/>
          <p:cNvGrpSpPr/>
          <p:nvPr/>
        </p:nvGrpSpPr>
        <p:grpSpPr>
          <a:xfrm>
            <a:off x="5206562" y="3803994"/>
            <a:ext cx="363895" cy="355663"/>
            <a:chOff x="5206562" y="3803994"/>
            <a:chExt cx="363895" cy="355663"/>
          </a:xfrm>
        </p:grpSpPr>
        <p:sp>
          <p:nvSpPr>
            <p:cNvPr id="18761" name="Google Shape;18761;p6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6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6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6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6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6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6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6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6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6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6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6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6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6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78"/>
        <p:cNvGrpSpPr/>
        <p:nvPr/>
      </p:nvGrpSpPr>
      <p:grpSpPr>
        <a:xfrm>
          <a:off x="0" y="0"/>
          <a:ext cx="0" cy="0"/>
          <a:chOff x="0" y="0"/>
          <a:chExt cx="0" cy="0"/>
        </a:xfrm>
      </p:grpSpPr>
      <p:sp>
        <p:nvSpPr>
          <p:cNvPr id="18779" name="Google Shape;18779;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780" name="Google Shape;18780;p70"/>
          <p:cNvGrpSpPr/>
          <p:nvPr/>
        </p:nvGrpSpPr>
        <p:grpSpPr>
          <a:xfrm>
            <a:off x="4682526" y="1512217"/>
            <a:ext cx="369948" cy="370132"/>
            <a:chOff x="4682526" y="1512217"/>
            <a:chExt cx="369948" cy="370132"/>
          </a:xfrm>
        </p:grpSpPr>
        <p:sp>
          <p:nvSpPr>
            <p:cNvPr id="18781" name="Google Shape;18781;p7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6" name="Google Shape;18796;p70"/>
          <p:cNvGrpSpPr/>
          <p:nvPr/>
        </p:nvGrpSpPr>
        <p:grpSpPr>
          <a:xfrm>
            <a:off x="3592433" y="1980212"/>
            <a:ext cx="381542" cy="370079"/>
            <a:chOff x="3592433" y="1980212"/>
            <a:chExt cx="381542" cy="370079"/>
          </a:xfrm>
        </p:grpSpPr>
        <p:sp>
          <p:nvSpPr>
            <p:cNvPr id="18797" name="Google Shape;18797;p7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9" name="Google Shape;18809;p70"/>
          <p:cNvGrpSpPr/>
          <p:nvPr/>
        </p:nvGrpSpPr>
        <p:grpSpPr>
          <a:xfrm>
            <a:off x="1398582" y="2973490"/>
            <a:ext cx="371391" cy="235126"/>
            <a:chOff x="1398582" y="2973490"/>
            <a:chExt cx="371391" cy="235126"/>
          </a:xfrm>
        </p:grpSpPr>
        <p:sp>
          <p:nvSpPr>
            <p:cNvPr id="18810" name="Google Shape;18810;p7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5" name="Google Shape;18825;p70"/>
          <p:cNvGrpSpPr/>
          <p:nvPr/>
        </p:nvGrpSpPr>
        <p:grpSpPr>
          <a:xfrm>
            <a:off x="850795" y="1512217"/>
            <a:ext cx="370132" cy="370132"/>
            <a:chOff x="850795" y="1512217"/>
            <a:chExt cx="370132" cy="370132"/>
          </a:xfrm>
        </p:grpSpPr>
        <p:sp>
          <p:nvSpPr>
            <p:cNvPr id="18826" name="Google Shape;18826;p7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4" name="Google Shape;18844;p70"/>
          <p:cNvGrpSpPr/>
          <p:nvPr/>
        </p:nvGrpSpPr>
        <p:grpSpPr>
          <a:xfrm>
            <a:off x="8038497" y="2906079"/>
            <a:ext cx="236568" cy="370105"/>
            <a:chOff x="8038497" y="2906079"/>
            <a:chExt cx="236568" cy="370105"/>
          </a:xfrm>
        </p:grpSpPr>
        <p:sp>
          <p:nvSpPr>
            <p:cNvPr id="18845" name="Google Shape;18845;p7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2" name="Google Shape;18852;p70"/>
          <p:cNvGrpSpPr/>
          <p:nvPr/>
        </p:nvGrpSpPr>
        <p:grpSpPr>
          <a:xfrm>
            <a:off x="6324130" y="1566303"/>
            <a:ext cx="370630" cy="261802"/>
            <a:chOff x="6324130" y="1566303"/>
            <a:chExt cx="370630" cy="261802"/>
          </a:xfrm>
        </p:grpSpPr>
        <p:sp>
          <p:nvSpPr>
            <p:cNvPr id="18853" name="Google Shape;18853;p7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0" name="Google Shape;18870;p70"/>
          <p:cNvGrpSpPr/>
          <p:nvPr/>
        </p:nvGrpSpPr>
        <p:grpSpPr>
          <a:xfrm>
            <a:off x="5232280" y="2026587"/>
            <a:ext cx="370840" cy="353213"/>
            <a:chOff x="5232280" y="2026587"/>
            <a:chExt cx="370840" cy="353213"/>
          </a:xfrm>
        </p:grpSpPr>
        <p:sp>
          <p:nvSpPr>
            <p:cNvPr id="18871" name="Google Shape;18871;p7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1" name="Google Shape;18881;p70"/>
          <p:cNvGrpSpPr/>
          <p:nvPr/>
        </p:nvGrpSpPr>
        <p:grpSpPr>
          <a:xfrm>
            <a:off x="7968961" y="2435329"/>
            <a:ext cx="379548" cy="365331"/>
            <a:chOff x="7968961" y="2435329"/>
            <a:chExt cx="379548" cy="365331"/>
          </a:xfrm>
        </p:grpSpPr>
        <p:sp>
          <p:nvSpPr>
            <p:cNvPr id="18882" name="Google Shape;18882;p7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8" name="Google Shape;18888;p70"/>
          <p:cNvGrpSpPr/>
          <p:nvPr/>
        </p:nvGrpSpPr>
        <p:grpSpPr>
          <a:xfrm>
            <a:off x="4136679" y="2115323"/>
            <a:ext cx="373305" cy="223217"/>
            <a:chOff x="4136679" y="2115323"/>
            <a:chExt cx="373305" cy="223217"/>
          </a:xfrm>
        </p:grpSpPr>
        <p:sp>
          <p:nvSpPr>
            <p:cNvPr id="18889" name="Google Shape;18889;p7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9" name="Google Shape;18899;p70"/>
          <p:cNvGrpSpPr/>
          <p:nvPr/>
        </p:nvGrpSpPr>
        <p:grpSpPr>
          <a:xfrm>
            <a:off x="7423823" y="2464077"/>
            <a:ext cx="372046" cy="307730"/>
            <a:chOff x="7423823" y="2464077"/>
            <a:chExt cx="372046" cy="307730"/>
          </a:xfrm>
        </p:grpSpPr>
        <p:sp>
          <p:nvSpPr>
            <p:cNvPr id="18900" name="Google Shape;18900;p7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3" name="Google Shape;18913;p70"/>
          <p:cNvGrpSpPr/>
          <p:nvPr/>
        </p:nvGrpSpPr>
        <p:grpSpPr>
          <a:xfrm>
            <a:off x="3882511" y="3365156"/>
            <a:ext cx="295061" cy="370263"/>
            <a:chOff x="3882511" y="3365156"/>
            <a:chExt cx="295061" cy="370263"/>
          </a:xfrm>
        </p:grpSpPr>
        <p:sp>
          <p:nvSpPr>
            <p:cNvPr id="18914" name="Google Shape;18914;p7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9" name="Google Shape;18919;p70"/>
          <p:cNvGrpSpPr/>
          <p:nvPr/>
        </p:nvGrpSpPr>
        <p:grpSpPr>
          <a:xfrm>
            <a:off x="5229788" y="1512217"/>
            <a:ext cx="370132" cy="370132"/>
            <a:chOff x="5229788" y="1512217"/>
            <a:chExt cx="370132" cy="370132"/>
          </a:xfrm>
        </p:grpSpPr>
        <p:sp>
          <p:nvSpPr>
            <p:cNvPr id="18920" name="Google Shape;18920;p7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7" name="Google Shape;18937;p70"/>
          <p:cNvGrpSpPr/>
          <p:nvPr/>
        </p:nvGrpSpPr>
        <p:grpSpPr>
          <a:xfrm>
            <a:off x="6041869" y="3365392"/>
            <a:ext cx="373882" cy="370053"/>
            <a:chOff x="6041869" y="3365392"/>
            <a:chExt cx="373882" cy="370053"/>
          </a:xfrm>
        </p:grpSpPr>
        <p:sp>
          <p:nvSpPr>
            <p:cNvPr id="18938" name="Google Shape;18938;p7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8" name="Google Shape;18948;p70"/>
          <p:cNvGrpSpPr/>
          <p:nvPr/>
        </p:nvGrpSpPr>
        <p:grpSpPr>
          <a:xfrm>
            <a:off x="4684309" y="2087493"/>
            <a:ext cx="374748" cy="279140"/>
            <a:chOff x="4684309" y="2087493"/>
            <a:chExt cx="374748" cy="279140"/>
          </a:xfrm>
        </p:grpSpPr>
        <p:sp>
          <p:nvSpPr>
            <p:cNvPr id="18949" name="Google Shape;18949;p7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1" name="Google Shape;18961;p70"/>
          <p:cNvGrpSpPr/>
          <p:nvPr/>
        </p:nvGrpSpPr>
        <p:grpSpPr>
          <a:xfrm>
            <a:off x="7521110" y="2906131"/>
            <a:ext cx="175400" cy="370053"/>
            <a:chOff x="7521110" y="2906131"/>
            <a:chExt cx="175400" cy="370053"/>
          </a:xfrm>
        </p:grpSpPr>
        <p:sp>
          <p:nvSpPr>
            <p:cNvPr id="18962" name="Google Shape;18962;p7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1" name="Google Shape;18971;p70"/>
          <p:cNvGrpSpPr/>
          <p:nvPr/>
        </p:nvGrpSpPr>
        <p:grpSpPr>
          <a:xfrm>
            <a:off x="3586925" y="1523286"/>
            <a:ext cx="371023" cy="347915"/>
            <a:chOff x="3586925" y="1523286"/>
            <a:chExt cx="371023" cy="347915"/>
          </a:xfrm>
        </p:grpSpPr>
        <p:sp>
          <p:nvSpPr>
            <p:cNvPr id="18972" name="Google Shape;18972;p7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1" name="Google Shape;18991;p70"/>
          <p:cNvGrpSpPr/>
          <p:nvPr/>
        </p:nvGrpSpPr>
        <p:grpSpPr>
          <a:xfrm>
            <a:off x="6876009" y="2475461"/>
            <a:ext cx="370158" cy="285120"/>
            <a:chOff x="6876009" y="2475461"/>
            <a:chExt cx="370158" cy="285120"/>
          </a:xfrm>
        </p:grpSpPr>
        <p:sp>
          <p:nvSpPr>
            <p:cNvPr id="18992" name="Google Shape;18992;p7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1" name="Google Shape;19001;p70"/>
          <p:cNvGrpSpPr/>
          <p:nvPr/>
        </p:nvGrpSpPr>
        <p:grpSpPr>
          <a:xfrm>
            <a:off x="6328222" y="2445847"/>
            <a:ext cx="370158" cy="344269"/>
            <a:chOff x="6328222" y="2445847"/>
            <a:chExt cx="370158" cy="344269"/>
          </a:xfrm>
        </p:grpSpPr>
        <p:sp>
          <p:nvSpPr>
            <p:cNvPr id="19002" name="Google Shape;19002;p7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0" name="Google Shape;19010;p70"/>
          <p:cNvGrpSpPr/>
          <p:nvPr/>
        </p:nvGrpSpPr>
        <p:grpSpPr>
          <a:xfrm>
            <a:off x="5249540" y="2432942"/>
            <a:ext cx="351639" cy="370184"/>
            <a:chOff x="5249540" y="2432942"/>
            <a:chExt cx="351639" cy="370184"/>
          </a:xfrm>
        </p:grpSpPr>
        <p:sp>
          <p:nvSpPr>
            <p:cNvPr id="19011" name="Google Shape;19011;p7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8" name="Google Shape;19018;p70"/>
          <p:cNvGrpSpPr/>
          <p:nvPr/>
        </p:nvGrpSpPr>
        <p:grpSpPr>
          <a:xfrm>
            <a:off x="4137047" y="2482176"/>
            <a:ext cx="371102" cy="271585"/>
            <a:chOff x="4137047" y="2482176"/>
            <a:chExt cx="371102" cy="271585"/>
          </a:xfrm>
        </p:grpSpPr>
        <p:sp>
          <p:nvSpPr>
            <p:cNvPr id="19019" name="Google Shape;19019;p7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70"/>
          <p:cNvGrpSpPr/>
          <p:nvPr/>
        </p:nvGrpSpPr>
        <p:grpSpPr>
          <a:xfrm>
            <a:off x="4686434" y="2432916"/>
            <a:ext cx="367377" cy="370079"/>
            <a:chOff x="4686434" y="2432916"/>
            <a:chExt cx="367377" cy="370079"/>
          </a:xfrm>
        </p:grpSpPr>
        <p:sp>
          <p:nvSpPr>
            <p:cNvPr id="19031" name="Google Shape;19031;p7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2" name="Google Shape;19042;p70"/>
          <p:cNvGrpSpPr/>
          <p:nvPr/>
        </p:nvGrpSpPr>
        <p:grpSpPr>
          <a:xfrm>
            <a:off x="6328222" y="2056306"/>
            <a:ext cx="372099" cy="293986"/>
            <a:chOff x="6328222" y="2056306"/>
            <a:chExt cx="372099" cy="293986"/>
          </a:xfrm>
        </p:grpSpPr>
        <p:sp>
          <p:nvSpPr>
            <p:cNvPr id="19043" name="Google Shape;19043;p7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2" name="Google Shape;19052;p70"/>
          <p:cNvGrpSpPr/>
          <p:nvPr/>
        </p:nvGrpSpPr>
        <p:grpSpPr>
          <a:xfrm>
            <a:off x="5789327" y="2432968"/>
            <a:ext cx="352531" cy="370132"/>
            <a:chOff x="5789327" y="2432968"/>
            <a:chExt cx="352531" cy="370132"/>
          </a:xfrm>
        </p:grpSpPr>
        <p:sp>
          <p:nvSpPr>
            <p:cNvPr id="19053" name="Google Shape;19053;p7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3" name="Google Shape;19063;p70"/>
          <p:cNvGrpSpPr/>
          <p:nvPr/>
        </p:nvGrpSpPr>
        <p:grpSpPr>
          <a:xfrm>
            <a:off x="874612" y="1980134"/>
            <a:ext cx="322314" cy="370158"/>
            <a:chOff x="874612" y="1980134"/>
            <a:chExt cx="322314" cy="370158"/>
          </a:xfrm>
        </p:grpSpPr>
        <p:sp>
          <p:nvSpPr>
            <p:cNvPr id="19064" name="Google Shape;19064;p7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1" name="Google Shape;19081;p70"/>
          <p:cNvGrpSpPr/>
          <p:nvPr/>
        </p:nvGrpSpPr>
        <p:grpSpPr>
          <a:xfrm>
            <a:off x="3039662" y="2514780"/>
            <a:ext cx="374223" cy="329764"/>
            <a:chOff x="3039662" y="2514780"/>
            <a:chExt cx="374223" cy="329764"/>
          </a:xfrm>
        </p:grpSpPr>
        <p:sp>
          <p:nvSpPr>
            <p:cNvPr id="19082" name="Google Shape;19082;p7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0" name="Google Shape;19100;p70"/>
          <p:cNvGrpSpPr/>
          <p:nvPr/>
        </p:nvGrpSpPr>
        <p:grpSpPr>
          <a:xfrm>
            <a:off x="1946369" y="2563122"/>
            <a:ext cx="374066" cy="233395"/>
            <a:chOff x="1946369" y="2563122"/>
            <a:chExt cx="374066" cy="233395"/>
          </a:xfrm>
        </p:grpSpPr>
        <p:sp>
          <p:nvSpPr>
            <p:cNvPr id="19101" name="Google Shape;19101;p7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9" name="Google Shape;19109;p70"/>
          <p:cNvGrpSpPr/>
          <p:nvPr/>
        </p:nvGrpSpPr>
        <p:grpSpPr>
          <a:xfrm>
            <a:off x="4135263" y="2906184"/>
            <a:ext cx="374040" cy="370184"/>
            <a:chOff x="4135263" y="2906184"/>
            <a:chExt cx="374040" cy="370184"/>
          </a:xfrm>
        </p:grpSpPr>
        <p:sp>
          <p:nvSpPr>
            <p:cNvPr id="19110" name="Google Shape;19110;p7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70"/>
          <p:cNvGrpSpPr/>
          <p:nvPr/>
        </p:nvGrpSpPr>
        <p:grpSpPr>
          <a:xfrm>
            <a:off x="4683601" y="2906184"/>
            <a:ext cx="372676" cy="370184"/>
            <a:chOff x="4683601" y="2906184"/>
            <a:chExt cx="372676" cy="370184"/>
          </a:xfrm>
        </p:grpSpPr>
        <p:sp>
          <p:nvSpPr>
            <p:cNvPr id="19114" name="Google Shape;19114;p7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0" name="Google Shape;19120;p70"/>
          <p:cNvGrpSpPr/>
          <p:nvPr/>
        </p:nvGrpSpPr>
        <p:grpSpPr>
          <a:xfrm>
            <a:off x="870808" y="2906053"/>
            <a:ext cx="329134" cy="370132"/>
            <a:chOff x="870808" y="2906053"/>
            <a:chExt cx="329134" cy="370132"/>
          </a:xfrm>
        </p:grpSpPr>
        <p:sp>
          <p:nvSpPr>
            <p:cNvPr id="19121" name="Google Shape;19121;p7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0" name="Google Shape;19140;p70"/>
          <p:cNvGrpSpPr/>
          <p:nvPr/>
        </p:nvGrpSpPr>
        <p:grpSpPr>
          <a:xfrm>
            <a:off x="1943878" y="2909069"/>
            <a:ext cx="374774" cy="364282"/>
            <a:chOff x="1943878" y="2909069"/>
            <a:chExt cx="374774" cy="364282"/>
          </a:xfrm>
        </p:grpSpPr>
        <p:sp>
          <p:nvSpPr>
            <p:cNvPr id="19141" name="Google Shape;19141;p7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2" name="Google Shape;19162;p70"/>
          <p:cNvGrpSpPr/>
          <p:nvPr/>
        </p:nvGrpSpPr>
        <p:grpSpPr>
          <a:xfrm>
            <a:off x="1128072" y="3365261"/>
            <a:ext cx="328872" cy="370158"/>
            <a:chOff x="1128072" y="3365261"/>
            <a:chExt cx="328872" cy="370158"/>
          </a:xfrm>
        </p:grpSpPr>
        <p:sp>
          <p:nvSpPr>
            <p:cNvPr id="19163" name="Google Shape;19163;p7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7" name="Google Shape;19207;p70"/>
          <p:cNvGrpSpPr/>
          <p:nvPr/>
        </p:nvGrpSpPr>
        <p:grpSpPr>
          <a:xfrm>
            <a:off x="5776868" y="1515181"/>
            <a:ext cx="370866" cy="364151"/>
            <a:chOff x="5776868" y="1515181"/>
            <a:chExt cx="370866" cy="364151"/>
          </a:xfrm>
        </p:grpSpPr>
        <p:sp>
          <p:nvSpPr>
            <p:cNvPr id="19208" name="Google Shape;19208;p7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70"/>
          <p:cNvGrpSpPr/>
          <p:nvPr/>
        </p:nvGrpSpPr>
        <p:grpSpPr>
          <a:xfrm>
            <a:off x="3577849" y="2432942"/>
            <a:ext cx="393660" cy="370079"/>
            <a:chOff x="3577849" y="2432942"/>
            <a:chExt cx="393660" cy="370079"/>
          </a:xfrm>
        </p:grpSpPr>
        <p:sp>
          <p:nvSpPr>
            <p:cNvPr id="19226" name="Google Shape;19226;p7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6" name="Google Shape;19236;p70"/>
          <p:cNvGrpSpPr/>
          <p:nvPr/>
        </p:nvGrpSpPr>
        <p:grpSpPr>
          <a:xfrm>
            <a:off x="2493999" y="2927037"/>
            <a:ext cx="370132" cy="328164"/>
            <a:chOff x="2493999" y="2927037"/>
            <a:chExt cx="370132" cy="328164"/>
          </a:xfrm>
        </p:grpSpPr>
        <p:sp>
          <p:nvSpPr>
            <p:cNvPr id="19237" name="Google Shape;19237;p7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9" name="Google Shape;19249;p70"/>
          <p:cNvGrpSpPr/>
          <p:nvPr/>
        </p:nvGrpSpPr>
        <p:grpSpPr>
          <a:xfrm>
            <a:off x="3589417" y="2950696"/>
            <a:ext cx="370315" cy="281028"/>
            <a:chOff x="3589417" y="2950696"/>
            <a:chExt cx="370315" cy="281028"/>
          </a:xfrm>
        </p:grpSpPr>
        <p:sp>
          <p:nvSpPr>
            <p:cNvPr id="19250" name="Google Shape;19250;p7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0" name="Google Shape;19270;p70"/>
          <p:cNvGrpSpPr/>
          <p:nvPr/>
        </p:nvGrpSpPr>
        <p:grpSpPr>
          <a:xfrm>
            <a:off x="3032711" y="2911718"/>
            <a:ext cx="396125" cy="359062"/>
            <a:chOff x="3032711" y="2911718"/>
            <a:chExt cx="396125" cy="359062"/>
          </a:xfrm>
        </p:grpSpPr>
        <p:sp>
          <p:nvSpPr>
            <p:cNvPr id="19271" name="Google Shape;19271;p7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3" name="Google Shape;19283;p70"/>
          <p:cNvGrpSpPr/>
          <p:nvPr/>
        </p:nvGrpSpPr>
        <p:grpSpPr>
          <a:xfrm>
            <a:off x="7417764" y="1513397"/>
            <a:ext cx="373174" cy="367692"/>
            <a:chOff x="7417764" y="1513397"/>
            <a:chExt cx="373174" cy="367692"/>
          </a:xfrm>
        </p:grpSpPr>
        <p:sp>
          <p:nvSpPr>
            <p:cNvPr id="19284" name="Google Shape;19284;p7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3" name="Google Shape;19303;p70"/>
          <p:cNvGrpSpPr/>
          <p:nvPr/>
        </p:nvGrpSpPr>
        <p:grpSpPr>
          <a:xfrm>
            <a:off x="6871944" y="1514368"/>
            <a:ext cx="370132" cy="365672"/>
            <a:chOff x="6871944" y="1514368"/>
            <a:chExt cx="370132" cy="365672"/>
          </a:xfrm>
        </p:grpSpPr>
        <p:sp>
          <p:nvSpPr>
            <p:cNvPr id="19304" name="Google Shape;19304;p7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2" name="Google Shape;19322;p70"/>
          <p:cNvGrpSpPr/>
          <p:nvPr/>
        </p:nvGrpSpPr>
        <p:grpSpPr>
          <a:xfrm>
            <a:off x="6561931" y="3365261"/>
            <a:ext cx="400375" cy="370184"/>
            <a:chOff x="6561931" y="3365261"/>
            <a:chExt cx="400375" cy="370184"/>
          </a:xfrm>
        </p:grpSpPr>
        <p:sp>
          <p:nvSpPr>
            <p:cNvPr id="19323" name="Google Shape;19323;p7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5" name="Google Shape;19335;p70"/>
          <p:cNvGrpSpPr/>
          <p:nvPr/>
        </p:nvGrpSpPr>
        <p:grpSpPr>
          <a:xfrm>
            <a:off x="1942120" y="1985852"/>
            <a:ext cx="378315" cy="358695"/>
            <a:chOff x="1942120" y="1985852"/>
            <a:chExt cx="378315" cy="358695"/>
          </a:xfrm>
        </p:grpSpPr>
        <p:sp>
          <p:nvSpPr>
            <p:cNvPr id="19336" name="Google Shape;19336;p7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7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6" name="Google Shape;19356;p70"/>
          <p:cNvGrpSpPr/>
          <p:nvPr/>
        </p:nvGrpSpPr>
        <p:grpSpPr>
          <a:xfrm>
            <a:off x="1401415" y="2429218"/>
            <a:ext cx="364282" cy="374197"/>
            <a:chOff x="1401415" y="2429218"/>
            <a:chExt cx="364282" cy="374197"/>
          </a:xfrm>
        </p:grpSpPr>
        <p:sp>
          <p:nvSpPr>
            <p:cNvPr id="19357" name="Google Shape;19357;p7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2" name="Google Shape;19372;p70"/>
          <p:cNvGrpSpPr/>
          <p:nvPr/>
        </p:nvGrpSpPr>
        <p:grpSpPr>
          <a:xfrm>
            <a:off x="7110427" y="3365261"/>
            <a:ext cx="400401" cy="370184"/>
            <a:chOff x="7110427" y="3365261"/>
            <a:chExt cx="400401" cy="370184"/>
          </a:xfrm>
        </p:grpSpPr>
        <p:sp>
          <p:nvSpPr>
            <p:cNvPr id="19373" name="Google Shape;19373;p7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0" name="Google Shape;19380;p70"/>
          <p:cNvGrpSpPr/>
          <p:nvPr/>
        </p:nvGrpSpPr>
        <p:grpSpPr>
          <a:xfrm>
            <a:off x="7658949" y="3363137"/>
            <a:ext cx="400375" cy="370132"/>
            <a:chOff x="7658949" y="3363137"/>
            <a:chExt cx="400375" cy="370132"/>
          </a:xfrm>
        </p:grpSpPr>
        <p:sp>
          <p:nvSpPr>
            <p:cNvPr id="19381" name="Google Shape;19381;p7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6" name="Google Shape;19386;p70"/>
          <p:cNvGrpSpPr/>
          <p:nvPr/>
        </p:nvGrpSpPr>
        <p:grpSpPr>
          <a:xfrm>
            <a:off x="3304481" y="3379389"/>
            <a:ext cx="356623" cy="370105"/>
            <a:chOff x="3307156" y="3365314"/>
            <a:chExt cx="356623" cy="370105"/>
          </a:xfrm>
        </p:grpSpPr>
        <p:sp>
          <p:nvSpPr>
            <p:cNvPr id="19387" name="Google Shape;19387;p7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2" name="Google Shape;19402;p70"/>
          <p:cNvGrpSpPr/>
          <p:nvPr/>
        </p:nvGrpSpPr>
        <p:grpSpPr>
          <a:xfrm>
            <a:off x="7422407" y="1980107"/>
            <a:ext cx="372807" cy="370079"/>
            <a:chOff x="7422407" y="1980107"/>
            <a:chExt cx="372807" cy="370079"/>
          </a:xfrm>
        </p:grpSpPr>
        <p:sp>
          <p:nvSpPr>
            <p:cNvPr id="19403" name="Google Shape;19403;p7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7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70"/>
          <p:cNvGrpSpPr/>
          <p:nvPr/>
        </p:nvGrpSpPr>
        <p:grpSpPr>
          <a:xfrm>
            <a:off x="6916141" y="2906184"/>
            <a:ext cx="289737" cy="370394"/>
            <a:chOff x="6916141" y="2906184"/>
            <a:chExt cx="289737" cy="370394"/>
          </a:xfrm>
        </p:grpSpPr>
        <p:sp>
          <p:nvSpPr>
            <p:cNvPr id="19417" name="Google Shape;19417;p7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7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7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7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7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7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8" name="Google Shape;19438;p70"/>
          <p:cNvGrpSpPr/>
          <p:nvPr/>
        </p:nvGrpSpPr>
        <p:grpSpPr>
          <a:xfrm>
            <a:off x="7970194" y="2013577"/>
            <a:ext cx="372676" cy="331731"/>
            <a:chOff x="7970194" y="2013577"/>
            <a:chExt cx="372676" cy="331731"/>
          </a:xfrm>
        </p:grpSpPr>
        <p:sp>
          <p:nvSpPr>
            <p:cNvPr id="19439" name="Google Shape;19439;p7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7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9" name="Google Shape;19449;p70"/>
          <p:cNvGrpSpPr/>
          <p:nvPr/>
        </p:nvGrpSpPr>
        <p:grpSpPr>
          <a:xfrm>
            <a:off x="1416733" y="1512190"/>
            <a:ext cx="332964" cy="370158"/>
            <a:chOff x="1416733" y="1512190"/>
            <a:chExt cx="332964" cy="370158"/>
          </a:xfrm>
        </p:grpSpPr>
        <p:sp>
          <p:nvSpPr>
            <p:cNvPr id="19450" name="Google Shape;19450;p7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7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7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7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7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7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7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9" name="Google Shape;19469;p70"/>
          <p:cNvGrpSpPr/>
          <p:nvPr/>
        </p:nvGrpSpPr>
        <p:grpSpPr>
          <a:xfrm>
            <a:off x="5246366" y="2906105"/>
            <a:ext cx="342852" cy="370079"/>
            <a:chOff x="5246366" y="2906105"/>
            <a:chExt cx="342852" cy="370079"/>
          </a:xfrm>
        </p:grpSpPr>
        <p:sp>
          <p:nvSpPr>
            <p:cNvPr id="19470" name="Google Shape;19470;p7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7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7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6" name="Google Shape;19476;p70"/>
          <p:cNvGrpSpPr/>
          <p:nvPr/>
        </p:nvGrpSpPr>
        <p:grpSpPr>
          <a:xfrm>
            <a:off x="849667" y="2434883"/>
            <a:ext cx="371259" cy="366249"/>
            <a:chOff x="849667" y="2434883"/>
            <a:chExt cx="371259" cy="366249"/>
          </a:xfrm>
        </p:grpSpPr>
        <p:sp>
          <p:nvSpPr>
            <p:cNvPr id="19477" name="Google Shape;19477;p7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7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7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7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7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7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7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0" name="Google Shape;19490;p70"/>
          <p:cNvGrpSpPr/>
          <p:nvPr/>
        </p:nvGrpSpPr>
        <p:grpSpPr>
          <a:xfrm>
            <a:off x="4417026" y="3365366"/>
            <a:ext cx="332728" cy="370053"/>
            <a:chOff x="4417026" y="3365366"/>
            <a:chExt cx="332728" cy="370053"/>
          </a:xfrm>
        </p:grpSpPr>
        <p:sp>
          <p:nvSpPr>
            <p:cNvPr id="19491" name="Google Shape;19491;p7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7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7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7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7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7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7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7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7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7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9" name="Google Shape;19509;p70"/>
          <p:cNvGrpSpPr/>
          <p:nvPr/>
        </p:nvGrpSpPr>
        <p:grpSpPr>
          <a:xfrm>
            <a:off x="2497068" y="1980186"/>
            <a:ext cx="363994" cy="370105"/>
            <a:chOff x="2497068" y="1980186"/>
            <a:chExt cx="363994" cy="370105"/>
          </a:xfrm>
        </p:grpSpPr>
        <p:sp>
          <p:nvSpPr>
            <p:cNvPr id="19510" name="Google Shape;19510;p7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7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7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7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7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7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7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7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7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1" name="Google Shape;19531;p70"/>
          <p:cNvGrpSpPr/>
          <p:nvPr/>
        </p:nvGrpSpPr>
        <p:grpSpPr>
          <a:xfrm>
            <a:off x="5820278" y="2906158"/>
            <a:ext cx="294904" cy="370027"/>
            <a:chOff x="5820278" y="2906158"/>
            <a:chExt cx="294904" cy="370027"/>
          </a:xfrm>
        </p:grpSpPr>
        <p:sp>
          <p:nvSpPr>
            <p:cNvPr id="19532" name="Google Shape;19532;p7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9" name="Google Shape;19539;p70"/>
          <p:cNvGrpSpPr/>
          <p:nvPr/>
        </p:nvGrpSpPr>
        <p:grpSpPr>
          <a:xfrm>
            <a:off x="4946819" y="3383229"/>
            <a:ext cx="370132" cy="334223"/>
            <a:chOff x="4946819" y="3383229"/>
            <a:chExt cx="370132" cy="334223"/>
          </a:xfrm>
        </p:grpSpPr>
        <p:sp>
          <p:nvSpPr>
            <p:cNvPr id="19540" name="Google Shape;19540;p7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7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7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7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7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7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7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9" name="Google Shape;19549;p70"/>
          <p:cNvGrpSpPr/>
          <p:nvPr/>
        </p:nvGrpSpPr>
        <p:grpSpPr>
          <a:xfrm>
            <a:off x="3038403" y="1539234"/>
            <a:ext cx="375482" cy="316072"/>
            <a:chOff x="3038403" y="1539234"/>
            <a:chExt cx="375482" cy="316072"/>
          </a:xfrm>
        </p:grpSpPr>
        <p:sp>
          <p:nvSpPr>
            <p:cNvPr id="19550" name="Google Shape;19550;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51" name="Google Shape;19551;p70"/>
            <p:cNvGrpSpPr/>
            <p:nvPr/>
          </p:nvGrpSpPr>
          <p:grpSpPr>
            <a:xfrm>
              <a:off x="3038403" y="1539234"/>
              <a:ext cx="375482" cy="316072"/>
              <a:chOff x="3038403" y="1539234"/>
              <a:chExt cx="375482" cy="316072"/>
            </a:xfrm>
          </p:grpSpPr>
          <p:sp>
            <p:nvSpPr>
              <p:cNvPr id="19552" name="Google Shape;19552;p7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7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7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7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7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7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7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7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7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61" name="Google Shape;19561;p70"/>
          <p:cNvGrpSpPr/>
          <p:nvPr/>
        </p:nvGrpSpPr>
        <p:grpSpPr>
          <a:xfrm>
            <a:off x="6332865" y="2906131"/>
            <a:ext cx="360846" cy="370184"/>
            <a:chOff x="6332865" y="2906131"/>
            <a:chExt cx="360846" cy="370184"/>
          </a:xfrm>
        </p:grpSpPr>
        <p:sp>
          <p:nvSpPr>
            <p:cNvPr id="19562" name="Google Shape;19562;p7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7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7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7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7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7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7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7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7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7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7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3" name="Google Shape;19573;p70"/>
          <p:cNvGrpSpPr/>
          <p:nvPr/>
        </p:nvGrpSpPr>
        <p:grpSpPr>
          <a:xfrm>
            <a:off x="4135079" y="1518066"/>
            <a:ext cx="370132" cy="358223"/>
            <a:chOff x="4135079" y="1518066"/>
            <a:chExt cx="370132" cy="358223"/>
          </a:xfrm>
        </p:grpSpPr>
        <p:sp>
          <p:nvSpPr>
            <p:cNvPr id="19574" name="Google Shape;19574;p7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7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7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7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7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7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7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7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7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7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7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7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7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7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7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7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7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7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7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3" name="Google Shape;19593;p70"/>
          <p:cNvGrpSpPr/>
          <p:nvPr/>
        </p:nvGrpSpPr>
        <p:grpSpPr>
          <a:xfrm>
            <a:off x="6878869" y="1980134"/>
            <a:ext cx="361240" cy="370158"/>
            <a:chOff x="6878869" y="1980134"/>
            <a:chExt cx="361240" cy="370158"/>
          </a:xfrm>
        </p:grpSpPr>
        <p:sp>
          <p:nvSpPr>
            <p:cNvPr id="19594" name="Google Shape;19594;p7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7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7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7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7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7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7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7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7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7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7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7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7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7" name="Google Shape;19607;p70"/>
          <p:cNvGrpSpPr/>
          <p:nvPr/>
        </p:nvGrpSpPr>
        <p:grpSpPr>
          <a:xfrm>
            <a:off x="2493999" y="2550033"/>
            <a:ext cx="370132" cy="259467"/>
            <a:chOff x="2493999" y="2550033"/>
            <a:chExt cx="370132" cy="259467"/>
          </a:xfrm>
        </p:grpSpPr>
        <p:sp>
          <p:nvSpPr>
            <p:cNvPr id="19608" name="Google Shape;19608;p7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7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7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7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7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7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7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7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7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7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7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7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7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7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7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7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7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7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7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70"/>
          <p:cNvGrpSpPr/>
          <p:nvPr/>
        </p:nvGrpSpPr>
        <p:grpSpPr>
          <a:xfrm>
            <a:off x="1699703" y="3365261"/>
            <a:ext cx="281054" cy="370158"/>
            <a:chOff x="1699703" y="3365261"/>
            <a:chExt cx="281054" cy="370158"/>
          </a:xfrm>
        </p:grpSpPr>
        <p:sp>
          <p:nvSpPr>
            <p:cNvPr id="19628" name="Google Shape;19628;p7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7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7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7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7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7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7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7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7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7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7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7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7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1" name="Google Shape;19641;p70"/>
          <p:cNvGrpSpPr/>
          <p:nvPr/>
        </p:nvGrpSpPr>
        <p:grpSpPr>
          <a:xfrm>
            <a:off x="7966810" y="1519430"/>
            <a:ext cx="369974" cy="355626"/>
            <a:chOff x="7966810" y="1519430"/>
            <a:chExt cx="369974" cy="355626"/>
          </a:xfrm>
        </p:grpSpPr>
        <p:sp>
          <p:nvSpPr>
            <p:cNvPr id="19642" name="Google Shape;19642;p7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7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7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7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7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7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7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7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7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7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7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7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7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7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7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7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8" name="Google Shape;19658;p70"/>
          <p:cNvGrpSpPr/>
          <p:nvPr/>
        </p:nvGrpSpPr>
        <p:grpSpPr>
          <a:xfrm>
            <a:off x="2792628" y="3365340"/>
            <a:ext cx="290445" cy="370079"/>
            <a:chOff x="2792628" y="3365340"/>
            <a:chExt cx="290445" cy="370079"/>
          </a:xfrm>
        </p:grpSpPr>
        <p:sp>
          <p:nvSpPr>
            <p:cNvPr id="19659" name="Google Shape;19659;p7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7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7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7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7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7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7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7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7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7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7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7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7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7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3" name="Google Shape;19673;p70"/>
          <p:cNvGrpSpPr/>
          <p:nvPr/>
        </p:nvGrpSpPr>
        <p:grpSpPr>
          <a:xfrm>
            <a:off x="1389585" y="1988317"/>
            <a:ext cx="388125" cy="353790"/>
            <a:chOff x="1389585" y="1988317"/>
            <a:chExt cx="388125" cy="353790"/>
          </a:xfrm>
        </p:grpSpPr>
        <p:sp>
          <p:nvSpPr>
            <p:cNvPr id="19674" name="Google Shape;19674;p7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7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7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7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7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7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7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7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7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7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7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7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7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7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7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7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7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7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7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7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7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7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6" name="Google Shape;19696;p70"/>
          <p:cNvGrpSpPr/>
          <p:nvPr/>
        </p:nvGrpSpPr>
        <p:grpSpPr>
          <a:xfrm>
            <a:off x="2492924" y="1512190"/>
            <a:ext cx="370158" cy="370158"/>
            <a:chOff x="2492924" y="1512190"/>
            <a:chExt cx="370158" cy="370158"/>
          </a:xfrm>
        </p:grpSpPr>
        <p:sp>
          <p:nvSpPr>
            <p:cNvPr id="19697" name="Google Shape;19697;p7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7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7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7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7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7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7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7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7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7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7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7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7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7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7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7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7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7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7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7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7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7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9" name="Google Shape;19719;p70"/>
          <p:cNvGrpSpPr/>
          <p:nvPr/>
        </p:nvGrpSpPr>
        <p:grpSpPr>
          <a:xfrm>
            <a:off x="1933569" y="1512243"/>
            <a:ext cx="393975" cy="370105"/>
            <a:chOff x="1933569" y="1512243"/>
            <a:chExt cx="393975" cy="370105"/>
          </a:xfrm>
        </p:grpSpPr>
        <p:sp>
          <p:nvSpPr>
            <p:cNvPr id="19720" name="Google Shape;19720;p7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7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7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7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7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7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7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7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7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7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7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7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7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7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7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7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7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7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7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7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7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7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7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7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7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7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7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7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8" name="Google Shape;19748;p70"/>
          <p:cNvGrpSpPr/>
          <p:nvPr/>
        </p:nvGrpSpPr>
        <p:grpSpPr>
          <a:xfrm>
            <a:off x="2236106" y="3365392"/>
            <a:ext cx="306471" cy="370000"/>
            <a:chOff x="2236106" y="3365392"/>
            <a:chExt cx="306471" cy="370000"/>
          </a:xfrm>
        </p:grpSpPr>
        <p:sp>
          <p:nvSpPr>
            <p:cNvPr id="19749" name="Google Shape;19749;p7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7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7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7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7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7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7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7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7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7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7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7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7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7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3" name="Google Shape;19763;p70"/>
          <p:cNvGrpSpPr/>
          <p:nvPr/>
        </p:nvGrpSpPr>
        <p:grpSpPr>
          <a:xfrm>
            <a:off x="5492823" y="3385563"/>
            <a:ext cx="375325" cy="329606"/>
            <a:chOff x="5492823" y="3385563"/>
            <a:chExt cx="375325" cy="329606"/>
          </a:xfrm>
        </p:grpSpPr>
        <p:sp>
          <p:nvSpPr>
            <p:cNvPr id="19764" name="Google Shape;19764;p7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7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7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7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7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7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7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7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7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7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7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7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7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7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7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7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7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7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7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7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4" name="Google Shape;19784;p70"/>
          <p:cNvGrpSpPr/>
          <p:nvPr/>
        </p:nvGrpSpPr>
        <p:grpSpPr>
          <a:xfrm>
            <a:off x="3041787" y="2001118"/>
            <a:ext cx="370158" cy="328164"/>
            <a:chOff x="3041787" y="2001118"/>
            <a:chExt cx="370158" cy="328164"/>
          </a:xfrm>
        </p:grpSpPr>
        <p:sp>
          <p:nvSpPr>
            <p:cNvPr id="19785" name="Google Shape;19785;p7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7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7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7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7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7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7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7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7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7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7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7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7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7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7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7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7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7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3" name="Google Shape;19803;p70"/>
          <p:cNvGrpSpPr/>
          <p:nvPr/>
        </p:nvGrpSpPr>
        <p:grpSpPr>
          <a:xfrm>
            <a:off x="5779884" y="2039125"/>
            <a:ext cx="372309" cy="328216"/>
            <a:chOff x="5779884" y="2039125"/>
            <a:chExt cx="372309" cy="328216"/>
          </a:xfrm>
        </p:grpSpPr>
        <p:sp>
          <p:nvSpPr>
            <p:cNvPr id="19804" name="Google Shape;19804;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7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7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7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7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7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7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7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7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7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20"/>
        <p:cNvGrpSpPr/>
        <p:nvPr/>
      </p:nvGrpSpPr>
      <p:grpSpPr>
        <a:xfrm>
          <a:off x="0" y="0"/>
          <a:ext cx="0" cy="0"/>
          <a:chOff x="0" y="0"/>
          <a:chExt cx="0" cy="0"/>
        </a:xfrm>
      </p:grpSpPr>
      <p:sp>
        <p:nvSpPr>
          <p:cNvPr id="19821" name="Google Shape;19821;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822" name="Google Shape;19822;p71"/>
          <p:cNvGrpSpPr/>
          <p:nvPr/>
        </p:nvGrpSpPr>
        <p:grpSpPr>
          <a:xfrm>
            <a:off x="878066" y="1981993"/>
            <a:ext cx="354610" cy="372358"/>
            <a:chOff x="878066" y="1981993"/>
            <a:chExt cx="354610" cy="372358"/>
          </a:xfrm>
        </p:grpSpPr>
        <p:sp>
          <p:nvSpPr>
            <p:cNvPr id="19823" name="Google Shape;19823;p7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7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7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7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7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7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7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7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7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7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7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7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7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7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7" name="Google Shape;19837;p71"/>
          <p:cNvGrpSpPr/>
          <p:nvPr/>
        </p:nvGrpSpPr>
        <p:grpSpPr>
          <a:xfrm>
            <a:off x="1345794" y="1982386"/>
            <a:ext cx="371650" cy="371624"/>
            <a:chOff x="1345794" y="1982386"/>
            <a:chExt cx="371650" cy="371624"/>
          </a:xfrm>
        </p:grpSpPr>
        <p:sp>
          <p:nvSpPr>
            <p:cNvPr id="19838" name="Google Shape;19838;p7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7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7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7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7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7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7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7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7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7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7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7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7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7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7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7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7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7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7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7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7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7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7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7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7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7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7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7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7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7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7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7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7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7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7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7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7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71"/>
          <p:cNvGrpSpPr/>
          <p:nvPr/>
        </p:nvGrpSpPr>
        <p:grpSpPr>
          <a:xfrm>
            <a:off x="1821465" y="1981993"/>
            <a:ext cx="372410" cy="372410"/>
            <a:chOff x="1821465" y="1981993"/>
            <a:chExt cx="372410" cy="372410"/>
          </a:xfrm>
        </p:grpSpPr>
        <p:sp>
          <p:nvSpPr>
            <p:cNvPr id="19876" name="Google Shape;19876;p7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7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7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7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7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7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7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7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7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7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7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7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7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7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0" name="Google Shape;19890;p71"/>
          <p:cNvGrpSpPr/>
          <p:nvPr/>
        </p:nvGrpSpPr>
        <p:grpSpPr>
          <a:xfrm>
            <a:off x="2276348" y="1981809"/>
            <a:ext cx="415901" cy="372699"/>
            <a:chOff x="2276348" y="1981809"/>
            <a:chExt cx="415901" cy="372699"/>
          </a:xfrm>
        </p:grpSpPr>
        <p:sp>
          <p:nvSpPr>
            <p:cNvPr id="19891" name="Google Shape;19891;p7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7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7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7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7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7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7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8" name="Google Shape;19898;p71"/>
          <p:cNvGrpSpPr/>
          <p:nvPr/>
        </p:nvGrpSpPr>
        <p:grpSpPr>
          <a:xfrm>
            <a:off x="2774354" y="2009990"/>
            <a:ext cx="372017" cy="316310"/>
            <a:chOff x="2774354" y="2009990"/>
            <a:chExt cx="372017" cy="316310"/>
          </a:xfrm>
        </p:grpSpPr>
        <p:sp>
          <p:nvSpPr>
            <p:cNvPr id="19899" name="Google Shape;19899;p7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7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7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7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7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7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7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7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7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7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7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7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7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7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7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7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7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7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7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7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7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7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7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7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7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7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5" name="Google Shape;19925;p71"/>
          <p:cNvGrpSpPr/>
          <p:nvPr/>
        </p:nvGrpSpPr>
        <p:grpSpPr>
          <a:xfrm>
            <a:off x="3722682" y="1981993"/>
            <a:ext cx="375818" cy="372043"/>
            <a:chOff x="3722682" y="1981993"/>
            <a:chExt cx="375818" cy="372043"/>
          </a:xfrm>
        </p:grpSpPr>
        <p:sp>
          <p:nvSpPr>
            <p:cNvPr id="19926" name="Google Shape;19926;p7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7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7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7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7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7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7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7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7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7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7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7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7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7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7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1" name="Google Shape;19941;p71"/>
          <p:cNvGrpSpPr/>
          <p:nvPr/>
        </p:nvGrpSpPr>
        <p:grpSpPr>
          <a:xfrm>
            <a:off x="4201394" y="1981809"/>
            <a:ext cx="373538" cy="372305"/>
            <a:chOff x="4201394" y="1981809"/>
            <a:chExt cx="373538" cy="372305"/>
          </a:xfrm>
        </p:grpSpPr>
        <p:sp>
          <p:nvSpPr>
            <p:cNvPr id="19942" name="Google Shape;19942;p7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7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7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7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7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7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7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7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7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7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7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7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7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7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7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7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8" name="Google Shape;19958;p71"/>
          <p:cNvGrpSpPr/>
          <p:nvPr/>
        </p:nvGrpSpPr>
        <p:grpSpPr>
          <a:xfrm>
            <a:off x="4659658" y="1500266"/>
            <a:ext cx="422743" cy="377784"/>
            <a:chOff x="4659658" y="1500266"/>
            <a:chExt cx="422743" cy="377784"/>
          </a:xfrm>
        </p:grpSpPr>
        <p:sp>
          <p:nvSpPr>
            <p:cNvPr id="19959" name="Google Shape;19959;p7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7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7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7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7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7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7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7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7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7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7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7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7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7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7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7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7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6" name="Google Shape;19976;p71"/>
          <p:cNvGrpSpPr/>
          <p:nvPr/>
        </p:nvGrpSpPr>
        <p:grpSpPr>
          <a:xfrm>
            <a:off x="5211406" y="1513504"/>
            <a:ext cx="260394" cy="351202"/>
            <a:chOff x="5211406" y="1513504"/>
            <a:chExt cx="260394" cy="351202"/>
          </a:xfrm>
        </p:grpSpPr>
        <p:sp>
          <p:nvSpPr>
            <p:cNvPr id="19977" name="Google Shape;19977;p7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7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7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7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7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7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7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7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7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7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7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7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7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0" name="Google Shape;19990;p71"/>
          <p:cNvGrpSpPr/>
          <p:nvPr/>
        </p:nvGrpSpPr>
        <p:grpSpPr>
          <a:xfrm>
            <a:off x="5632602" y="1513216"/>
            <a:ext cx="366722" cy="351779"/>
            <a:chOff x="5632602" y="1513216"/>
            <a:chExt cx="366722" cy="351779"/>
          </a:xfrm>
        </p:grpSpPr>
        <p:sp>
          <p:nvSpPr>
            <p:cNvPr id="19991" name="Google Shape;19991;p7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7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7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7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7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7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7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7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9" name="Google Shape;19999;p71"/>
          <p:cNvGrpSpPr/>
          <p:nvPr/>
        </p:nvGrpSpPr>
        <p:grpSpPr>
          <a:xfrm>
            <a:off x="6089372" y="1527136"/>
            <a:ext cx="401902" cy="323965"/>
            <a:chOff x="6089372" y="1527136"/>
            <a:chExt cx="401902" cy="323965"/>
          </a:xfrm>
        </p:grpSpPr>
        <p:sp>
          <p:nvSpPr>
            <p:cNvPr id="20000" name="Google Shape;20000;p7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7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7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7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7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7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7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7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7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7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7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7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7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7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7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7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7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7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7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7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7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7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7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7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7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7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7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7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7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7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0" name="Google Shape;20030;p71"/>
          <p:cNvGrpSpPr/>
          <p:nvPr/>
        </p:nvGrpSpPr>
        <p:grpSpPr>
          <a:xfrm>
            <a:off x="6579435" y="1527897"/>
            <a:ext cx="370103" cy="322445"/>
            <a:chOff x="6579435" y="1527897"/>
            <a:chExt cx="370103" cy="322445"/>
          </a:xfrm>
        </p:grpSpPr>
        <p:sp>
          <p:nvSpPr>
            <p:cNvPr id="20031" name="Google Shape;20031;p7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7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7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7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7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7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7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7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7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7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7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7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7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7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7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7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7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7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7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7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7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2" name="Google Shape;20052;p71"/>
          <p:cNvGrpSpPr/>
          <p:nvPr/>
        </p:nvGrpSpPr>
        <p:grpSpPr>
          <a:xfrm>
            <a:off x="6988887" y="1538854"/>
            <a:ext cx="499920" cy="300136"/>
            <a:chOff x="6988887" y="1538854"/>
            <a:chExt cx="499920" cy="300136"/>
          </a:xfrm>
        </p:grpSpPr>
        <p:sp>
          <p:nvSpPr>
            <p:cNvPr id="20053" name="Google Shape;20053;p7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7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7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7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7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7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7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7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7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7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7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7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7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6" name="Google Shape;20066;p71"/>
          <p:cNvGrpSpPr/>
          <p:nvPr/>
        </p:nvGrpSpPr>
        <p:grpSpPr>
          <a:xfrm>
            <a:off x="8050359" y="1520687"/>
            <a:ext cx="279321" cy="336837"/>
            <a:chOff x="8050359" y="1520687"/>
            <a:chExt cx="279321" cy="336837"/>
          </a:xfrm>
        </p:grpSpPr>
        <p:sp>
          <p:nvSpPr>
            <p:cNvPr id="20067" name="Google Shape;20067;p7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7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7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7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7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7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7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7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7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7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7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7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7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0" name="Google Shape;20080;p71"/>
          <p:cNvGrpSpPr/>
          <p:nvPr/>
        </p:nvGrpSpPr>
        <p:grpSpPr>
          <a:xfrm>
            <a:off x="6093907" y="2461832"/>
            <a:ext cx="364441" cy="339091"/>
            <a:chOff x="6093907" y="2461832"/>
            <a:chExt cx="364441" cy="339091"/>
          </a:xfrm>
        </p:grpSpPr>
        <p:sp>
          <p:nvSpPr>
            <p:cNvPr id="20081" name="Google Shape;20081;p7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7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7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7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7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7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7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7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7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7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1" name="Google Shape;20091;p71"/>
          <p:cNvGrpSpPr/>
          <p:nvPr/>
        </p:nvGrpSpPr>
        <p:grpSpPr>
          <a:xfrm>
            <a:off x="4676331" y="1980866"/>
            <a:ext cx="377680" cy="377680"/>
            <a:chOff x="4676331" y="1980866"/>
            <a:chExt cx="377680" cy="377680"/>
          </a:xfrm>
        </p:grpSpPr>
        <p:sp>
          <p:nvSpPr>
            <p:cNvPr id="20092" name="Google Shape;20092;p7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7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7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7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7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7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7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7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7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7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7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7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7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7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7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7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7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7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7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1" name="Google Shape;20111;p71"/>
          <p:cNvGrpSpPr/>
          <p:nvPr/>
        </p:nvGrpSpPr>
        <p:grpSpPr>
          <a:xfrm>
            <a:off x="7526242" y="1522968"/>
            <a:ext cx="357651" cy="332275"/>
            <a:chOff x="7526242" y="1522968"/>
            <a:chExt cx="357651" cy="332275"/>
          </a:xfrm>
        </p:grpSpPr>
        <p:sp>
          <p:nvSpPr>
            <p:cNvPr id="20112" name="Google Shape;20112;p7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7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7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7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7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7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7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7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7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7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7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7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7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7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7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7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8" name="Google Shape;20128;p71"/>
          <p:cNvGrpSpPr/>
          <p:nvPr/>
        </p:nvGrpSpPr>
        <p:grpSpPr>
          <a:xfrm>
            <a:off x="3250786" y="1982386"/>
            <a:ext cx="371650" cy="371624"/>
            <a:chOff x="3250786" y="1982386"/>
            <a:chExt cx="371650" cy="371624"/>
          </a:xfrm>
        </p:grpSpPr>
        <p:sp>
          <p:nvSpPr>
            <p:cNvPr id="20129" name="Google Shape;20129;p7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7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7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7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7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7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7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7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7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7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7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7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7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7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7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7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7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7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7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7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7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7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7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7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7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7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7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7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7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7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9" name="Google Shape;20159;p71"/>
          <p:cNvGrpSpPr/>
          <p:nvPr/>
        </p:nvGrpSpPr>
        <p:grpSpPr>
          <a:xfrm>
            <a:off x="1342386" y="2916322"/>
            <a:ext cx="373538" cy="331515"/>
            <a:chOff x="1342386" y="2916322"/>
            <a:chExt cx="373538" cy="331515"/>
          </a:xfrm>
        </p:grpSpPr>
        <p:sp>
          <p:nvSpPr>
            <p:cNvPr id="20160" name="Google Shape;20160;p7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7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7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7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7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7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7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7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7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7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7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1" name="Google Shape;20171;p71"/>
          <p:cNvGrpSpPr/>
          <p:nvPr/>
        </p:nvGrpSpPr>
        <p:grpSpPr>
          <a:xfrm>
            <a:off x="2294122" y="2946600"/>
            <a:ext cx="373931" cy="271351"/>
            <a:chOff x="2294122" y="2946600"/>
            <a:chExt cx="373931" cy="271351"/>
          </a:xfrm>
        </p:grpSpPr>
        <p:sp>
          <p:nvSpPr>
            <p:cNvPr id="20172" name="Google Shape;20172;p7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7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7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7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7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7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7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7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7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7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7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7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7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7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7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7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7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7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7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7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7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7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7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7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7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7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7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7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7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7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2" name="Google Shape;20202;p71"/>
          <p:cNvGrpSpPr/>
          <p:nvPr/>
        </p:nvGrpSpPr>
        <p:grpSpPr>
          <a:xfrm>
            <a:off x="2769819" y="2907251"/>
            <a:ext cx="373905" cy="349682"/>
            <a:chOff x="2769819" y="2907251"/>
            <a:chExt cx="373905" cy="349682"/>
          </a:xfrm>
        </p:grpSpPr>
        <p:sp>
          <p:nvSpPr>
            <p:cNvPr id="20203" name="Google Shape;20203;p7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7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7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7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7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7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7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7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7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7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7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7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7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7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7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7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7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0" name="Google Shape;20220;p71"/>
          <p:cNvGrpSpPr/>
          <p:nvPr/>
        </p:nvGrpSpPr>
        <p:grpSpPr>
          <a:xfrm>
            <a:off x="3246251" y="2895245"/>
            <a:ext cx="375792" cy="373800"/>
            <a:chOff x="3246251" y="2895245"/>
            <a:chExt cx="375792" cy="373800"/>
          </a:xfrm>
        </p:grpSpPr>
        <p:sp>
          <p:nvSpPr>
            <p:cNvPr id="20221" name="Google Shape;20221;p7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7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7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7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7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7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7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7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7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7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7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7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7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7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5" name="Google Shape;20235;p71"/>
          <p:cNvGrpSpPr/>
          <p:nvPr/>
        </p:nvGrpSpPr>
        <p:grpSpPr>
          <a:xfrm>
            <a:off x="3791182" y="2895454"/>
            <a:ext cx="234650" cy="373590"/>
            <a:chOff x="3791182" y="2895454"/>
            <a:chExt cx="234650" cy="373590"/>
          </a:xfrm>
        </p:grpSpPr>
        <p:sp>
          <p:nvSpPr>
            <p:cNvPr id="20236" name="Google Shape;20236;p7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7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7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7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7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7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7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7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7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5" name="Google Shape;20245;p71"/>
          <p:cNvGrpSpPr/>
          <p:nvPr/>
        </p:nvGrpSpPr>
        <p:grpSpPr>
          <a:xfrm>
            <a:off x="7042995" y="2489463"/>
            <a:ext cx="364441" cy="256225"/>
            <a:chOff x="7042995" y="2489463"/>
            <a:chExt cx="364441" cy="256225"/>
          </a:xfrm>
        </p:grpSpPr>
        <p:sp>
          <p:nvSpPr>
            <p:cNvPr id="20246" name="Google Shape;20246;p7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7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7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7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7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7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7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7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7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5" name="Google Shape;20255;p71"/>
          <p:cNvGrpSpPr/>
          <p:nvPr/>
        </p:nvGrpSpPr>
        <p:grpSpPr>
          <a:xfrm>
            <a:off x="7517172" y="2437007"/>
            <a:ext cx="364284" cy="361243"/>
            <a:chOff x="7517172" y="2437007"/>
            <a:chExt cx="364284" cy="361243"/>
          </a:xfrm>
        </p:grpSpPr>
        <p:sp>
          <p:nvSpPr>
            <p:cNvPr id="20256" name="Google Shape;20256;p7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7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7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7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7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7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7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7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7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7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7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7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7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7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7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7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7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7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7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7" name="Google Shape;20277;p71"/>
          <p:cNvGrpSpPr/>
          <p:nvPr/>
        </p:nvGrpSpPr>
        <p:grpSpPr>
          <a:xfrm>
            <a:off x="8006475" y="2436954"/>
            <a:ext cx="335290" cy="361321"/>
            <a:chOff x="8006475" y="2436954"/>
            <a:chExt cx="335290" cy="361321"/>
          </a:xfrm>
        </p:grpSpPr>
        <p:sp>
          <p:nvSpPr>
            <p:cNvPr id="20278" name="Google Shape;20278;p7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7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7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7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7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7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7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7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7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7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7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7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7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7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7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7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7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7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7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7" name="Google Shape;20297;p71"/>
          <p:cNvGrpSpPr/>
          <p:nvPr/>
        </p:nvGrpSpPr>
        <p:grpSpPr>
          <a:xfrm>
            <a:off x="5596661" y="2909139"/>
            <a:ext cx="394326" cy="349682"/>
            <a:chOff x="5596661" y="2909139"/>
            <a:chExt cx="394326" cy="349682"/>
          </a:xfrm>
        </p:grpSpPr>
        <p:sp>
          <p:nvSpPr>
            <p:cNvPr id="20298" name="Google Shape;20298;p7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7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7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7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7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7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7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7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7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7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7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7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7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7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7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7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4" name="Google Shape;20314;p71"/>
          <p:cNvGrpSpPr/>
          <p:nvPr/>
        </p:nvGrpSpPr>
        <p:grpSpPr>
          <a:xfrm>
            <a:off x="874658" y="2914408"/>
            <a:ext cx="356891" cy="335709"/>
            <a:chOff x="874658" y="2914408"/>
            <a:chExt cx="356891" cy="335709"/>
          </a:xfrm>
        </p:grpSpPr>
        <p:sp>
          <p:nvSpPr>
            <p:cNvPr id="20315" name="Google Shape;20315;p7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7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7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7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7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7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7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7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7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7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7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7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7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7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7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7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7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7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7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7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5" name="Google Shape;20335;p71"/>
          <p:cNvGrpSpPr/>
          <p:nvPr/>
        </p:nvGrpSpPr>
        <p:grpSpPr>
          <a:xfrm>
            <a:off x="4230912" y="2929193"/>
            <a:ext cx="308813" cy="306165"/>
            <a:chOff x="4230912" y="2929193"/>
            <a:chExt cx="308813" cy="306165"/>
          </a:xfrm>
        </p:grpSpPr>
        <p:sp>
          <p:nvSpPr>
            <p:cNvPr id="20336" name="Google Shape;20336;p7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7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7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7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7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7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7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7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7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7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7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7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7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7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7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1" name="Google Shape;20351;p71"/>
          <p:cNvGrpSpPr/>
          <p:nvPr/>
        </p:nvGrpSpPr>
        <p:grpSpPr>
          <a:xfrm>
            <a:off x="4627886" y="3401089"/>
            <a:ext cx="409111" cy="267944"/>
            <a:chOff x="4627886" y="3401089"/>
            <a:chExt cx="409111" cy="267944"/>
          </a:xfrm>
        </p:grpSpPr>
        <p:sp>
          <p:nvSpPr>
            <p:cNvPr id="20352" name="Google Shape;20352;p7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7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7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7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7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7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7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7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7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7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7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3" name="Google Shape;20363;p71"/>
          <p:cNvGrpSpPr/>
          <p:nvPr/>
        </p:nvGrpSpPr>
        <p:grpSpPr>
          <a:xfrm>
            <a:off x="4652476" y="2898915"/>
            <a:ext cx="386016" cy="384495"/>
            <a:chOff x="4652476" y="2898915"/>
            <a:chExt cx="386016" cy="384495"/>
          </a:xfrm>
        </p:grpSpPr>
        <p:sp>
          <p:nvSpPr>
            <p:cNvPr id="20364" name="Google Shape;20364;p7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7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7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7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7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7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7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7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7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3" name="Google Shape;20373;p71"/>
          <p:cNvGrpSpPr/>
          <p:nvPr/>
        </p:nvGrpSpPr>
        <p:grpSpPr>
          <a:xfrm>
            <a:off x="5156931" y="2922194"/>
            <a:ext cx="324699" cy="347611"/>
            <a:chOff x="5156931" y="2922194"/>
            <a:chExt cx="324699" cy="347611"/>
          </a:xfrm>
        </p:grpSpPr>
        <p:sp>
          <p:nvSpPr>
            <p:cNvPr id="20374" name="Google Shape;20374;p7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7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7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7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7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7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7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7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7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7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7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7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7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7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7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7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0" name="Google Shape;20390;p71"/>
          <p:cNvGrpSpPr/>
          <p:nvPr/>
        </p:nvGrpSpPr>
        <p:grpSpPr>
          <a:xfrm>
            <a:off x="6086331" y="2905337"/>
            <a:ext cx="364441" cy="364834"/>
            <a:chOff x="6086331" y="2905337"/>
            <a:chExt cx="364441" cy="364834"/>
          </a:xfrm>
        </p:grpSpPr>
        <p:sp>
          <p:nvSpPr>
            <p:cNvPr id="20391" name="Google Shape;20391;p7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7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7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7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7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7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7" name="Google Shape;20397;p71"/>
          <p:cNvGrpSpPr/>
          <p:nvPr/>
        </p:nvGrpSpPr>
        <p:grpSpPr>
          <a:xfrm>
            <a:off x="6554059" y="2907251"/>
            <a:ext cx="377706" cy="377680"/>
            <a:chOff x="6554059" y="2907251"/>
            <a:chExt cx="377706" cy="377680"/>
          </a:xfrm>
        </p:grpSpPr>
        <p:sp>
          <p:nvSpPr>
            <p:cNvPr id="20398" name="Google Shape;20398;p7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7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7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7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7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7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7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7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7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7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7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7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7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7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7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7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7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7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7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7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7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9" name="Google Shape;20419;p71"/>
          <p:cNvGrpSpPr/>
          <p:nvPr/>
        </p:nvGrpSpPr>
        <p:grpSpPr>
          <a:xfrm>
            <a:off x="7491796" y="2945446"/>
            <a:ext cx="400801" cy="317542"/>
            <a:chOff x="7491796" y="2945446"/>
            <a:chExt cx="400801" cy="317542"/>
          </a:xfrm>
        </p:grpSpPr>
        <p:sp>
          <p:nvSpPr>
            <p:cNvPr id="20420" name="Google Shape;20420;p7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7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7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7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7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7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7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7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7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7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7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7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7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7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7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7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7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7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7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7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7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7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2" name="Google Shape;20442;p71"/>
          <p:cNvGrpSpPr/>
          <p:nvPr/>
        </p:nvGrpSpPr>
        <p:grpSpPr>
          <a:xfrm>
            <a:off x="7045643" y="2907723"/>
            <a:ext cx="345304" cy="365857"/>
            <a:chOff x="7045643" y="2907723"/>
            <a:chExt cx="345304" cy="365857"/>
          </a:xfrm>
        </p:grpSpPr>
        <p:sp>
          <p:nvSpPr>
            <p:cNvPr id="20443" name="Google Shape;20443;p7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7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7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7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7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7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7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7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7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7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7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7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7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7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7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7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7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7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7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2" name="Google Shape;20462;p71"/>
          <p:cNvGrpSpPr/>
          <p:nvPr/>
        </p:nvGrpSpPr>
        <p:grpSpPr>
          <a:xfrm>
            <a:off x="7992843" y="2907251"/>
            <a:ext cx="347794" cy="366328"/>
            <a:chOff x="7992843" y="2907251"/>
            <a:chExt cx="347794" cy="366328"/>
          </a:xfrm>
        </p:grpSpPr>
        <p:sp>
          <p:nvSpPr>
            <p:cNvPr id="20463" name="Google Shape;20463;p7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7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7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7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7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7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7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7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7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7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7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7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7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7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7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7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7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7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7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7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7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7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7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7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7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7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7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7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7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7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7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7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7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6" name="Google Shape;20496;p71"/>
          <p:cNvGrpSpPr/>
          <p:nvPr/>
        </p:nvGrpSpPr>
        <p:grpSpPr>
          <a:xfrm>
            <a:off x="873898" y="1512377"/>
            <a:ext cx="398127" cy="353457"/>
            <a:chOff x="873898" y="1512377"/>
            <a:chExt cx="398127" cy="353457"/>
          </a:xfrm>
        </p:grpSpPr>
        <p:sp>
          <p:nvSpPr>
            <p:cNvPr id="20497" name="Google Shape;20497;p7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7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7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7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7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7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7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7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7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7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7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7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7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7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7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7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7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7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7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6" name="Google Shape;20516;p71"/>
          <p:cNvGrpSpPr/>
          <p:nvPr/>
        </p:nvGrpSpPr>
        <p:grpSpPr>
          <a:xfrm>
            <a:off x="1424125" y="1515680"/>
            <a:ext cx="246762" cy="347139"/>
            <a:chOff x="1424125" y="1515680"/>
            <a:chExt cx="246762" cy="347139"/>
          </a:xfrm>
        </p:grpSpPr>
        <p:sp>
          <p:nvSpPr>
            <p:cNvPr id="20517" name="Google Shape;20517;p7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7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7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7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7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7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7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7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7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7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7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7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7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7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7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7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7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7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7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7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7" name="Google Shape;20537;p71"/>
          <p:cNvGrpSpPr/>
          <p:nvPr/>
        </p:nvGrpSpPr>
        <p:grpSpPr>
          <a:xfrm>
            <a:off x="2319498" y="1512744"/>
            <a:ext cx="352697" cy="352723"/>
            <a:chOff x="2319498" y="1512744"/>
            <a:chExt cx="352697" cy="352723"/>
          </a:xfrm>
        </p:grpSpPr>
        <p:sp>
          <p:nvSpPr>
            <p:cNvPr id="20538" name="Google Shape;20538;p7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7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7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7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7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7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7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7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7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7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7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7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7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7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7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7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7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7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7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7" name="Google Shape;20557;p71"/>
          <p:cNvGrpSpPr/>
          <p:nvPr/>
        </p:nvGrpSpPr>
        <p:grpSpPr>
          <a:xfrm>
            <a:off x="4236601" y="1512666"/>
            <a:ext cx="312981" cy="352697"/>
            <a:chOff x="4236601" y="1512666"/>
            <a:chExt cx="312981" cy="352697"/>
          </a:xfrm>
        </p:grpSpPr>
        <p:sp>
          <p:nvSpPr>
            <p:cNvPr id="20558" name="Google Shape;20558;p7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7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7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7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7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7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7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7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7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7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7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7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7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7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2" name="Google Shape;20572;p71"/>
          <p:cNvGrpSpPr/>
          <p:nvPr/>
        </p:nvGrpSpPr>
        <p:grpSpPr>
          <a:xfrm>
            <a:off x="849675" y="3347716"/>
            <a:ext cx="346300" cy="375818"/>
            <a:chOff x="849675" y="3347716"/>
            <a:chExt cx="346300" cy="375818"/>
          </a:xfrm>
        </p:grpSpPr>
        <p:sp>
          <p:nvSpPr>
            <p:cNvPr id="20573" name="Google Shape;20573;p7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7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7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7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7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7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7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7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7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7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7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7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7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7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7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7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7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0" name="Google Shape;20590;p71"/>
          <p:cNvGrpSpPr/>
          <p:nvPr/>
        </p:nvGrpSpPr>
        <p:grpSpPr>
          <a:xfrm>
            <a:off x="1324219" y="3399202"/>
            <a:ext cx="376578" cy="272846"/>
            <a:chOff x="1324219" y="3399202"/>
            <a:chExt cx="376578" cy="272846"/>
          </a:xfrm>
        </p:grpSpPr>
        <p:sp>
          <p:nvSpPr>
            <p:cNvPr id="20591" name="Google Shape;20591;p7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7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7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7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7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7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7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7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7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7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7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7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7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7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7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7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7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7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7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7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7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7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7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7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7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7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7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7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7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7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7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7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7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4" name="Google Shape;20624;p71"/>
          <p:cNvGrpSpPr/>
          <p:nvPr/>
        </p:nvGrpSpPr>
        <p:grpSpPr>
          <a:xfrm>
            <a:off x="1798763" y="3395401"/>
            <a:ext cx="376185" cy="280448"/>
            <a:chOff x="1798763" y="3395401"/>
            <a:chExt cx="376185" cy="280448"/>
          </a:xfrm>
        </p:grpSpPr>
        <p:sp>
          <p:nvSpPr>
            <p:cNvPr id="20625" name="Google Shape;20625;p7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7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7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7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7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7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7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7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7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7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7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7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7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7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7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7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7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7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7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7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7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7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7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7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7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7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7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7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7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7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7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6" name="Google Shape;20656;p71"/>
          <p:cNvGrpSpPr/>
          <p:nvPr/>
        </p:nvGrpSpPr>
        <p:grpSpPr>
          <a:xfrm>
            <a:off x="2273307" y="3378754"/>
            <a:ext cx="375818" cy="313374"/>
            <a:chOff x="2273307" y="3378754"/>
            <a:chExt cx="375818" cy="313374"/>
          </a:xfrm>
        </p:grpSpPr>
        <p:sp>
          <p:nvSpPr>
            <p:cNvPr id="20657" name="Google Shape;20657;p7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7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7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7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7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7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7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7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7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7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7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7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7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7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7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7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7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7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7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7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7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7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7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7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7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7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7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7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7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7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7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7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7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7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7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7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7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7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7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7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7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7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7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7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7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7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7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7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7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7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7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7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7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7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7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7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7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7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7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7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7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7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7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7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7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7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7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7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7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7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7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7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7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7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7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7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7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7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7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7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7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7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7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7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1" name="Google Shape;20741;p71"/>
          <p:cNvGrpSpPr/>
          <p:nvPr/>
        </p:nvGrpSpPr>
        <p:grpSpPr>
          <a:xfrm>
            <a:off x="2747484" y="3359460"/>
            <a:ext cx="377706" cy="352330"/>
            <a:chOff x="2747484" y="3359460"/>
            <a:chExt cx="377706" cy="352330"/>
          </a:xfrm>
        </p:grpSpPr>
        <p:sp>
          <p:nvSpPr>
            <p:cNvPr id="20742" name="Google Shape;20742;p7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7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7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7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7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7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7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7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7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7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7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7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7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7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7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7" name="Google Shape;20757;p71"/>
          <p:cNvGrpSpPr/>
          <p:nvPr/>
        </p:nvGrpSpPr>
        <p:grpSpPr>
          <a:xfrm>
            <a:off x="3696205" y="3371938"/>
            <a:ext cx="375792" cy="327373"/>
            <a:chOff x="3696205" y="3371938"/>
            <a:chExt cx="375792" cy="327373"/>
          </a:xfrm>
        </p:grpSpPr>
        <p:sp>
          <p:nvSpPr>
            <p:cNvPr id="20758" name="Google Shape;20758;p7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7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7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7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7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7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7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7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7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7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7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7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7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7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7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7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7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7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7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7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7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7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7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1" name="Google Shape;20781;p71"/>
          <p:cNvGrpSpPr/>
          <p:nvPr/>
        </p:nvGrpSpPr>
        <p:grpSpPr>
          <a:xfrm>
            <a:off x="6567324" y="2436849"/>
            <a:ext cx="366722" cy="342892"/>
            <a:chOff x="6567324" y="2436849"/>
            <a:chExt cx="366722" cy="342892"/>
          </a:xfrm>
        </p:grpSpPr>
        <p:sp>
          <p:nvSpPr>
            <p:cNvPr id="20782" name="Google Shape;20782;p7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7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7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7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7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7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7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7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7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7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7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7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4" name="Google Shape;20794;p71"/>
          <p:cNvGrpSpPr/>
          <p:nvPr/>
        </p:nvGrpSpPr>
        <p:grpSpPr>
          <a:xfrm>
            <a:off x="4208970" y="3361347"/>
            <a:ext cx="299349" cy="348188"/>
            <a:chOff x="4208970" y="3361347"/>
            <a:chExt cx="299349" cy="348188"/>
          </a:xfrm>
        </p:grpSpPr>
        <p:sp>
          <p:nvSpPr>
            <p:cNvPr id="20795" name="Google Shape;20795;p7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7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7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7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7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7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7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7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7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7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7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7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7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7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9" name="Google Shape;20809;p71"/>
          <p:cNvGrpSpPr/>
          <p:nvPr/>
        </p:nvGrpSpPr>
        <p:grpSpPr>
          <a:xfrm>
            <a:off x="2786833" y="1512351"/>
            <a:ext cx="366722" cy="353667"/>
            <a:chOff x="2786833" y="1512351"/>
            <a:chExt cx="366722" cy="353667"/>
          </a:xfrm>
        </p:grpSpPr>
        <p:sp>
          <p:nvSpPr>
            <p:cNvPr id="20810" name="Google Shape;20810;p7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7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7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7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7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7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7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7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7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7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7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7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7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7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7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7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7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7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7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7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0" name="Google Shape;20830;p71"/>
          <p:cNvGrpSpPr/>
          <p:nvPr/>
        </p:nvGrpSpPr>
        <p:grpSpPr>
          <a:xfrm>
            <a:off x="1845321" y="1512744"/>
            <a:ext cx="352723" cy="353090"/>
            <a:chOff x="1845321" y="1512744"/>
            <a:chExt cx="352723" cy="353090"/>
          </a:xfrm>
        </p:grpSpPr>
        <p:sp>
          <p:nvSpPr>
            <p:cNvPr id="20831" name="Google Shape;20831;p7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7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7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7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7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7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7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7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7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7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7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2" name="Google Shape;20842;p71"/>
          <p:cNvGrpSpPr/>
          <p:nvPr/>
        </p:nvGrpSpPr>
        <p:grpSpPr>
          <a:xfrm>
            <a:off x="3214452" y="3340533"/>
            <a:ext cx="392465" cy="389896"/>
            <a:chOff x="3214452" y="3340533"/>
            <a:chExt cx="392465" cy="389896"/>
          </a:xfrm>
        </p:grpSpPr>
        <p:sp>
          <p:nvSpPr>
            <p:cNvPr id="20843" name="Google Shape;20843;p7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7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7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7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7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7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7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7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7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7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7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7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7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7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7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7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7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7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7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7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7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7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7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7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7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8" name="Google Shape;20868;p71"/>
          <p:cNvGrpSpPr/>
          <p:nvPr/>
        </p:nvGrpSpPr>
        <p:grpSpPr>
          <a:xfrm>
            <a:off x="3327229" y="1499899"/>
            <a:ext cx="234650" cy="378440"/>
            <a:chOff x="3327229" y="1499899"/>
            <a:chExt cx="234650" cy="378440"/>
          </a:xfrm>
        </p:grpSpPr>
        <p:sp>
          <p:nvSpPr>
            <p:cNvPr id="20869" name="Google Shape;20869;p7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7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7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7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7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7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7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7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7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7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7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7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7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7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7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7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7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7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7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7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7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0" name="Google Shape;20890;p71"/>
          <p:cNvGrpSpPr/>
          <p:nvPr/>
        </p:nvGrpSpPr>
        <p:grpSpPr>
          <a:xfrm>
            <a:off x="3735553" y="1530151"/>
            <a:ext cx="366722" cy="317962"/>
            <a:chOff x="3735553" y="1530151"/>
            <a:chExt cx="366722" cy="317962"/>
          </a:xfrm>
        </p:grpSpPr>
        <p:sp>
          <p:nvSpPr>
            <p:cNvPr id="20891" name="Google Shape;20891;p7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7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7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7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7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7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7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7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7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7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7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7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3" name="Google Shape;20903;p71"/>
          <p:cNvGrpSpPr/>
          <p:nvPr/>
        </p:nvGrpSpPr>
        <p:grpSpPr>
          <a:xfrm>
            <a:off x="866322" y="2469775"/>
            <a:ext cx="379226" cy="322733"/>
            <a:chOff x="866322" y="2469775"/>
            <a:chExt cx="379226" cy="322733"/>
          </a:xfrm>
        </p:grpSpPr>
        <p:sp>
          <p:nvSpPr>
            <p:cNvPr id="20904" name="Google Shape;20904;p7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7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7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7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7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7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7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7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7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7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7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7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7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7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7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7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7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7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7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7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7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7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7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7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7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7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0" name="Google Shape;20930;p71"/>
          <p:cNvGrpSpPr/>
          <p:nvPr/>
        </p:nvGrpSpPr>
        <p:grpSpPr>
          <a:xfrm>
            <a:off x="1328387" y="2500814"/>
            <a:ext cx="404183" cy="289151"/>
            <a:chOff x="1328387" y="2500814"/>
            <a:chExt cx="404183" cy="289151"/>
          </a:xfrm>
        </p:grpSpPr>
        <p:sp>
          <p:nvSpPr>
            <p:cNvPr id="20931" name="Google Shape;20931;p7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7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7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7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7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7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7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7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7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7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7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7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7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7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7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7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7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7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7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7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7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7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7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7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7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7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7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7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7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0" name="Google Shape;20960;p71"/>
          <p:cNvGrpSpPr/>
          <p:nvPr/>
        </p:nvGrpSpPr>
        <p:grpSpPr>
          <a:xfrm>
            <a:off x="1821465" y="2495702"/>
            <a:ext cx="365988" cy="270801"/>
            <a:chOff x="1821465" y="2495702"/>
            <a:chExt cx="365988" cy="270801"/>
          </a:xfrm>
        </p:grpSpPr>
        <p:sp>
          <p:nvSpPr>
            <p:cNvPr id="20961" name="Google Shape;20961;p7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7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7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7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7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7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7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8" name="Google Shape;20968;p71"/>
          <p:cNvGrpSpPr/>
          <p:nvPr/>
        </p:nvGrpSpPr>
        <p:grpSpPr>
          <a:xfrm>
            <a:off x="3725723" y="2455776"/>
            <a:ext cx="354977" cy="351202"/>
            <a:chOff x="3725723" y="2455776"/>
            <a:chExt cx="354977" cy="351202"/>
          </a:xfrm>
        </p:grpSpPr>
        <p:sp>
          <p:nvSpPr>
            <p:cNvPr id="20969" name="Google Shape;20969;p7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7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7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7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7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7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7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7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7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7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7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7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7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2" name="Google Shape;20982;p71"/>
          <p:cNvGrpSpPr/>
          <p:nvPr/>
        </p:nvGrpSpPr>
        <p:grpSpPr>
          <a:xfrm>
            <a:off x="5226165" y="1977641"/>
            <a:ext cx="230482" cy="388847"/>
            <a:chOff x="5226165" y="1977641"/>
            <a:chExt cx="230482" cy="388847"/>
          </a:xfrm>
        </p:grpSpPr>
        <p:sp>
          <p:nvSpPr>
            <p:cNvPr id="20983" name="Google Shape;20983;p7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7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7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7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7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7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7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7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7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7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7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7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5" name="Google Shape;20995;p71"/>
          <p:cNvGrpSpPr/>
          <p:nvPr/>
        </p:nvGrpSpPr>
        <p:grpSpPr>
          <a:xfrm>
            <a:off x="5632602" y="2025510"/>
            <a:ext cx="370130" cy="287264"/>
            <a:chOff x="5632602" y="2025510"/>
            <a:chExt cx="370130" cy="287264"/>
          </a:xfrm>
        </p:grpSpPr>
        <p:sp>
          <p:nvSpPr>
            <p:cNvPr id="20996" name="Google Shape;20996;p7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7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7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7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7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7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7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7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7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7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7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7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7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7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7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7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7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7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4" name="Google Shape;21014;p71"/>
          <p:cNvGrpSpPr/>
          <p:nvPr/>
        </p:nvGrpSpPr>
        <p:grpSpPr>
          <a:xfrm>
            <a:off x="4212378" y="2456537"/>
            <a:ext cx="331515" cy="330021"/>
            <a:chOff x="4212378" y="2456537"/>
            <a:chExt cx="331515" cy="330021"/>
          </a:xfrm>
        </p:grpSpPr>
        <p:sp>
          <p:nvSpPr>
            <p:cNvPr id="21015" name="Google Shape;21015;p7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7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7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7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7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7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7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7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7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4" name="Google Shape;21024;p71"/>
          <p:cNvGrpSpPr/>
          <p:nvPr/>
        </p:nvGrpSpPr>
        <p:grpSpPr>
          <a:xfrm>
            <a:off x="6176013" y="1977825"/>
            <a:ext cx="235411" cy="347427"/>
            <a:chOff x="6176013" y="1977825"/>
            <a:chExt cx="235411" cy="347427"/>
          </a:xfrm>
        </p:grpSpPr>
        <p:sp>
          <p:nvSpPr>
            <p:cNvPr id="21025" name="Google Shape;21025;p7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7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7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7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7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7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7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7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7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7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7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7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7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7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7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7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7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2" name="Google Shape;21042;p71"/>
          <p:cNvGrpSpPr/>
          <p:nvPr/>
        </p:nvGrpSpPr>
        <p:grpSpPr>
          <a:xfrm>
            <a:off x="6652077" y="1977458"/>
            <a:ext cx="235778" cy="347794"/>
            <a:chOff x="6652077" y="1977458"/>
            <a:chExt cx="235778" cy="347794"/>
          </a:xfrm>
        </p:grpSpPr>
        <p:sp>
          <p:nvSpPr>
            <p:cNvPr id="21043" name="Google Shape;21043;p7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7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7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7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7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7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7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7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7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7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7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7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7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7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7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7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9" name="Google Shape;21059;p71"/>
          <p:cNvGrpSpPr/>
          <p:nvPr/>
        </p:nvGrpSpPr>
        <p:grpSpPr>
          <a:xfrm>
            <a:off x="7072513" y="1997512"/>
            <a:ext cx="394352" cy="308052"/>
            <a:chOff x="7072513" y="1997512"/>
            <a:chExt cx="394352" cy="308052"/>
          </a:xfrm>
        </p:grpSpPr>
        <p:sp>
          <p:nvSpPr>
            <p:cNvPr id="21060" name="Google Shape;21060;p7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7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7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7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7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7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7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7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7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7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7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1" name="Google Shape;21071;p71"/>
          <p:cNvGrpSpPr/>
          <p:nvPr/>
        </p:nvGrpSpPr>
        <p:grpSpPr>
          <a:xfrm>
            <a:off x="7576208" y="1977825"/>
            <a:ext cx="292533" cy="347454"/>
            <a:chOff x="7576208" y="1977825"/>
            <a:chExt cx="292533" cy="347454"/>
          </a:xfrm>
        </p:grpSpPr>
        <p:sp>
          <p:nvSpPr>
            <p:cNvPr id="21072" name="Google Shape;21072;p7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7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7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7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7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7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7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7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7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7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7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7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7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5" name="Google Shape;21085;p71"/>
          <p:cNvGrpSpPr/>
          <p:nvPr/>
        </p:nvGrpSpPr>
        <p:grpSpPr>
          <a:xfrm>
            <a:off x="8023882" y="1977458"/>
            <a:ext cx="320557" cy="347794"/>
            <a:chOff x="8023882" y="1977458"/>
            <a:chExt cx="320557" cy="347794"/>
          </a:xfrm>
        </p:grpSpPr>
        <p:sp>
          <p:nvSpPr>
            <p:cNvPr id="21086" name="Google Shape;21086;p7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7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7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7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7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7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7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7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7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7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7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7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7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7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7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7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7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7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7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7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7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7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7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7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7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7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7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7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7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7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7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7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7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7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7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7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7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7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7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7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6" name="Google Shape;21126;p71"/>
          <p:cNvGrpSpPr/>
          <p:nvPr/>
        </p:nvGrpSpPr>
        <p:grpSpPr>
          <a:xfrm>
            <a:off x="5627674" y="2444819"/>
            <a:ext cx="345147" cy="342630"/>
            <a:chOff x="5627674" y="2444819"/>
            <a:chExt cx="345147" cy="342630"/>
          </a:xfrm>
        </p:grpSpPr>
        <p:sp>
          <p:nvSpPr>
            <p:cNvPr id="21127" name="Google Shape;21127;p7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7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7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7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7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2" name="Google Shape;21132;p71"/>
          <p:cNvGrpSpPr/>
          <p:nvPr/>
        </p:nvGrpSpPr>
        <p:grpSpPr>
          <a:xfrm>
            <a:off x="4653996" y="2440257"/>
            <a:ext cx="396607" cy="348555"/>
            <a:chOff x="4653996" y="2440257"/>
            <a:chExt cx="396607" cy="348555"/>
          </a:xfrm>
        </p:grpSpPr>
        <p:sp>
          <p:nvSpPr>
            <p:cNvPr id="21133" name="Google Shape;21133;p7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7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7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7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7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7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7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7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7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7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7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7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7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7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7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7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7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7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1" name="Google Shape;21151;p71"/>
          <p:cNvGrpSpPr/>
          <p:nvPr/>
        </p:nvGrpSpPr>
        <p:grpSpPr>
          <a:xfrm>
            <a:off x="1854391" y="2895140"/>
            <a:ext cx="301630" cy="374272"/>
            <a:chOff x="1854391" y="2895140"/>
            <a:chExt cx="301630" cy="374272"/>
          </a:xfrm>
        </p:grpSpPr>
        <p:sp>
          <p:nvSpPr>
            <p:cNvPr id="21152" name="Google Shape;21152;p7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7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7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7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7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7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7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7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7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7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7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7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7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7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7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7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7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7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7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7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7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7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7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7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7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7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7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7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7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7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7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7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7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7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7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7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7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7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7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7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7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7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7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7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7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7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7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7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7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1" name="Google Shape;21201;p71"/>
          <p:cNvGrpSpPr/>
          <p:nvPr/>
        </p:nvGrpSpPr>
        <p:grpSpPr>
          <a:xfrm>
            <a:off x="5172817" y="2438370"/>
            <a:ext cx="289518" cy="357651"/>
            <a:chOff x="5172817" y="2438370"/>
            <a:chExt cx="289518" cy="357651"/>
          </a:xfrm>
        </p:grpSpPr>
        <p:sp>
          <p:nvSpPr>
            <p:cNvPr id="21202" name="Google Shape;21202;p7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7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7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7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7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7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7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7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7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7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7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3" name="Google Shape;21213;p71"/>
          <p:cNvGrpSpPr/>
          <p:nvPr/>
        </p:nvGrpSpPr>
        <p:grpSpPr>
          <a:xfrm>
            <a:off x="3234506" y="2484534"/>
            <a:ext cx="388297" cy="293320"/>
            <a:chOff x="3234506" y="2484534"/>
            <a:chExt cx="388297" cy="293320"/>
          </a:xfrm>
        </p:grpSpPr>
        <p:sp>
          <p:nvSpPr>
            <p:cNvPr id="21214" name="Google Shape;21214;p7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7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7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7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7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7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7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7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7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7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7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7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7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7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7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7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0" name="Google Shape;21230;p71"/>
          <p:cNvGrpSpPr/>
          <p:nvPr/>
        </p:nvGrpSpPr>
        <p:grpSpPr>
          <a:xfrm>
            <a:off x="6065149" y="3367036"/>
            <a:ext cx="362553" cy="356498"/>
            <a:chOff x="6065149" y="3367036"/>
            <a:chExt cx="362553" cy="356498"/>
          </a:xfrm>
        </p:grpSpPr>
        <p:sp>
          <p:nvSpPr>
            <p:cNvPr id="21231" name="Google Shape;21231;p7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7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7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7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7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6" name="Google Shape;21236;p71"/>
          <p:cNvGrpSpPr/>
          <p:nvPr/>
        </p:nvGrpSpPr>
        <p:grpSpPr>
          <a:xfrm>
            <a:off x="2866317" y="3817357"/>
            <a:ext cx="362920" cy="356865"/>
            <a:chOff x="2866317" y="3817357"/>
            <a:chExt cx="362920" cy="356865"/>
          </a:xfrm>
        </p:grpSpPr>
        <p:sp>
          <p:nvSpPr>
            <p:cNvPr id="21237" name="Google Shape;21237;p7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7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7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0" name="Google Shape;21240;p71"/>
          <p:cNvGrpSpPr/>
          <p:nvPr/>
        </p:nvGrpSpPr>
        <p:grpSpPr>
          <a:xfrm>
            <a:off x="6540821" y="3367036"/>
            <a:ext cx="362553" cy="356498"/>
            <a:chOff x="6540821" y="3367036"/>
            <a:chExt cx="362553" cy="356498"/>
          </a:xfrm>
        </p:grpSpPr>
        <p:sp>
          <p:nvSpPr>
            <p:cNvPr id="21241" name="Google Shape;21241;p7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7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7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7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7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7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7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8" name="Google Shape;21248;p71"/>
          <p:cNvGrpSpPr/>
          <p:nvPr/>
        </p:nvGrpSpPr>
        <p:grpSpPr>
          <a:xfrm>
            <a:off x="2302458" y="2474704"/>
            <a:ext cx="354479" cy="312561"/>
            <a:chOff x="2302458" y="2474704"/>
            <a:chExt cx="354479" cy="312561"/>
          </a:xfrm>
        </p:grpSpPr>
        <p:sp>
          <p:nvSpPr>
            <p:cNvPr id="21249" name="Google Shape;21249;p7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7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7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7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7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7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7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7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7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7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7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7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1" name="Google Shape;21261;p71"/>
          <p:cNvGrpSpPr/>
          <p:nvPr/>
        </p:nvGrpSpPr>
        <p:grpSpPr>
          <a:xfrm>
            <a:off x="2831110" y="2442538"/>
            <a:ext cx="246002" cy="348922"/>
            <a:chOff x="2831110" y="2442538"/>
            <a:chExt cx="246002" cy="348922"/>
          </a:xfrm>
        </p:grpSpPr>
        <p:sp>
          <p:nvSpPr>
            <p:cNvPr id="21262" name="Google Shape;21262;p7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7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7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7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7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7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7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7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7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7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7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7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7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7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6" name="Google Shape;21276;p71"/>
          <p:cNvGrpSpPr/>
          <p:nvPr/>
        </p:nvGrpSpPr>
        <p:grpSpPr>
          <a:xfrm>
            <a:off x="3314750" y="3817357"/>
            <a:ext cx="362920" cy="356865"/>
            <a:chOff x="3314750" y="3817357"/>
            <a:chExt cx="362920" cy="356865"/>
          </a:xfrm>
        </p:grpSpPr>
        <p:sp>
          <p:nvSpPr>
            <p:cNvPr id="21277" name="Google Shape;21277;p7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7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71"/>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71"/>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71"/>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2" name="Google Shape;21282;p71"/>
          <p:cNvGrpSpPr/>
          <p:nvPr/>
        </p:nvGrpSpPr>
        <p:grpSpPr>
          <a:xfrm>
            <a:off x="7016492" y="3367036"/>
            <a:ext cx="362947" cy="356498"/>
            <a:chOff x="7016492" y="3367036"/>
            <a:chExt cx="362947" cy="356498"/>
          </a:xfrm>
        </p:grpSpPr>
        <p:sp>
          <p:nvSpPr>
            <p:cNvPr id="21283" name="Google Shape;21283;p7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7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7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7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7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7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9" name="Google Shape;21289;p71"/>
          <p:cNvGrpSpPr/>
          <p:nvPr/>
        </p:nvGrpSpPr>
        <p:grpSpPr>
          <a:xfrm>
            <a:off x="3763184" y="3817357"/>
            <a:ext cx="363314" cy="356576"/>
            <a:chOff x="3763184" y="3817357"/>
            <a:chExt cx="363314" cy="356576"/>
          </a:xfrm>
        </p:grpSpPr>
        <p:sp>
          <p:nvSpPr>
            <p:cNvPr id="21290" name="Google Shape;21290;p7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7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7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7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7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5" name="Google Shape;21295;p71"/>
          <p:cNvGrpSpPr/>
          <p:nvPr/>
        </p:nvGrpSpPr>
        <p:grpSpPr>
          <a:xfrm>
            <a:off x="5108852" y="3817357"/>
            <a:ext cx="362947" cy="356576"/>
            <a:chOff x="5108852" y="3817357"/>
            <a:chExt cx="362947" cy="356576"/>
          </a:xfrm>
        </p:grpSpPr>
        <p:sp>
          <p:nvSpPr>
            <p:cNvPr id="21296" name="Google Shape;21296;p7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7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7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7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0" name="Google Shape;21300;p71"/>
          <p:cNvGrpSpPr/>
          <p:nvPr/>
        </p:nvGrpSpPr>
        <p:grpSpPr>
          <a:xfrm>
            <a:off x="6005720" y="3817357"/>
            <a:ext cx="362947" cy="356576"/>
            <a:chOff x="6005720" y="3817357"/>
            <a:chExt cx="362947" cy="356576"/>
          </a:xfrm>
        </p:grpSpPr>
        <p:sp>
          <p:nvSpPr>
            <p:cNvPr id="21301" name="Google Shape;21301;p7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7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7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7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5" name="Google Shape;21305;p71"/>
          <p:cNvGrpSpPr/>
          <p:nvPr/>
        </p:nvGrpSpPr>
        <p:grpSpPr>
          <a:xfrm>
            <a:off x="5589452" y="3367036"/>
            <a:ext cx="362580" cy="356498"/>
            <a:chOff x="5589452" y="3367036"/>
            <a:chExt cx="362580" cy="356498"/>
          </a:xfrm>
        </p:grpSpPr>
        <p:sp>
          <p:nvSpPr>
            <p:cNvPr id="21306" name="Google Shape;21306;p7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7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7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9" name="Google Shape;21309;p71"/>
          <p:cNvGrpSpPr/>
          <p:nvPr/>
        </p:nvGrpSpPr>
        <p:grpSpPr>
          <a:xfrm>
            <a:off x="4211985" y="3817357"/>
            <a:ext cx="362947" cy="356576"/>
            <a:chOff x="4211985" y="3817357"/>
            <a:chExt cx="362947" cy="356576"/>
          </a:xfrm>
        </p:grpSpPr>
        <p:sp>
          <p:nvSpPr>
            <p:cNvPr id="21310" name="Google Shape;21310;p7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7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7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3" name="Google Shape;21313;p71"/>
          <p:cNvGrpSpPr/>
          <p:nvPr/>
        </p:nvGrpSpPr>
        <p:grpSpPr>
          <a:xfrm>
            <a:off x="4660419" y="3817357"/>
            <a:ext cx="362947" cy="356576"/>
            <a:chOff x="4660419" y="3817357"/>
            <a:chExt cx="362947" cy="356576"/>
          </a:xfrm>
        </p:grpSpPr>
        <p:sp>
          <p:nvSpPr>
            <p:cNvPr id="21314" name="Google Shape;21314;p7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7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71"/>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71"/>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71"/>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9" name="Google Shape;21319;p71"/>
          <p:cNvGrpSpPr/>
          <p:nvPr/>
        </p:nvGrpSpPr>
        <p:grpSpPr>
          <a:xfrm>
            <a:off x="5557286" y="3817357"/>
            <a:ext cx="362947" cy="356576"/>
            <a:chOff x="5557286" y="3817357"/>
            <a:chExt cx="362947" cy="356576"/>
          </a:xfrm>
        </p:grpSpPr>
        <p:sp>
          <p:nvSpPr>
            <p:cNvPr id="21320" name="Google Shape;21320;p7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7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71"/>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7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4" name="Google Shape;21324;p71"/>
          <p:cNvGrpSpPr/>
          <p:nvPr/>
        </p:nvGrpSpPr>
        <p:grpSpPr>
          <a:xfrm>
            <a:off x="7488021" y="3362475"/>
            <a:ext cx="372017" cy="365621"/>
            <a:chOff x="7488021" y="3362475"/>
            <a:chExt cx="372017" cy="365621"/>
          </a:xfrm>
        </p:grpSpPr>
        <p:sp>
          <p:nvSpPr>
            <p:cNvPr id="21325" name="Google Shape;21325;p7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7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7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7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7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7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7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7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7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7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5" name="Google Shape;21335;p71"/>
          <p:cNvGrpSpPr/>
          <p:nvPr/>
        </p:nvGrpSpPr>
        <p:grpSpPr>
          <a:xfrm>
            <a:off x="5113781" y="3367036"/>
            <a:ext cx="362553" cy="356498"/>
            <a:chOff x="5113781" y="3367036"/>
            <a:chExt cx="362553" cy="356498"/>
          </a:xfrm>
        </p:grpSpPr>
        <p:sp>
          <p:nvSpPr>
            <p:cNvPr id="21336" name="Google Shape;21336;p7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7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8" name="Google Shape;21338;p71"/>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39" name="Google Shape;21339;p71"/>
          <p:cNvGrpSpPr/>
          <p:nvPr/>
        </p:nvGrpSpPr>
        <p:grpSpPr>
          <a:xfrm>
            <a:off x="7968621" y="3365489"/>
            <a:ext cx="375818" cy="357651"/>
            <a:chOff x="7968621" y="3365489"/>
            <a:chExt cx="375818" cy="357651"/>
          </a:xfrm>
        </p:grpSpPr>
        <p:sp>
          <p:nvSpPr>
            <p:cNvPr id="21340" name="Google Shape;21340;p7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7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7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7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7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7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7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7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7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7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7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7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7"/>
            <a:ext cx="6931004" cy="1384995"/>
          </a:xfrm>
          <a:prstGeom prst="rect">
            <a:avLst/>
          </a:prstGeom>
          <a:noFill/>
        </p:spPr>
        <p:txBody>
          <a:bodyPr wrap="square" rtlCol="0">
            <a:spAutoFit/>
          </a:bodyPr>
          <a:lstStyle/>
          <a:p>
            <a:pPr algn="ctr" defTabSz="914378">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78">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78">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266919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14"/>
        <p:cNvGrpSpPr/>
        <p:nvPr/>
      </p:nvGrpSpPr>
      <p:grpSpPr>
        <a:xfrm>
          <a:off x="0" y="0"/>
          <a:ext cx="0" cy="0"/>
          <a:chOff x="0" y="0"/>
          <a:chExt cx="0" cy="0"/>
        </a:xfrm>
      </p:grpSpPr>
      <p:sp>
        <p:nvSpPr>
          <p:cNvPr id="5015" name="Google Shape;5015;p36"/>
          <p:cNvSpPr txBox="1">
            <a:spLocks noGrp="1"/>
          </p:cNvSpPr>
          <p:nvPr>
            <p:ph type="title"/>
          </p:nvPr>
        </p:nvSpPr>
        <p:spPr>
          <a:xfrm>
            <a:off x="2880750" y="3213425"/>
            <a:ext cx="3462900" cy="50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a:t>
            </a:r>
            <a:r>
              <a:rPr lang="en" sz="2000"/>
              <a:t>SOMEONE FAMOUS</a:t>
            </a:r>
            <a:endParaRPr/>
          </a:p>
        </p:txBody>
      </p:sp>
      <p:sp>
        <p:nvSpPr>
          <p:cNvPr id="5016" name="Google Shape;5016;p36"/>
          <p:cNvSpPr txBox="1">
            <a:spLocks noGrp="1"/>
          </p:cNvSpPr>
          <p:nvPr>
            <p:ph type="subTitle" idx="1"/>
          </p:nvPr>
        </p:nvSpPr>
        <p:spPr>
          <a:xfrm>
            <a:off x="1983150" y="1492750"/>
            <a:ext cx="5266500" cy="1534200"/>
          </a:xfrm>
          <a:prstGeom prst="rect">
            <a:avLst/>
          </a:prstGeom>
        </p:spPr>
        <p:txBody>
          <a:bodyPr spcFirstLastPara="1" wrap="square" lIns="91425" tIns="91425" rIns="91425" bIns="91425" anchor="ctr" anchorCtr="0">
            <a:noAutofit/>
          </a:bodyPr>
          <a:lstStyle/>
          <a:p>
            <a:pPr marL="228600" lvl="0" indent="0" algn="ctr" rtl="0">
              <a:spcBef>
                <a:spcPts val="1000"/>
              </a:spcBef>
              <a:spcAft>
                <a:spcPts val="0"/>
              </a:spcAft>
              <a:buNone/>
            </a:pPr>
            <a:r>
              <a:rPr lang="en"/>
              <a:t>“This is a quote, words full of wisdom that someone important said and can make the reader get inspired.”</a:t>
            </a:r>
            <a:endParaRPr/>
          </a:p>
        </p:txBody>
      </p:sp>
      <p:grpSp>
        <p:nvGrpSpPr>
          <p:cNvPr id="5017" name="Google Shape;5017;p36"/>
          <p:cNvGrpSpPr/>
          <p:nvPr/>
        </p:nvGrpSpPr>
        <p:grpSpPr>
          <a:xfrm>
            <a:off x="6768901" y="3280319"/>
            <a:ext cx="1567298" cy="1495132"/>
            <a:chOff x="1141800" y="238225"/>
            <a:chExt cx="5400750" cy="5152075"/>
          </a:xfrm>
        </p:grpSpPr>
        <p:sp>
          <p:nvSpPr>
            <p:cNvPr id="5018" name="Google Shape;5018;p36"/>
            <p:cNvSpPr/>
            <p:nvPr/>
          </p:nvSpPr>
          <p:spPr>
            <a:xfrm>
              <a:off x="1141800" y="238225"/>
              <a:ext cx="5400750" cy="5152075"/>
            </a:xfrm>
            <a:custGeom>
              <a:avLst/>
              <a:gdLst/>
              <a:ahLst/>
              <a:cxnLst/>
              <a:rect l="l" t="t" r="r" b="b"/>
              <a:pathLst>
                <a:path w="216030" h="206083" extrusionOk="0">
                  <a:moveTo>
                    <a:pt x="104968" y="1"/>
                  </a:moveTo>
                  <a:cubicBezTo>
                    <a:pt x="93547" y="1"/>
                    <a:pt x="81934" y="1913"/>
                    <a:pt x="70560" y="5943"/>
                  </a:cubicBezTo>
                  <a:cubicBezTo>
                    <a:pt x="31331" y="19877"/>
                    <a:pt x="4261" y="56089"/>
                    <a:pt x="2131" y="97715"/>
                  </a:cubicBezTo>
                  <a:cubicBezTo>
                    <a:pt x="0" y="139341"/>
                    <a:pt x="23077" y="178127"/>
                    <a:pt x="60709" y="196055"/>
                  </a:cubicBezTo>
                  <a:cubicBezTo>
                    <a:pt x="74849" y="202792"/>
                    <a:pt x="89979" y="206082"/>
                    <a:pt x="105001" y="206082"/>
                  </a:cubicBezTo>
                  <a:cubicBezTo>
                    <a:pt x="129960" y="206082"/>
                    <a:pt x="154623" y="197000"/>
                    <a:pt x="173960" y="179547"/>
                  </a:cubicBezTo>
                  <a:cubicBezTo>
                    <a:pt x="204935" y="151678"/>
                    <a:pt x="216030" y="107922"/>
                    <a:pt x="202095" y="68603"/>
                  </a:cubicBezTo>
                  <a:cubicBezTo>
                    <a:pt x="187131" y="26369"/>
                    <a:pt x="147377" y="1"/>
                    <a:pt x="104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6"/>
            <p:cNvSpPr/>
            <p:nvPr/>
          </p:nvSpPr>
          <p:spPr>
            <a:xfrm>
              <a:off x="2830775" y="1666125"/>
              <a:ext cx="2930725" cy="1410025"/>
            </a:xfrm>
            <a:custGeom>
              <a:avLst/>
              <a:gdLst/>
              <a:ahLst/>
              <a:cxnLst/>
              <a:rect l="l" t="t" r="r" b="b"/>
              <a:pathLst>
                <a:path w="117229" h="56401" extrusionOk="0">
                  <a:moveTo>
                    <a:pt x="80863" y="1"/>
                  </a:moveTo>
                  <a:cubicBezTo>
                    <a:pt x="80492" y="1"/>
                    <a:pt x="80100" y="41"/>
                    <a:pt x="79686" y="127"/>
                  </a:cubicBezTo>
                  <a:cubicBezTo>
                    <a:pt x="74804" y="1014"/>
                    <a:pt x="74449" y="3677"/>
                    <a:pt x="72763" y="7227"/>
                  </a:cubicBezTo>
                  <a:cubicBezTo>
                    <a:pt x="69941" y="12923"/>
                    <a:pt x="65546" y="14673"/>
                    <a:pt x="60609" y="14673"/>
                  </a:cubicBezTo>
                  <a:cubicBezTo>
                    <a:pt x="57006" y="14673"/>
                    <a:pt x="53113" y="13741"/>
                    <a:pt x="49331" y="12730"/>
                  </a:cubicBezTo>
                  <a:cubicBezTo>
                    <a:pt x="46521" y="11918"/>
                    <a:pt x="43008" y="10755"/>
                    <a:pt x="39750" y="10755"/>
                  </a:cubicBezTo>
                  <a:cubicBezTo>
                    <a:pt x="38378" y="10755"/>
                    <a:pt x="37051" y="10961"/>
                    <a:pt x="35841" y="11487"/>
                  </a:cubicBezTo>
                  <a:cubicBezTo>
                    <a:pt x="29273" y="14239"/>
                    <a:pt x="30338" y="17523"/>
                    <a:pt x="28474" y="22671"/>
                  </a:cubicBezTo>
                  <a:cubicBezTo>
                    <a:pt x="26521" y="28262"/>
                    <a:pt x="22527" y="30658"/>
                    <a:pt x="16758" y="31724"/>
                  </a:cubicBezTo>
                  <a:cubicBezTo>
                    <a:pt x="12054" y="32611"/>
                    <a:pt x="7705" y="33676"/>
                    <a:pt x="3800" y="36516"/>
                  </a:cubicBezTo>
                  <a:cubicBezTo>
                    <a:pt x="2469" y="37404"/>
                    <a:pt x="1226" y="38469"/>
                    <a:pt x="161" y="39711"/>
                  </a:cubicBezTo>
                  <a:cubicBezTo>
                    <a:pt x="1" y="45177"/>
                    <a:pt x="2096" y="47876"/>
                    <a:pt x="6381" y="47876"/>
                  </a:cubicBezTo>
                  <a:cubicBezTo>
                    <a:pt x="6829" y="47876"/>
                    <a:pt x="7299" y="47847"/>
                    <a:pt x="7794" y="47788"/>
                  </a:cubicBezTo>
                  <a:cubicBezTo>
                    <a:pt x="14273" y="46546"/>
                    <a:pt x="19421" y="42108"/>
                    <a:pt x="25723" y="40244"/>
                  </a:cubicBezTo>
                  <a:cubicBezTo>
                    <a:pt x="26495" y="40033"/>
                    <a:pt x="27404" y="39921"/>
                    <a:pt x="28358" y="39921"/>
                  </a:cubicBezTo>
                  <a:cubicBezTo>
                    <a:pt x="31017" y="39921"/>
                    <a:pt x="34025" y="40792"/>
                    <a:pt x="35397" y="42818"/>
                  </a:cubicBezTo>
                  <a:cubicBezTo>
                    <a:pt x="37705" y="46279"/>
                    <a:pt x="36196" y="50185"/>
                    <a:pt x="37882" y="53646"/>
                  </a:cubicBezTo>
                  <a:cubicBezTo>
                    <a:pt x="38913" y="55620"/>
                    <a:pt x="40903" y="56401"/>
                    <a:pt x="43175" y="56401"/>
                  </a:cubicBezTo>
                  <a:cubicBezTo>
                    <a:pt x="47749" y="56401"/>
                    <a:pt x="53470" y="53238"/>
                    <a:pt x="54834" y="50273"/>
                  </a:cubicBezTo>
                  <a:cubicBezTo>
                    <a:pt x="55811" y="48232"/>
                    <a:pt x="56521" y="46013"/>
                    <a:pt x="57231" y="43883"/>
                  </a:cubicBezTo>
                  <a:cubicBezTo>
                    <a:pt x="58739" y="39800"/>
                    <a:pt x="61136" y="34475"/>
                    <a:pt x="65307" y="32256"/>
                  </a:cubicBezTo>
                  <a:cubicBezTo>
                    <a:pt x="67387" y="31159"/>
                    <a:pt x="69993" y="29986"/>
                    <a:pt x="72489" y="29986"/>
                  </a:cubicBezTo>
                  <a:cubicBezTo>
                    <a:pt x="73828" y="29986"/>
                    <a:pt x="75135" y="30323"/>
                    <a:pt x="76313" y="31191"/>
                  </a:cubicBezTo>
                  <a:cubicBezTo>
                    <a:pt x="79064" y="33144"/>
                    <a:pt x="80396" y="37315"/>
                    <a:pt x="84212" y="37759"/>
                  </a:cubicBezTo>
                  <a:cubicBezTo>
                    <a:pt x="84788" y="37830"/>
                    <a:pt x="85329" y="37864"/>
                    <a:pt x="85840" y="37864"/>
                  </a:cubicBezTo>
                  <a:cubicBezTo>
                    <a:pt x="91080" y="37864"/>
                    <a:pt x="93129" y="34305"/>
                    <a:pt x="96283" y="30747"/>
                  </a:cubicBezTo>
                  <a:cubicBezTo>
                    <a:pt x="99744" y="26842"/>
                    <a:pt x="103383" y="24712"/>
                    <a:pt x="108087" y="22404"/>
                  </a:cubicBezTo>
                  <a:cubicBezTo>
                    <a:pt x="112081" y="20540"/>
                    <a:pt x="117229" y="17523"/>
                    <a:pt x="111992" y="11221"/>
                  </a:cubicBezTo>
                  <a:cubicBezTo>
                    <a:pt x="110116" y="9283"/>
                    <a:pt x="108064" y="8313"/>
                    <a:pt x="105836" y="8313"/>
                  </a:cubicBezTo>
                  <a:cubicBezTo>
                    <a:pt x="104901" y="8313"/>
                    <a:pt x="103936" y="8484"/>
                    <a:pt x="102939" y="8825"/>
                  </a:cubicBezTo>
                  <a:cubicBezTo>
                    <a:pt x="100809" y="9535"/>
                    <a:pt x="98679" y="10511"/>
                    <a:pt x="96726" y="11665"/>
                  </a:cubicBezTo>
                  <a:cubicBezTo>
                    <a:pt x="96460" y="12109"/>
                    <a:pt x="96016" y="12375"/>
                    <a:pt x="95573" y="12464"/>
                  </a:cubicBezTo>
                  <a:lnTo>
                    <a:pt x="95484" y="12464"/>
                  </a:lnTo>
                  <a:lnTo>
                    <a:pt x="95306" y="12552"/>
                  </a:lnTo>
                  <a:cubicBezTo>
                    <a:pt x="95040" y="12730"/>
                    <a:pt x="94707" y="12819"/>
                    <a:pt x="94374" y="12819"/>
                  </a:cubicBezTo>
                  <a:cubicBezTo>
                    <a:pt x="94042" y="12819"/>
                    <a:pt x="93709" y="12730"/>
                    <a:pt x="93443" y="12552"/>
                  </a:cubicBezTo>
                  <a:cubicBezTo>
                    <a:pt x="91046" y="12286"/>
                    <a:pt x="89537" y="10511"/>
                    <a:pt x="88206" y="8115"/>
                  </a:cubicBezTo>
                  <a:cubicBezTo>
                    <a:pt x="86655" y="5258"/>
                    <a:pt x="85105" y="1"/>
                    <a:pt x="80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6"/>
            <p:cNvSpPr/>
            <p:nvPr/>
          </p:nvSpPr>
          <p:spPr>
            <a:xfrm>
              <a:off x="1394750" y="571300"/>
              <a:ext cx="3148600" cy="1266575"/>
            </a:xfrm>
            <a:custGeom>
              <a:avLst/>
              <a:gdLst/>
              <a:ahLst/>
              <a:cxnLst/>
              <a:rect l="l" t="t" r="r" b="b"/>
              <a:pathLst>
                <a:path w="125944" h="50663" extrusionOk="0">
                  <a:moveTo>
                    <a:pt x="103706" y="0"/>
                  </a:moveTo>
                  <a:cubicBezTo>
                    <a:pt x="92888" y="0"/>
                    <a:pt x="88541" y="5464"/>
                    <a:pt x="81389" y="13033"/>
                  </a:cubicBezTo>
                  <a:cubicBezTo>
                    <a:pt x="77838" y="16761"/>
                    <a:pt x="74554" y="19601"/>
                    <a:pt x="69673" y="21287"/>
                  </a:cubicBezTo>
                  <a:cubicBezTo>
                    <a:pt x="67112" y="22193"/>
                    <a:pt x="64412" y="22383"/>
                    <a:pt x="61680" y="22383"/>
                  </a:cubicBezTo>
                  <a:cubicBezTo>
                    <a:pt x="59722" y="22383"/>
                    <a:pt x="57748" y="22285"/>
                    <a:pt x="55798" y="22285"/>
                  </a:cubicBezTo>
                  <a:cubicBezTo>
                    <a:pt x="54339" y="22285"/>
                    <a:pt x="52893" y="22340"/>
                    <a:pt x="51478" y="22530"/>
                  </a:cubicBezTo>
                  <a:cubicBezTo>
                    <a:pt x="46242" y="23240"/>
                    <a:pt x="41981" y="25459"/>
                    <a:pt x="37455" y="28033"/>
                  </a:cubicBezTo>
                  <a:cubicBezTo>
                    <a:pt x="29864" y="32303"/>
                    <a:pt x="18258" y="40588"/>
                    <a:pt x="8160" y="40588"/>
                  </a:cubicBezTo>
                  <a:cubicBezTo>
                    <a:pt x="6923" y="40588"/>
                    <a:pt x="5708" y="40463"/>
                    <a:pt x="4527" y="40192"/>
                  </a:cubicBezTo>
                  <a:cubicBezTo>
                    <a:pt x="2841" y="43299"/>
                    <a:pt x="1332" y="46405"/>
                    <a:pt x="0" y="49600"/>
                  </a:cubicBezTo>
                  <a:cubicBezTo>
                    <a:pt x="2321" y="50341"/>
                    <a:pt x="4719" y="50662"/>
                    <a:pt x="7148" y="50662"/>
                  </a:cubicBezTo>
                  <a:cubicBezTo>
                    <a:pt x="15769" y="50662"/>
                    <a:pt x="24770" y="46614"/>
                    <a:pt x="32041" y="42944"/>
                  </a:cubicBezTo>
                  <a:cubicBezTo>
                    <a:pt x="37455" y="40192"/>
                    <a:pt x="42603" y="36553"/>
                    <a:pt x="48372" y="34423"/>
                  </a:cubicBezTo>
                  <a:cubicBezTo>
                    <a:pt x="54673" y="31938"/>
                    <a:pt x="61419" y="31050"/>
                    <a:pt x="67898" y="29187"/>
                  </a:cubicBezTo>
                  <a:cubicBezTo>
                    <a:pt x="75442" y="27056"/>
                    <a:pt x="82187" y="24571"/>
                    <a:pt x="88311" y="19601"/>
                  </a:cubicBezTo>
                  <a:cubicBezTo>
                    <a:pt x="92749" y="16051"/>
                    <a:pt x="97009" y="12234"/>
                    <a:pt x="102601" y="10637"/>
                  </a:cubicBezTo>
                  <a:cubicBezTo>
                    <a:pt x="104185" y="10207"/>
                    <a:pt x="105793" y="10094"/>
                    <a:pt x="107414" y="10094"/>
                  </a:cubicBezTo>
                  <a:cubicBezTo>
                    <a:pt x="109207" y="10094"/>
                    <a:pt x="111015" y="10233"/>
                    <a:pt x="112822" y="10233"/>
                  </a:cubicBezTo>
                  <a:cubicBezTo>
                    <a:pt x="114779" y="10233"/>
                    <a:pt x="116734" y="10070"/>
                    <a:pt x="118666" y="9394"/>
                  </a:cubicBezTo>
                  <a:cubicBezTo>
                    <a:pt x="125943" y="6998"/>
                    <a:pt x="119731" y="2560"/>
                    <a:pt x="115293" y="1673"/>
                  </a:cubicBezTo>
                  <a:cubicBezTo>
                    <a:pt x="112186" y="963"/>
                    <a:pt x="109080" y="430"/>
                    <a:pt x="105974" y="75"/>
                  </a:cubicBezTo>
                  <a:cubicBezTo>
                    <a:pt x="105187" y="25"/>
                    <a:pt x="104432" y="0"/>
                    <a:pt x="103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6"/>
            <p:cNvSpPr/>
            <p:nvPr/>
          </p:nvSpPr>
          <p:spPr>
            <a:xfrm>
              <a:off x="2817050" y="2841775"/>
              <a:ext cx="3525800" cy="1283325"/>
            </a:xfrm>
            <a:custGeom>
              <a:avLst/>
              <a:gdLst/>
              <a:ahLst/>
              <a:cxnLst/>
              <a:rect l="l" t="t" r="r" b="b"/>
              <a:pathLst>
                <a:path w="141032" h="51333" extrusionOk="0">
                  <a:moveTo>
                    <a:pt x="138488" y="0"/>
                  </a:moveTo>
                  <a:cubicBezTo>
                    <a:pt x="130944" y="0"/>
                    <a:pt x="121134" y="9341"/>
                    <a:pt x="116447" y="13632"/>
                  </a:cubicBezTo>
                  <a:cubicBezTo>
                    <a:pt x="108370" y="20909"/>
                    <a:pt x="102423" y="26057"/>
                    <a:pt x="91329" y="28542"/>
                  </a:cubicBezTo>
                  <a:cubicBezTo>
                    <a:pt x="85622" y="29844"/>
                    <a:pt x="79840" y="30129"/>
                    <a:pt x="74039" y="30129"/>
                  </a:cubicBezTo>
                  <a:cubicBezTo>
                    <a:pt x="69517" y="30129"/>
                    <a:pt x="64984" y="29956"/>
                    <a:pt x="60466" y="29956"/>
                  </a:cubicBezTo>
                  <a:cubicBezTo>
                    <a:pt x="55367" y="29956"/>
                    <a:pt x="50287" y="30177"/>
                    <a:pt x="45265" y="31116"/>
                  </a:cubicBezTo>
                  <a:cubicBezTo>
                    <a:pt x="36478" y="32714"/>
                    <a:pt x="28491" y="36619"/>
                    <a:pt x="19793" y="38660"/>
                  </a:cubicBezTo>
                  <a:cubicBezTo>
                    <a:pt x="16331" y="39459"/>
                    <a:pt x="12781" y="39992"/>
                    <a:pt x="9408" y="41057"/>
                  </a:cubicBezTo>
                  <a:cubicBezTo>
                    <a:pt x="5681" y="42211"/>
                    <a:pt x="0" y="47980"/>
                    <a:pt x="6302" y="50287"/>
                  </a:cubicBezTo>
                  <a:cubicBezTo>
                    <a:pt x="8387" y="51022"/>
                    <a:pt x="10593" y="51332"/>
                    <a:pt x="12870" y="51332"/>
                  </a:cubicBezTo>
                  <a:cubicBezTo>
                    <a:pt x="22419" y="51332"/>
                    <a:pt x="33207" y="45873"/>
                    <a:pt x="41449" y="43364"/>
                  </a:cubicBezTo>
                  <a:cubicBezTo>
                    <a:pt x="47805" y="41485"/>
                    <a:pt x="54288" y="41065"/>
                    <a:pt x="60815" y="41065"/>
                  </a:cubicBezTo>
                  <a:cubicBezTo>
                    <a:pt x="66101" y="41065"/>
                    <a:pt x="71417" y="41341"/>
                    <a:pt x="76719" y="41341"/>
                  </a:cubicBezTo>
                  <a:cubicBezTo>
                    <a:pt x="79405" y="41341"/>
                    <a:pt x="82088" y="41270"/>
                    <a:pt x="84761" y="41057"/>
                  </a:cubicBezTo>
                  <a:cubicBezTo>
                    <a:pt x="94347" y="40258"/>
                    <a:pt x="103932" y="38217"/>
                    <a:pt x="111831" y="32270"/>
                  </a:cubicBezTo>
                  <a:cubicBezTo>
                    <a:pt x="117423" y="28010"/>
                    <a:pt x="122304" y="22773"/>
                    <a:pt x="128162" y="18779"/>
                  </a:cubicBezTo>
                  <a:cubicBezTo>
                    <a:pt x="131624" y="16205"/>
                    <a:pt x="135618" y="14519"/>
                    <a:pt x="139878" y="13898"/>
                  </a:cubicBezTo>
                  <a:cubicBezTo>
                    <a:pt x="140588" y="9371"/>
                    <a:pt x="140943" y="4934"/>
                    <a:pt x="141032" y="407"/>
                  </a:cubicBezTo>
                  <a:cubicBezTo>
                    <a:pt x="140223" y="128"/>
                    <a:pt x="139371" y="0"/>
                    <a:pt x="138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6"/>
            <p:cNvSpPr/>
            <p:nvPr/>
          </p:nvSpPr>
          <p:spPr>
            <a:xfrm>
              <a:off x="4949500" y="854950"/>
              <a:ext cx="663350" cy="351775"/>
            </a:xfrm>
            <a:custGeom>
              <a:avLst/>
              <a:gdLst/>
              <a:ahLst/>
              <a:cxnLst/>
              <a:rect l="l" t="t" r="r" b="b"/>
              <a:pathLst>
                <a:path w="26534" h="14071" extrusionOk="0">
                  <a:moveTo>
                    <a:pt x="19610" y="1"/>
                  </a:moveTo>
                  <a:cubicBezTo>
                    <a:pt x="14108" y="3374"/>
                    <a:pt x="6741" y="4971"/>
                    <a:pt x="2836" y="9231"/>
                  </a:cubicBezTo>
                  <a:cubicBezTo>
                    <a:pt x="1" y="12390"/>
                    <a:pt x="3892" y="14071"/>
                    <a:pt x="6887" y="14071"/>
                  </a:cubicBezTo>
                  <a:cubicBezTo>
                    <a:pt x="7174" y="14071"/>
                    <a:pt x="7453" y="14055"/>
                    <a:pt x="7717" y="14024"/>
                  </a:cubicBezTo>
                  <a:cubicBezTo>
                    <a:pt x="11267" y="13403"/>
                    <a:pt x="14640" y="12338"/>
                    <a:pt x="17924" y="10829"/>
                  </a:cubicBezTo>
                  <a:cubicBezTo>
                    <a:pt x="20853" y="9498"/>
                    <a:pt x="23693" y="7989"/>
                    <a:pt x="26533" y="6480"/>
                  </a:cubicBezTo>
                  <a:cubicBezTo>
                    <a:pt x="24314" y="4172"/>
                    <a:pt x="22007" y="2042"/>
                    <a:pt x="19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6"/>
            <p:cNvSpPr/>
            <p:nvPr/>
          </p:nvSpPr>
          <p:spPr>
            <a:xfrm>
              <a:off x="2865850" y="4484525"/>
              <a:ext cx="1870550" cy="834825"/>
            </a:xfrm>
            <a:custGeom>
              <a:avLst/>
              <a:gdLst/>
              <a:ahLst/>
              <a:cxnLst/>
              <a:rect l="l" t="t" r="r" b="b"/>
              <a:pathLst>
                <a:path w="74822" h="33393" extrusionOk="0">
                  <a:moveTo>
                    <a:pt x="71622" y="1"/>
                  </a:moveTo>
                  <a:cubicBezTo>
                    <a:pt x="70804" y="1"/>
                    <a:pt x="69829" y="214"/>
                    <a:pt x="68697" y="642"/>
                  </a:cubicBezTo>
                  <a:cubicBezTo>
                    <a:pt x="65324" y="1086"/>
                    <a:pt x="62040" y="1884"/>
                    <a:pt x="58934" y="3038"/>
                  </a:cubicBezTo>
                  <a:cubicBezTo>
                    <a:pt x="51745" y="5612"/>
                    <a:pt x="44733" y="8630"/>
                    <a:pt x="37367" y="10494"/>
                  </a:cubicBezTo>
                  <a:cubicBezTo>
                    <a:pt x="31331" y="12003"/>
                    <a:pt x="24852" y="11115"/>
                    <a:pt x="19083" y="13955"/>
                  </a:cubicBezTo>
                  <a:cubicBezTo>
                    <a:pt x="10829" y="18038"/>
                    <a:pt x="7012" y="25848"/>
                    <a:pt x="1" y="29665"/>
                  </a:cubicBezTo>
                  <a:cubicBezTo>
                    <a:pt x="3906" y="31174"/>
                    <a:pt x="7900" y="32416"/>
                    <a:pt x="11983" y="33392"/>
                  </a:cubicBezTo>
                  <a:cubicBezTo>
                    <a:pt x="17486" y="30286"/>
                    <a:pt x="20947" y="25671"/>
                    <a:pt x="26450" y="22387"/>
                  </a:cubicBezTo>
                  <a:cubicBezTo>
                    <a:pt x="32219" y="18925"/>
                    <a:pt x="38432" y="17683"/>
                    <a:pt x="44733" y="15641"/>
                  </a:cubicBezTo>
                  <a:cubicBezTo>
                    <a:pt x="53076" y="12979"/>
                    <a:pt x="62129" y="10405"/>
                    <a:pt x="70206" y="6677"/>
                  </a:cubicBezTo>
                  <a:cubicBezTo>
                    <a:pt x="71803" y="5967"/>
                    <a:pt x="73401" y="5080"/>
                    <a:pt x="74821" y="4103"/>
                  </a:cubicBezTo>
                  <a:cubicBezTo>
                    <a:pt x="74758" y="1368"/>
                    <a:pt x="73691" y="1"/>
                    <a:pt x="7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6"/>
            <p:cNvSpPr/>
            <p:nvPr/>
          </p:nvSpPr>
          <p:spPr>
            <a:xfrm>
              <a:off x="5444175" y="4141100"/>
              <a:ext cx="530350" cy="356275"/>
            </a:xfrm>
            <a:custGeom>
              <a:avLst/>
              <a:gdLst/>
              <a:ahLst/>
              <a:cxnLst/>
              <a:rect l="l" t="t" r="r" b="b"/>
              <a:pathLst>
                <a:path w="21214" h="14251" extrusionOk="0">
                  <a:moveTo>
                    <a:pt x="21213" y="1"/>
                  </a:moveTo>
                  <a:lnTo>
                    <a:pt x="21213" y="1"/>
                  </a:lnTo>
                  <a:cubicBezTo>
                    <a:pt x="17841" y="1066"/>
                    <a:pt x="14379" y="1687"/>
                    <a:pt x="11184" y="2663"/>
                  </a:cubicBezTo>
                  <a:cubicBezTo>
                    <a:pt x="7900" y="3640"/>
                    <a:pt x="1" y="5592"/>
                    <a:pt x="622" y="10474"/>
                  </a:cubicBezTo>
                  <a:cubicBezTo>
                    <a:pt x="929" y="13294"/>
                    <a:pt x="2549" y="14251"/>
                    <a:pt x="4633" y="14251"/>
                  </a:cubicBezTo>
                  <a:cubicBezTo>
                    <a:pt x="5566" y="14251"/>
                    <a:pt x="6591" y="14059"/>
                    <a:pt x="7634" y="13758"/>
                  </a:cubicBezTo>
                  <a:cubicBezTo>
                    <a:pt x="9498" y="13136"/>
                    <a:pt x="11184" y="12515"/>
                    <a:pt x="12959" y="11716"/>
                  </a:cubicBezTo>
                  <a:cubicBezTo>
                    <a:pt x="15977" y="7989"/>
                    <a:pt x="18728" y="4083"/>
                    <a:pt x="21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6"/>
            <p:cNvSpPr/>
            <p:nvPr/>
          </p:nvSpPr>
          <p:spPr>
            <a:xfrm>
              <a:off x="2808425" y="1358650"/>
              <a:ext cx="1648400" cy="714225"/>
            </a:xfrm>
            <a:custGeom>
              <a:avLst/>
              <a:gdLst/>
              <a:ahLst/>
              <a:cxnLst/>
              <a:rect l="l" t="t" r="r" b="b"/>
              <a:pathLst>
                <a:path w="65936" h="28569" extrusionOk="0">
                  <a:moveTo>
                    <a:pt x="57148" y="0"/>
                  </a:moveTo>
                  <a:cubicBezTo>
                    <a:pt x="38865" y="6302"/>
                    <a:pt x="14191" y="5414"/>
                    <a:pt x="2475" y="23076"/>
                  </a:cubicBezTo>
                  <a:cubicBezTo>
                    <a:pt x="0" y="26814"/>
                    <a:pt x="2354" y="28568"/>
                    <a:pt x="5481" y="28568"/>
                  </a:cubicBezTo>
                  <a:cubicBezTo>
                    <a:pt x="7848" y="28568"/>
                    <a:pt x="10658" y="27563"/>
                    <a:pt x="12150" y="25650"/>
                  </a:cubicBezTo>
                  <a:cubicBezTo>
                    <a:pt x="13570" y="23786"/>
                    <a:pt x="14990" y="22011"/>
                    <a:pt x="16410" y="20236"/>
                  </a:cubicBezTo>
                  <a:cubicBezTo>
                    <a:pt x="20049" y="16420"/>
                    <a:pt x="24487" y="13580"/>
                    <a:pt x="29368" y="11805"/>
                  </a:cubicBezTo>
                  <a:cubicBezTo>
                    <a:pt x="35048" y="9763"/>
                    <a:pt x="40462" y="9408"/>
                    <a:pt x="46409" y="9231"/>
                  </a:cubicBezTo>
                  <a:cubicBezTo>
                    <a:pt x="49870" y="9142"/>
                    <a:pt x="54219" y="9231"/>
                    <a:pt x="57237" y="7189"/>
                  </a:cubicBezTo>
                  <a:cubicBezTo>
                    <a:pt x="59456" y="5592"/>
                    <a:pt x="65935" y="533"/>
                    <a:pt x="57681" y="89"/>
                  </a:cubicBezTo>
                  <a:cubicBezTo>
                    <a:pt x="57503" y="89"/>
                    <a:pt x="57326" y="89"/>
                    <a:pt x="57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6"/>
            <p:cNvSpPr/>
            <p:nvPr/>
          </p:nvSpPr>
          <p:spPr>
            <a:xfrm>
              <a:off x="1230550" y="2827075"/>
              <a:ext cx="1435475" cy="635075"/>
            </a:xfrm>
            <a:custGeom>
              <a:avLst/>
              <a:gdLst/>
              <a:ahLst/>
              <a:cxnLst/>
              <a:rect l="l" t="t" r="r" b="b"/>
              <a:pathLst>
                <a:path w="57419" h="25403" extrusionOk="0">
                  <a:moveTo>
                    <a:pt x="51047" y="1"/>
                  </a:moveTo>
                  <a:cubicBezTo>
                    <a:pt x="50824" y="1"/>
                    <a:pt x="50583" y="7"/>
                    <a:pt x="50325" y="19"/>
                  </a:cubicBezTo>
                  <a:cubicBezTo>
                    <a:pt x="42159" y="463"/>
                    <a:pt x="34615" y="4989"/>
                    <a:pt x="27071" y="7918"/>
                  </a:cubicBezTo>
                  <a:cubicBezTo>
                    <a:pt x="25675" y="8464"/>
                    <a:pt x="24217" y="8595"/>
                    <a:pt x="22746" y="8595"/>
                  </a:cubicBezTo>
                  <a:cubicBezTo>
                    <a:pt x="21386" y="8595"/>
                    <a:pt x="20015" y="8483"/>
                    <a:pt x="18672" y="8483"/>
                  </a:cubicBezTo>
                  <a:cubicBezTo>
                    <a:pt x="17221" y="8483"/>
                    <a:pt x="15803" y="8614"/>
                    <a:pt x="14468" y="9161"/>
                  </a:cubicBezTo>
                  <a:cubicBezTo>
                    <a:pt x="9054" y="11379"/>
                    <a:pt x="5060" y="15196"/>
                    <a:pt x="1" y="17504"/>
                  </a:cubicBezTo>
                  <a:cubicBezTo>
                    <a:pt x="444" y="20166"/>
                    <a:pt x="977" y="22740"/>
                    <a:pt x="1687" y="25403"/>
                  </a:cubicBezTo>
                  <a:cubicBezTo>
                    <a:pt x="5858" y="22563"/>
                    <a:pt x="9054" y="17947"/>
                    <a:pt x="13491" y="15285"/>
                  </a:cubicBezTo>
                  <a:cubicBezTo>
                    <a:pt x="17929" y="12711"/>
                    <a:pt x="24142" y="13421"/>
                    <a:pt x="28935" y="12089"/>
                  </a:cubicBezTo>
                  <a:cubicBezTo>
                    <a:pt x="33550" y="10758"/>
                    <a:pt x="38076" y="9338"/>
                    <a:pt x="42603" y="7740"/>
                  </a:cubicBezTo>
                  <a:cubicBezTo>
                    <a:pt x="44822" y="6853"/>
                    <a:pt x="47129" y="6054"/>
                    <a:pt x="49259" y="4989"/>
                  </a:cubicBezTo>
                  <a:cubicBezTo>
                    <a:pt x="49860" y="4732"/>
                    <a:pt x="57419" y="1"/>
                    <a:pt x="5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6"/>
            <p:cNvSpPr/>
            <p:nvPr/>
          </p:nvSpPr>
          <p:spPr>
            <a:xfrm>
              <a:off x="2186875" y="4236800"/>
              <a:ext cx="1848350" cy="720875"/>
            </a:xfrm>
            <a:custGeom>
              <a:avLst/>
              <a:gdLst/>
              <a:ahLst/>
              <a:cxnLst/>
              <a:rect l="l" t="t" r="r" b="b"/>
              <a:pathLst>
                <a:path w="73934" h="28835" extrusionOk="0">
                  <a:moveTo>
                    <a:pt x="66505" y="0"/>
                  </a:moveTo>
                  <a:cubicBezTo>
                    <a:pt x="56892" y="0"/>
                    <a:pt x="45666" y="6159"/>
                    <a:pt x="37722" y="8598"/>
                  </a:cubicBezTo>
                  <a:cubicBezTo>
                    <a:pt x="23698" y="12859"/>
                    <a:pt x="11273" y="15699"/>
                    <a:pt x="1" y="24397"/>
                  </a:cubicBezTo>
                  <a:cubicBezTo>
                    <a:pt x="1953" y="25994"/>
                    <a:pt x="4084" y="27414"/>
                    <a:pt x="6214" y="28834"/>
                  </a:cubicBezTo>
                  <a:cubicBezTo>
                    <a:pt x="20947" y="7711"/>
                    <a:pt x="53698" y="16054"/>
                    <a:pt x="73934" y="1587"/>
                  </a:cubicBezTo>
                  <a:cubicBezTo>
                    <a:pt x="71645" y="461"/>
                    <a:pt x="69135" y="0"/>
                    <a:pt x="66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6"/>
            <p:cNvSpPr/>
            <p:nvPr/>
          </p:nvSpPr>
          <p:spPr>
            <a:xfrm>
              <a:off x="2359950" y="253650"/>
              <a:ext cx="1118350" cy="409925"/>
            </a:xfrm>
            <a:custGeom>
              <a:avLst/>
              <a:gdLst/>
              <a:ahLst/>
              <a:cxnLst/>
              <a:rect l="l" t="t" r="r" b="b"/>
              <a:pathLst>
                <a:path w="44734" h="16397" extrusionOk="0">
                  <a:moveTo>
                    <a:pt x="44733" y="0"/>
                  </a:moveTo>
                  <a:cubicBezTo>
                    <a:pt x="28757" y="1864"/>
                    <a:pt x="13491" y="7367"/>
                    <a:pt x="1" y="16154"/>
                  </a:cubicBezTo>
                  <a:cubicBezTo>
                    <a:pt x="2340" y="16303"/>
                    <a:pt x="4713" y="16396"/>
                    <a:pt x="7088" y="16396"/>
                  </a:cubicBezTo>
                  <a:cubicBezTo>
                    <a:pt x="17419" y="16396"/>
                    <a:pt x="27781" y="14627"/>
                    <a:pt x="35503" y="7988"/>
                  </a:cubicBezTo>
                  <a:cubicBezTo>
                    <a:pt x="38698" y="5326"/>
                    <a:pt x="41538" y="2485"/>
                    <a:pt x="44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6"/>
            <p:cNvSpPr/>
            <p:nvPr/>
          </p:nvSpPr>
          <p:spPr>
            <a:xfrm>
              <a:off x="4388000" y="2330500"/>
              <a:ext cx="1939325" cy="891725"/>
            </a:xfrm>
            <a:custGeom>
              <a:avLst/>
              <a:gdLst/>
              <a:ahLst/>
              <a:cxnLst/>
              <a:rect l="l" t="t" r="r" b="b"/>
              <a:pathLst>
                <a:path w="77573" h="35669" extrusionOk="0">
                  <a:moveTo>
                    <a:pt x="76330" y="1"/>
                  </a:moveTo>
                  <a:cubicBezTo>
                    <a:pt x="60620" y="1953"/>
                    <a:pt x="51656" y="19704"/>
                    <a:pt x="36213" y="23698"/>
                  </a:cubicBezTo>
                  <a:cubicBezTo>
                    <a:pt x="29822" y="25296"/>
                    <a:pt x="23343" y="26716"/>
                    <a:pt x="17042" y="28491"/>
                  </a:cubicBezTo>
                  <a:cubicBezTo>
                    <a:pt x="15355" y="28935"/>
                    <a:pt x="1" y="34349"/>
                    <a:pt x="7012" y="35325"/>
                  </a:cubicBezTo>
                  <a:cubicBezTo>
                    <a:pt x="8525" y="35559"/>
                    <a:pt x="10133" y="35668"/>
                    <a:pt x="11806" y="35668"/>
                  </a:cubicBezTo>
                  <a:cubicBezTo>
                    <a:pt x="22209" y="35668"/>
                    <a:pt x="35132" y="31444"/>
                    <a:pt x="43313" y="26627"/>
                  </a:cubicBezTo>
                  <a:cubicBezTo>
                    <a:pt x="55029" y="19616"/>
                    <a:pt x="64880" y="9853"/>
                    <a:pt x="77572" y="7811"/>
                  </a:cubicBezTo>
                  <a:cubicBezTo>
                    <a:pt x="77217" y="5237"/>
                    <a:pt x="76862" y="2575"/>
                    <a:pt x="76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6"/>
            <p:cNvSpPr/>
            <p:nvPr/>
          </p:nvSpPr>
          <p:spPr>
            <a:xfrm>
              <a:off x="1818550" y="2156225"/>
              <a:ext cx="767025" cy="373600"/>
            </a:xfrm>
            <a:custGeom>
              <a:avLst/>
              <a:gdLst/>
              <a:ahLst/>
              <a:cxnLst/>
              <a:rect l="l" t="t" r="r" b="b"/>
              <a:pathLst>
                <a:path w="30681" h="14944" extrusionOk="0">
                  <a:moveTo>
                    <a:pt x="24993" y="0"/>
                  </a:moveTo>
                  <a:cubicBezTo>
                    <a:pt x="23701" y="0"/>
                    <a:pt x="22358" y="854"/>
                    <a:pt x="21391" y="2978"/>
                  </a:cubicBezTo>
                  <a:cubicBezTo>
                    <a:pt x="21164" y="3582"/>
                    <a:pt x="20552" y="3993"/>
                    <a:pt x="19882" y="3993"/>
                  </a:cubicBezTo>
                  <a:cubicBezTo>
                    <a:pt x="19765" y="3993"/>
                    <a:pt x="19646" y="3981"/>
                    <a:pt x="19527" y="3954"/>
                  </a:cubicBezTo>
                  <a:cubicBezTo>
                    <a:pt x="17882" y="5300"/>
                    <a:pt x="15796" y="6079"/>
                    <a:pt x="13641" y="6079"/>
                  </a:cubicBezTo>
                  <a:cubicBezTo>
                    <a:pt x="13238" y="6079"/>
                    <a:pt x="12832" y="6051"/>
                    <a:pt x="12426" y="5995"/>
                  </a:cubicBezTo>
                  <a:cubicBezTo>
                    <a:pt x="11051" y="5907"/>
                    <a:pt x="9298" y="5574"/>
                    <a:pt x="7622" y="5574"/>
                  </a:cubicBezTo>
                  <a:cubicBezTo>
                    <a:pt x="5947" y="5574"/>
                    <a:pt x="4350" y="5907"/>
                    <a:pt x="3285" y="7149"/>
                  </a:cubicBezTo>
                  <a:cubicBezTo>
                    <a:pt x="1" y="11054"/>
                    <a:pt x="2486" y="13806"/>
                    <a:pt x="6657" y="14605"/>
                  </a:cubicBezTo>
                  <a:cubicBezTo>
                    <a:pt x="8042" y="14831"/>
                    <a:pt x="9449" y="14944"/>
                    <a:pt x="10859" y="14944"/>
                  </a:cubicBezTo>
                  <a:cubicBezTo>
                    <a:pt x="14417" y="14944"/>
                    <a:pt x="17996" y="14228"/>
                    <a:pt x="21302" y="12830"/>
                  </a:cubicBezTo>
                  <a:cubicBezTo>
                    <a:pt x="23609" y="11853"/>
                    <a:pt x="26361" y="10611"/>
                    <a:pt x="27958" y="8481"/>
                  </a:cubicBezTo>
                  <a:cubicBezTo>
                    <a:pt x="30681" y="4521"/>
                    <a:pt x="27969" y="0"/>
                    <a:pt x="24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6"/>
            <p:cNvSpPr/>
            <p:nvPr/>
          </p:nvSpPr>
          <p:spPr>
            <a:xfrm>
              <a:off x="1408050" y="3387075"/>
              <a:ext cx="1486675" cy="687475"/>
            </a:xfrm>
            <a:custGeom>
              <a:avLst/>
              <a:gdLst/>
              <a:ahLst/>
              <a:cxnLst/>
              <a:rect l="l" t="t" r="r" b="b"/>
              <a:pathLst>
                <a:path w="59467" h="27499" extrusionOk="0">
                  <a:moveTo>
                    <a:pt x="45615" y="0"/>
                  </a:moveTo>
                  <a:cubicBezTo>
                    <a:pt x="38219" y="0"/>
                    <a:pt x="29380" y="1253"/>
                    <a:pt x="23610" y="4068"/>
                  </a:cubicBezTo>
                  <a:cubicBezTo>
                    <a:pt x="14646" y="8417"/>
                    <a:pt x="9320" y="16493"/>
                    <a:pt x="1" y="18269"/>
                  </a:cubicBezTo>
                  <a:cubicBezTo>
                    <a:pt x="1332" y="21464"/>
                    <a:pt x="2841" y="24481"/>
                    <a:pt x="4527" y="27499"/>
                  </a:cubicBezTo>
                  <a:cubicBezTo>
                    <a:pt x="11450" y="25458"/>
                    <a:pt x="18107" y="22351"/>
                    <a:pt x="24054" y="18269"/>
                  </a:cubicBezTo>
                  <a:cubicBezTo>
                    <a:pt x="26894" y="16405"/>
                    <a:pt x="29911" y="14896"/>
                    <a:pt x="33106" y="13920"/>
                  </a:cubicBezTo>
                  <a:cubicBezTo>
                    <a:pt x="37100" y="12588"/>
                    <a:pt x="41094" y="11346"/>
                    <a:pt x="44911" y="9659"/>
                  </a:cubicBezTo>
                  <a:cubicBezTo>
                    <a:pt x="46597" y="8860"/>
                    <a:pt x="59467" y="1139"/>
                    <a:pt x="51035" y="251"/>
                  </a:cubicBezTo>
                  <a:cubicBezTo>
                    <a:pt x="49380" y="86"/>
                    <a:pt x="47547" y="0"/>
                    <a:pt x="45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36"/>
          <p:cNvGrpSpPr/>
          <p:nvPr/>
        </p:nvGrpSpPr>
        <p:grpSpPr>
          <a:xfrm>
            <a:off x="740850" y="426100"/>
            <a:ext cx="1720487" cy="951228"/>
            <a:chOff x="535638" y="669125"/>
            <a:chExt cx="6434132" cy="4018708"/>
          </a:xfrm>
        </p:grpSpPr>
        <p:sp>
          <p:nvSpPr>
            <p:cNvPr id="5033" name="Google Shape;5033;p36"/>
            <p:cNvSpPr/>
            <p:nvPr/>
          </p:nvSpPr>
          <p:spPr>
            <a:xfrm>
              <a:off x="2031375" y="669125"/>
              <a:ext cx="4137925" cy="3781450"/>
            </a:xfrm>
            <a:custGeom>
              <a:avLst/>
              <a:gdLst/>
              <a:ahLst/>
              <a:cxnLst/>
              <a:rect l="l" t="t" r="r" b="b"/>
              <a:pathLst>
                <a:path w="165517" h="151258" extrusionOk="0">
                  <a:moveTo>
                    <a:pt x="82758" y="1"/>
                  </a:moveTo>
                  <a:cubicBezTo>
                    <a:pt x="47986" y="1"/>
                    <a:pt x="16677" y="24068"/>
                    <a:pt x="8979" y="59429"/>
                  </a:cubicBezTo>
                  <a:cubicBezTo>
                    <a:pt x="0" y="100222"/>
                    <a:pt x="25765" y="140527"/>
                    <a:pt x="66558" y="149506"/>
                  </a:cubicBezTo>
                  <a:cubicBezTo>
                    <a:pt x="71992" y="150689"/>
                    <a:pt x="77416" y="151257"/>
                    <a:pt x="82759" y="151257"/>
                  </a:cubicBezTo>
                  <a:cubicBezTo>
                    <a:pt x="117533" y="151257"/>
                    <a:pt x="148853" y="127189"/>
                    <a:pt x="156636" y="91829"/>
                  </a:cubicBezTo>
                  <a:cubicBezTo>
                    <a:pt x="165517" y="51036"/>
                    <a:pt x="139752" y="10730"/>
                    <a:pt x="98959" y="1752"/>
                  </a:cubicBezTo>
                  <a:cubicBezTo>
                    <a:pt x="93525" y="569"/>
                    <a:pt x="88101" y="1"/>
                    <a:pt x="82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6"/>
            <p:cNvSpPr/>
            <p:nvPr/>
          </p:nvSpPr>
          <p:spPr>
            <a:xfrm>
              <a:off x="535638" y="1060758"/>
              <a:ext cx="6434132" cy="3627075"/>
            </a:xfrm>
            <a:custGeom>
              <a:avLst/>
              <a:gdLst/>
              <a:ahLst/>
              <a:cxnLst/>
              <a:rect l="l" t="t" r="r" b="b"/>
              <a:pathLst>
                <a:path w="293461" h="165431" extrusionOk="0">
                  <a:moveTo>
                    <a:pt x="14744" y="1"/>
                  </a:moveTo>
                  <a:cubicBezTo>
                    <a:pt x="10569" y="1"/>
                    <a:pt x="7824" y="935"/>
                    <a:pt x="6735" y="2895"/>
                  </a:cubicBezTo>
                  <a:cubicBezTo>
                    <a:pt x="1" y="14801"/>
                    <a:pt x="57775" y="60084"/>
                    <a:pt x="135947" y="104195"/>
                  </a:cubicBezTo>
                  <a:cubicBezTo>
                    <a:pt x="201258" y="141096"/>
                    <a:pt x="260013" y="165431"/>
                    <a:pt x="281419" y="165431"/>
                  </a:cubicBezTo>
                  <a:cubicBezTo>
                    <a:pt x="285602" y="165431"/>
                    <a:pt x="288358" y="164502"/>
                    <a:pt x="289459" y="162555"/>
                  </a:cubicBezTo>
                  <a:cubicBezTo>
                    <a:pt x="293460" y="155431"/>
                    <a:pt x="273844" y="135913"/>
                    <a:pt x="240273" y="111710"/>
                  </a:cubicBezTo>
                  <a:lnTo>
                    <a:pt x="240273" y="111710"/>
                  </a:lnTo>
                  <a:cubicBezTo>
                    <a:pt x="253338" y="126796"/>
                    <a:pt x="249161" y="132517"/>
                    <a:pt x="236528" y="132517"/>
                  </a:cubicBezTo>
                  <a:cubicBezTo>
                    <a:pt x="212550" y="132517"/>
                    <a:pt x="158112" y="111906"/>
                    <a:pt x="133312" y="95607"/>
                  </a:cubicBezTo>
                  <a:cubicBezTo>
                    <a:pt x="103410" y="75973"/>
                    <a:pt x="37934" y="22012"/>
                    <a:pt x="74419" y="22012"/>
                  </a:cubicBezTo>
                  <a:cubicBezTo>
                    <a:pt x="77468" y="22012"/>
                    <a:pt x="81230" y="22389"/>
                    <a:pt x="85784" y="23194"/>
                  </a:cubicBezTo>
                  <a:cubicBezTo>
                    <a:pt x="53199" y="8589"/>
                    <a:pt x="27402" y="1"/>
                    <a:pt x="147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36"/>
          <p:cNvGrpSpPr/>
          <p:nvPr/>
        </p:nvGrpSpPr>
        <p:grpSpPr>
          <a:xfrm rot="1167086">
            <a:off x="567822" y="2230242"/>
            <a:ext cx="1221684" cy="1220212"/>
            <a:chOff x="1798250" y="867825"/>
            <a:chExt cx="3984625" cy="3979825"/>
          </a:xfrm>
        </p:grpSpPr>
        <p:sp>
          <p:nvSpPr>
            <p:cNvPr id="5036" name="Google Shape;5036;p36"/>
            <p:cNvSpPr/>
            <p:nvPr/>
          </p:nvSpPr>
          <p:spPr>
            <a:xfrm>
              <a:off x="1798250" y="867825"/>
              <a:ext cx="3984625" cy="3979825"/>
            </a:xfrm>
            <a:custGeom>
              <a:avLst/>
              <a:gdLst/>
              <a:ahLst/>
              <a:cxnLst/>
              <a:rect l="l" t="t" r="r" b="b"/>
              <a:pathLst>
                <a:path w="159385" h="159193" extrusionOk="0">
                  <a:moveTo>
                    <a:pt x="79824" y="0"/>
                  </a:moveTo>
                  <a:cubicBezTo>
                    <a:pt x="72452" y="0"/>
                    <a:pt x="65071" y="1027"/>
                    <a:pt x="57911" y="3094"/>
                  </a:cubicBezTo>
                  <a:cubicBezTo>
                    <a:pt x="56701" y="3439"/>
                    <a:pt x="55491" y="3785"/>
                    <a:pt x="54367" y="4131"/>
                  </a:cubicBezTo>
                  <a:cubicBezTo>
                    <a:pt x="53676" y="4390"/>
                    <a:pt x="52984" y="4649"/>
                    <a:pt x="52293" y="4909"/>
                  </a:cubicBezTo>
                  <a:cubicBezTo>
                    <a:pt x="51169" y="5254"/>
                    <a:pt x="49959" y="5773"/>
                    <a:pt x="49008" y="6119"/>
                  </a:cubicBezTo>
                  <a:cubicBezTo>
                    <a:pt x="48144" y="6551"/>
                    <a:pt x="47193" y="6897"/>
                    <a:pt x="46242" y="7329"/>
                  </a:cubicBezTo>
                  <a:cubicBezTo>
                    <a:pt x="44081" y="8366"/>
                    <a:pt x="41834" y="9576"/>
                    <a:pt x="39760" y="10786"/>
                  </a:cubicBezTo>
                  <a:cubicBezTo>
                    <a:pt x="39068" y="11132"/>
                    <a:pt x="38463" y="11478"/>
                    <a:pt x="37858" y="11910"/>
                  </a:cubicBezTo>
                  <a:cubicBezTo>
                    <a:pt x="35957" y="13120"/>
                    <a:pt x="34055" y="14416"/>
                    <a:pt x="32240" y="15713"/>
                  </a:cubicBezTo>
                  <a:cubicBezTo>
                    <a:pt x="31116" y="16577"/>
                    <a:pt x="30166" y="17355"/>
                    <a:pt x="29042" y="18219"/>
                  </a:cubicBezTo>
                  <a:cubicBezTo>
                    <a:pt x="28005" y="19084"/>
                    <a:pt x="26795" y="19862"/>
                    <a:pt x="25757" y="20812"/>
                  </a:cubicBezTo>
                  <a:cubicBezTo>
                    <a:pt x="24807" y="21677"/>
                    <a:pt x="23856" y="22628"/>
                    <a:pt x="22905" y="23578"/>
                  </a:cubicBezTo>
                  <a:cubicBezTo>
                    <a:pt x="21868" y="24529"/>
                    <a:pt x="21004" y="25480"/>
                    <a:pt x="20139" y="26517"/>
                  </a:cubicBezTo>
                  <a:cubicBezTo>
                    <a:pt x="18929" y="27814"/>
                    <a:pt x="17806" y="29196"/>
                    <a:pt x="16682" y="30579"/>
                  </a:cubicBezTo>
                  <a:cubicBezTo>
                    <a:pt x="15299" y="32394"/>
                    <a:pt x="13916" y="34296"/>
                    <a:pt x="12620" y="36284"/>
                  </a:cubicBezTo>
                  <a:cubicBezTo>
                    <a:pt x="12274" y="36803"/>
                    <a:pt x="12014" y="37321"/>
                    <a:pt x="11669" y="37840"/>
                  </a:cubicBezTo>
                  <a:cubicBezTo>
                    <a:pt x="10891" y="39136"/>
                    <a:pt x="10113" y="40433"/>
                    <a:pt x="9421" y="41816"/>
                  </a:cubicBezTo>
                  <a:cubicBezTo>
                    <a:pt x="9076" y="42507"/>
                    <a:pt x="8730" y="43199"/>
                    <a:pt x="8298" y="43977"/>
                  </a:cubicBezTo>
                  <a:cubicBezTo>
                    <a:pt x="7693" y="45273"/>
                    <a:pt x="7001" y="46656"/>
                    <a:pt x="6396" y="48039"/>
                  </a:cubicBezTo>
                  <a:cubicBezTo>
                    <a:pt x="6051" y="48817"/>
                    <a:pt x="5791" y="49508"/>
                    <a:pt x="5446" y="50545"/>
                  </a:cubicBezTo>
                  <a:cubicBezTo>
                    <a:pt x="5013" y="51496"/>
                    <a:pt x="4668" y="52533"/>
                    <a:pt x="4322" y="53484"/>
                  </a:cubicBezTo>
                  <a:cubicBezTo>
                    <a:pt x="3976" y="54349"/>
                    <a:pt x="3717" y="55299"/>
                    <a:pt x="3371" y="56250"/>
                  </a:cubicBezTo>
                  <a:cubicBezTo>
                    <a:pt x="2939" y="57892"/>
                    <a:pt x="2420" y="59621"/>
                    <a:pt x="2075" y="61263"/>
                  </a:cubicBezTo>
                  <a:cubicBezTo>
                    <a:pt x="1729" y="62560"/>
                    <a:pt x="1556" y="63856"/>
                    <a:pt x="1210" y="65239"/>
                  </a:cubicBezTo>
                  <a:cubicBezTo>
                    <a:pt x="951" y="66622"/>
                    <a:pt x="778" y="68091"/>
                    <a:pt x="605" y="69561"/>
                  </a:cubicBezTo>
                  <a:cubicBezTo>
                    <a:pt x="519" y="70079"/>
                    <a:pt x="432" y="70598"/>
                    <a:pt x="432" y="71203"/>
                  </a:cubicBezTo>
                  <a:cubicBezTo>
                    <a:pt x="259" y="72240"/>
                    <a:pt x="173" y="73277"/>
                    <a:pt x="173" y="74315"/>
                  </a:cubicBezTo>
                  <a:cubicBezTo>
                    <a:pt x="87" y="74574"/>
                    <a:pt x="87" y="74833"/>
                    <a:pt x="173" y="75092"/>
                  </a:cubicBezTo>
                  <a:cubicBezTo>
                    <a:pt x="0" y="76562"/>
                    <a:pt x="0" y="78031"/>
                    <a:pt x="0" y="79414"/>
                  </a:cubicBezTo>
                  <a:cubicBezTo>
                    <a:pt x="0" y="82266"/>
                    <a:pt x="173" y="85119"/>
                    <a:pt x="432" y="87971"/>
                  </a:cubicBezTo>
                  <a:cubicBezTo>
                    <a:pt x="519" y="88835"/>
                    <a:pt x="605" y="89700"/>
                    <a:pt x="778" y="90564"/>
                  </a:cubicBezTo>
                  <a:cubicBezTo>
                    <a:pt x="865" y="91255"/>
                    <a:pt x="951" y="91861"/>
                    <a:pt x="1037" y="92466"/>
                  </a:cubicBezTo>
                  <a:cubicBezTo>
                    <a:pt x="1210" y="93243"/>
                    <a:pt x="1297" y="94108"/>
                    <a:pt x="1470" y="94886"/>
                  </a:cubicBezTo>
                  <a:cubicBezTo>
                    <a:pt x="1642" y="95577"/>
                    <a:pt x="1815" y="96269"/>
                    <a:pt x="1988" y="97047"/>
                  </a:cubicBezTo>
                  <a:cubicBezTo>
                    <a:pt x="2247" y="98084"/>
                    <a:pt x="2507" y="99207"/>
                    <a:pt x="2766" y="100245"/>
                  </a:cubicBezTo>
                  <a:cubicBezTo>
                    <a:pt x="3025" y="101282"/>
                    <a:pt x="3285" y="102405"/>
                    <a:pt x="3630" y="103443"/>
                  </a:cubicBezTo>
                  <a:cubicBezTo>
                    <a:pt x="4063" y="104480"/>
                    <a:pt x="4408" y="105517"/>
                    <a:pt x="4754" y="106554"/>
                  </a:cubicBezTo>
                  <a:cubicBezTo>
                    <a:pt x="5100" y="107591"/>
                    <a:pt x="5532" y="108542"/>
                    <a:pt x="5964" y="109579"/>
                  </a:cubicBezTo>
                  <a:cubicBezTo>
                    <a:pt x="6396" y="110789"/>
                    <a:pt x="6915" y="111999"/>
                    <a:pt x="7520" y="113123"/>
                  </a:cubicBezTo>
                  <a:cubicBezTo>
                    <a:pt x="7779" y="113728"/>
                    <a:pt x="8039" y="114333"/>
                    <a:pt x="8384" y="114938"/>
                  </a:cubicBezTo>
                  <a:cubicBezTo>
                    <a:pt x="9421" y="117099"/>
                    <a:pt x="10545" y="119173"/>
                    <a:pt x="11842" y="121161"/>
                  </a:cubicBezTo>
                  <a:cubicBezTo>
                    <a:pt x="12360" y="122112"/>
                    <a:pt x="12965" y="123063"/>
                    <a:pt x="13657" y="124014"/>
                  </a:cubicBezTo>
                  <a:cubicBezTo>
                    <a:pt x="14089" y="124792"/>
                    <a:pt x="14694" y="125569"/>
                    <a:pt x="15126" y="126175"/>
                  </a:cubicBezTo>
                  <a:cubicBezTo>
                    <a:pt x="15472" y="126780"/>
                    <a:pt x="15904" y="127298"/>
                    <a:pt x="16336" y="127817"/>
                  </a:cubicBezTo>
                  <a:cubicBezTo>
                    <a:pt x="16423" y="127903"/>
                    <a:pt x="16509" y="127990"/>
                    <a:pt x="16595" y="128076"/>
                  </a:cubicBezTo>
                  <a:lnTo>
                    <a:pt x="17028" y="128681"/>
                  </a:lnTo>
                  <a:cubicBezTo>
                    <a:pt x="17633" y="129459"/>
                    <a:pt x="18151" y="130150"/>
                    <a:pt x="18843" y="130928"/>
                  </a:cubicBezTo>
                  <a:cubicBezTo>
                    <a:pt x="19534" y="131706"/>
                    <a:pt x="20226" y="132484"/>
                    <a:pt x="21004" y="133262"/>
                  </a:cubicBezTo>
                  <a:cubicBezTo>
                    <a:pt x="21522" y="133954"/>
                    <a:pt x="22127" y="134559"/>
                    <a:pt x="22732" y="135164"/>
                  </a:cubicBezTo>
                  <a:cubicBezTo>
                    <a:pt x="24461" y="136979"/>
                    <a:pt x="26362" y="138621"/>
                    <a:pt x="28264" y="140263"/>
                  </a:cubicBezTo>
                  <a:cubicBezTo>
                    <a:pt x="28783" y="140782"/>
                    <a:pt x="29128" y="141041"/>
                    <a:pt x="29820" y="141646"/>
                  </a:cubicBezTo>
                  <a:cubicBezTo>
                    <a:pt x="30511" y="142165"/>
                    <a:pt x="31289" y="142770"/>
                    <a:pt x="31981" y="143288"/>
                  </a:cubicBezTo>
                  <a:cubicBezTo>
                    <a:pt x="32067" y="143375"/>
                    <a:pt x="32154" y="143375"/>
                    <a:pt x="32240" y="143461"/>
                  </a:cubicBezTo>
                  <a:cubicBezTo>
                    <a:pt x="33018" y="143980"/>
                    <a:pt x="33796" y="144585"/>
                    <a:pt x="34574" y="145103"/>
                  </a:cubicBezTo>
                  <a:cubicBezTo>
                    <a:pt x="35265" y="145622"/>
                    <a:pt x="36043" y="146141"/>
                    <a:pt x="36821" y="146573"/>
                  </a:cubicBezTo>
                  <a:cubicBezTo>
                    <a:pt x="36994" y="146746"/>
                    <a:pt x="37167" y="146918"/>
                    <a:pt x="37426" y="147005"/>
                  </a:cubicBezTo>
                  <a:cubicBezTo>
                    <a:pt x="38463" y="147696"/>
                    <a:pt x="39500" y="148301"/>
                    <a:pt x="40538" y="148906"/>
                  </a:cubicBezTo>
                  <a:cubicBezTo>
                    <a:pt x="40624" y="148906"/>
                    <a:pt x="40624" y="148906"/>
                    <a:pt x="40710" y="148993"/>
                  </a:cubicBezTo>
                  <a:cubicBezTo>
                    <a:pt x="43736" y="150722"/>
                    <a:pt x="46934" y="152277"/>
                    <a:pt x="50305" y="153487"/>
                  </a:cubicBezTo>
                  <a:cubicBezTo>
                    <a:pt x="51342" y="153920"/>
                    <a:pt x="52552" y="154352"/>
                    <a:pt x="53589" y="154784"/>
                  </a:cubicBezTo>
                  <a:cubicBezTo>
                    <a:pt x="53762" y="154870"/>
                    <a:pt x="53935" y="154870"/>
                    <a:pt x="54021" y="154957"/>
                  </a:cubicBezTo>
                  <a:cubicBezTo>
                    <a:pt x="54972" y="155216"/>
                    <a:pt x="55923" y="155562"/>
                    <a:pt x="56960" y="155821"/>
                  </a:cubicBezTo>
                  <a:cubicBezTo>
                    <a:pt x="57219" y="155908"/>
                    <a:pt x="57565" y="156080"/>
                    <a:pt x="57911" y="156080"/>
                  </a:cubicBezTo>
                  <a:cubicBezTo>
                    <a:pt x="58775" y="156426"/>
                    <a:pt x="59726" y="156599"/>
                    <a:pt x="60590" y="156858"/>
                  </a:cubicBezTo>
                  <a:cubicBezTo>
                    <a:pt x="60850" y="156945"/>
                    <a:pt x="61109" y="156945"/>
                    <a:pt x="61368" y="157031"/>
                  </a:cubicBezTo>
                  <a:cubicBezTo>
                    <a:pt x="62405" y="157290"/>
                    <a:pt x="63443" y="157550"/>
                    <a:pt x="64480" y="157723"/>
                  </a:cubicBezTo>
                  <a:cubicBezTo>
                    <a:pt x="69493" y="158673"/>
                    <a:pt x="74593" y="159192"/>
                    <a:pt x="79692" y="159192"/>
                  </a:cubicBezTo>
                  <a:cubicBezTo>
                    <a:pt x="93003" y="159192"/>
                    <a:pt x="106141" y="155821"/>
                    <a:pt x="117809" y="149425"/>
                  </a:cubicBezTo>
                  <a:cubicBezTo>
                    <a:pt x="119106" y="148820"/>
                    <a:pt x="120316" y="148042"/>
                    <a:pt x="121526" y="147264"/>
                  </a:cubicBezTo>
                  <a:cubicBezTo>
                    <a:pt x="124983" y="145190"/>
                    <a:pt x="128268" y="142770"/>
                    <a:pt x="131293" y="140177"/>
                  </a:cubicBezTo>
                  <a:cubicBezTo>
                    <a:pt x="141233" y="131706"/>
                    <a:pt x="148926" y="120989"/>
                    <a:pt x="153766" y="108888"/>
                  </a:cubicBezTo>
                  <a:cubicBezTo>
                    <a:pt x="154889" y="106036"/>
                    <a:pt x="155840" y="103183"/>
                    <a:pt x="156618" y="100245"/>
                  </a:cubicBezTo>
                  <a:cubicBezTo>
                    <a:pt x="157482" y="96960"/>
                    <a:pt x="158174" y="93762"/>
                    <a:pt x="158606" y="90391"/>
                  </a:cubicBezTo>
                  <a:cubicBezTo>
                    <a:pt x="159038" y="87366"/>
                    <a:pt x="159298" y="84254"/>
                    <a:pt x="159298" y="81143"/>
                  </a:cubicBezTo>
                  <a:lnTo>
                    <a:pt x="159298" y="79587"/>
                  </a:lnTo>
                  <a:cubicBezTo>
                    <a:pt x="159384" y="72586"/>
                    <a:pt x="158433" y="65585"/>
                    <a:pt x="156618" y="58757"/>
                  </a:cubicBezTo>
                  <a:cubicBezTo>
                    <a:pt x="155927" y="56423"/>
                    <a:pt x="155235" y="54003"/>
                    <a:pt x="154371" y="51669"/>
                  </a:cubicBezTo>
                  <a:cubicBezTo>
                    <a:pt x="150914" y="42680"/>
                    <a:pt x="145987" y="34382"/>
                    <a:pt x="139591" y="27122"/>
                  </a:cubicBezTo>
                  <a:cubicBezTo>
                    <a:pt x="133108" y="19775"/>
                    <a:pt x="125329" y="13638"/>
                    <a:pt x="116686" y="9057"/>
                  </a:cubicBezTo>
                  <a:cubicBezTo>
                    <a:pt x="114179" y="7761"/>
                    <a:pt x="111500" y="6551"/>
                    <a:pt x="108907" y="5514"/>
                  </a:cubicBezTo>
                  <a:cubicBezTo>
                    <a:pt x="99596" y="1849"/>
                    <a:pt x="89717" y="0"/>
                    <a:pt x="798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6"/>
            <p:cNvSpPr/>
            <p:nvPr/>
          </p:nvSpPr>
          <p:spPr>
            <a:xfrm>
              <a:off x="2219600" y="1398925"/>
              <a:ext cx="3243450" cy="428850"/>
            </a:xfrm>
            <a:custGeom>
              <a:avLst/>
              <a:gdLst/>
              <a:ahLst/>
              <a:cxnLst/>
              <a:rect l="l" t="t" r="r" b="b"/>
              <a:pathLst>
                <a:path w="129738" h="17154" extrusionOk="0">
                  <a:moveTo>
                    <a:pt x="29561" y="1"/>
                  </a:moveTo>
                  <a:cubicBezTo>
                    <a:pt x="28783" y="87"/>
                    <a:pt x="27919" y="87"/>
                    <a:pt x="27141" y="260"/>
                  </a:cubicBezTo>
                  <a:cubicBezTo>
                    <a:pt x="24029" y="692"/>
                    <a:pt x="21696" y="1729"/>
                    <a:pt x="18238" y="2680"/>
                  </a:cubicBezTo>
                  <a:cubicBezTo>
                    <a:pt x="13398" y="4063"/>
                    <a:pt x="8471" y="5014"/>
                    <a:pt x="3458" y="5446"/>
                  </a:cubicBezTo>
                  <a:cubicBezTo>
                    <a:pt x="2248" y="6656"/>
                    <a:pt x="1038" y="8039"/>
                    <a:pt x="1" y="9508"/>
                  </a:cubicBezTo>
                  <a:cubicBezTo>
                    <a:pt x="6224" y="9422"/>
                    <a:pt x="12793" y="8125"/>
                    <a:pt x="20399" y="7002"/>
                  </a:cubicBezTo>
                  <a:cubicBezTo>
                    <a:pt x="21350" y="6829"/>
                    <a:pt x="22301" y="6742"/>
                    <a:pt x="23251" y="6742"/>
                  </a:cubicBezTo>
                  <a:cubicBezTo>
                    <a:pt x="23615" y="6725"/>
                    <a:pt x="23971" y="6717"/>
                    <a:pt x="24319" y="6717"/>
                  </a:cubicBezTo>
                  <a:cubicBezTo>
                    <a:pt x="34577" y="6717"/>
                    <a:pt x="38540" y="13878"/>
                    <a:pt x="48404" y="15299"/>
                  </a:cubicBezTo>
                  <a:cubicBezTo>
                    <a:pt x="50013" y="15525"/>
                    <a:pt x="51648" y="15621"/>
                    <a:pt x="53300" y="15621"/>
                  </a:cubicBezTo>
                  <a:cubicBezTo>
                    <a:pt x="62048" y="15621"/>
                    <a:pt x="71300" y="12954"/>
                    <a:pt x="80073" y="12954"/>
                  </a:cubicBezTo>
                  <a:cubicBezTo>
                    <a:pt x="80408" y="12954"/>
                    <a:pt x="80742" y="12957"/>
                    <a:pt x="81076" y="12966"/>
                  </a:cubicBezTo>
                  <a:cubicBezTo>
                    <a:pt x="92944" y="13201"/>
                    <a:pt x="104811" y="17153"/>
                    <a:pt x="116744" y="17153"/>
                  </a:cubicBezTo>
                  <a:cubicBezTo>
                    <a:pt x="117934" y="17153"/>
                    <a:pt x="119125" y="17114"/>
                    <a:pt x="120317" y="17028"/>
                  </a:cubicBezTo>
                  <a:cubicBezTo>
                    <a:pt x="123515" y="16769"/>
                    <a:pt x="126713" y="16164"/>
                    <a:pt x="129738" y="15126"/>
                  </a:cubicBezTo>
                  <a:cubicBezTo>
                    <a:pt x="127577" y="11842"/>
                    <a:pt x="125243" y="8730"/>
                    <a:pt x="122650" y="5792"/>
                  </a:cubicBezTo>
                  <a:cubicBezTo>
                    <a:pt x="120322" y="6335"/>
                    <a:pt x="117924" y="6669"/>
                    <a:pt x="115519" y="6669"/>
                  </a:cubicBezTo>
                  <a:cubicBezTo>
                    <a:pt x="115245" y="6669"/>
                    <a:pt x="114972" y="6665"/>
                    <a:pt x="114698" y="6656"/>
                  </a:cubicBezTo>
                  <a:cubicBezTo>
                    <a:pt x="104431" y="6488"/>
                    <a:pt x="94327" y="3451"/>
                    <a:pt x="83908" y="3451"/>
                  </a:cubicBezTo>
                  <a:cubicBezTo>
                    <a:pt x="83627" y="3451"/>
                    <a:pt x="83345" y="3453"/>
                    <a:pt x="83064" y="3458"/>
                  </a:cubicBezTo>
                  <a:cubicBezTo>
                    <a:pt x="76495" y="3458"/>
                    <a:pt x="70444" y="4754"/>
                    <a:pt x="64048" y="5878"/>
                  </a:cubicBezTo>
                  <a:cubicBezTo>
                    <a:pt x="61572" y="6287"/>
                    <a:pt x="59030" y="6475"/>
                    <a:pt x="56458" y="6475"/>
                  </a:cubicBezTo>
                  <a:cubicBezTo>
                    <a:pt x="49246" y="6475"/>
                    <a:pt x="41801" y="4996"/>
                    <a:pt x="34920" y="2766"/>
                  </a:cubicBezTo>
                  <a:cubicBezTo>
                    <a:pt x="33451" y="2334"/>
                    <a:pt x="31203" y="1"/>
                    <a:pt x="29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6"/>
            <p:cNvSpPr/>
            <p:nvPr/>
          </p:nvSpPr>
          <p:spPr>
            <a:xfrm>
              <a:off x="1854425" y="2111625"/>
              <a:ext cx="3857125" cy="372925"/>
            </a:xfrm>
            <a:custGeom>
              <a:avLst/>
              <a:gdLst/>
              <a:ahLst/>
              <a:cxnLst/>
              <a:rect l="l" t="t" r="r" b="b"/>
              <a:pathLst>
                <a:path w="154285" h="14917" extrusionOk="0">
                  <a:moveTo>
                    <a:pt x="89803" y="1"/>
                  </a:moveTo>
                  <a:cubicBezTo>
                    <a:pt x="87709" y="1"/>
                    <a:pt x="85584" y="295"/>
                    <a:pt x="83323" y="793"/>
                  </a:cubicBezTo>
                  <a:cubicBezTo>
                    <a:pt x="74381" y="2566"/>
                    <a:pt x="68443" y="6740"/>
                    <a:pt x="59490" y="6740"/>
                  </a:cubicBezTo>
                  <a:cubicBezTo>
                    <a:pt x="58836" y="6740"/>
                    <a:pt x="58167" y="6718"/>
                    <a:pt x="57479" y="6671"/>
                  </a:cubicBezTo>
                  <a:cubicBezTo>
                    <a:pt x="49527" y="6239"/>
                    <a:pt x="44082" y="1831"/>
                    <a:pt x="36303" y="1312"/>
                  </a:cubicBezTo>
                  <a:cubicBezTo>
                    <a:pt x="35852" y="1276"/>
                    <a:pt x="35401" y="1259"/>
                    <a:pt x="34950" y="1259"/>
                  </a:cubicBezTo>
                  <a:cubicBezTo>
                    <a:pt x="33240" y="1259"/>
                    <a:pt x="31530" y="1507"/>
                    <a:pt x="29820" y="1917"/>
                  </a:cubicBezTo>
                  <a:cubicBezTo>
                    <a:pt x="26795" y="2609"/>
                    <a:pt x="23856" y="3559"/>
                    <a:pt x="20917" y="4683"/>
                  </a:cubicBezTo>
                  <a:cubicBezTo>
                    <a:pt x="16116" y="6283"/>
                    <a:pt x="11559" y="7111"/>
                    <a:pt x="7218" y="7111"/>
                  </a:cubicBezTo>
                  <a:cubicBezTo>
                    <a:pt x="5228" y="7111"/>
                    <a:pt x="3285" y="6938"/>
                    <a:pt x="1383" y="6584"/>
                  </a:cubicBezTo>
                  <a:cubicBezTo>
                    <a:pt x="865" y="8313"/>
                    <a:pt x="433" y="9955"/>
                    <a:pt x="0" y="11598"/>
                  </a:cubicBezTo>
                  <a:cubicBezTo>
                    <a:pt x="2543" y="12205"/>
                    <a:pt x="5136" y="12512"/>
                    <a:pt x="7720" y="12512"/>
                  </a:cubicBezTo>
                  <a:cubicBezTo>
                    <a:pt x="11021" y="12512"/>
                    <a:pt x="14309" y="12011"/>
                    <a:pt x="17460" y="10993"/>
                  </a:cubicBezTo>
                  <a:cubicBezTo>
                    <a:pt x="22214" y="9696"/>
                    <a:pt x="25585" y="8054"/>
                    <a:pt x="29301" y="7362"/>
                  </a:cubicBezTo>
                  <a:cubicBezTo>
                    <a:pt x="30635" y="7114"/>
                    <a:pt x="32001" y="6966"/>
                    <a:pt x="33485" y="6966"/>
                  </a:cubicBezTo>
                  <a:cubicBezTo>
                    <a:pt x="36137" y="6966"/>
                    <a:pt x="39164" y="7439"/>
                    <a:pt x="43044" y="8659"/>
                  </a:cubicBezTo>
                  <a:cubicBezTo>
                    <a:pt x="46070" y="9523"/>
                    <a:pt x="48576" y="12116"/>
                    <a:pt x="51688" y="12981"/>
                  </a:cubicBezTo>
                  <a:cubicBezTo>
                    <a:pt x="53743" y="13527"/>
                    <a:pt x="55744" y="13760"/>
                    <a:pt x="57713" y="13760"/>
                  </a:cubicBezTo>
                  <a:cubicBezTo>
                    <a:pt x="62286" y="13760"/>
                    <a:pt x="66691" y="12503"/>
                    <a:pt x="71222" y="10993"/>
                  </a:cubicBezTo>
                  <a:cubicBezTo>
                    <a:pt x="75544" y="9610"/>
                    <a:pt x="80297" y="6412"/>
                    <a:pt x="84792" y="6239"/>
                  </a:cubicBezTo>
                  <a:cubicBezTo>
                    <a:pt x="84978" y="6233"/>
                    <a:pt x="85163" y="6231"/>
                    <a:pt x="85346" y="6231"/>
                  </a:cubicBezTo>
                  <a:cubicBezTo>
                    <a:pt x="94180" y="6231"/>
                    <a:pt x="99646" y="12247"/>
                    <a:pt x="107351" y="14363"/>
                  </a:cubicBezTo>
                  <a:cubicBezTo>
                    <a:pt x="108749" y="14760"/>
                    <a:pt x="109921" y="14917"/>
                    <a:pt x="110986" y="14917"/>
                  </a:cubicBezTo>
                  <a:cubicBezTo>
                    <a:pt x="113869" y="14917"/>
                    <a:pt x="115963" y="13761"/>
                    <a:pt x="119625" y="13067"/>
                  </a:cubicBezTo>
                  <a:cubicBezTo>
                    <a:pt x="127958" y="11383"/>
                    <a:pt x="135554" y="8306"/>
                    <a:pt x="144407" y="8306"/>
                  </a:cubicBezTo>
                  <a:cubicBezTo>
                    <a:pt x="144645" y="8306"/>
                    <a:pt x="144883" y="8309"/>
                    <a:pt x="145123" y="8313"/>
                  </a:cubicBezTo>
                  <a:cubicBezTo>
                    <a:pt x="148234" y="8400"/>
                    <a:pt x="151260" y="8832"/>
                    <a:pt x="154285" y="9005"/>
                  </a:cubicBezTo>
                  <a:cubicBezTo>
                    <a:pt x="153680" y="6584"/>
                    <a:pt x="152988" y="4251"/>
                    <a:pt x="152124" y="1917"/>
                  </a:cubicBezTo>
                  <a:cubicBezTo>
                    <a:pt x="142616" y="2868"/>
                    <a:pt x="132763" y="2522"/>
                    <a:pt x="123514" y="4769"/>
                  </a:cubicBezTo>
                  <a:cubicBezTo>
                    <a:pt x="119140" y="5807"/>
                    <a:pt x="115613" y="6491"/>
                    <a:pt x="112172" y="6491"/>
                  </a:cubicBezTo>
                  <a:cubicBezTo>
                    <a:pt x="109017" y="6491"/>
                    <a:pt x="105935" y="5916"/>
                    <a:pt x="102338" y="4510"/>
                  </a:cubicBezTo>
                  <a:cubicBezTo>
                    <a:pt x="100696" y="3819"/>
                    <a:pt x="99399" y="2263"/>
                    <a:pt x="97757" y="1571"/>
                  </a:cubicBezTo>
                  <a:cubicBezTo>
                    <a:pt x="95015" y="465"/>
                    <a:pt x="92433" y="1"/>
                    <a:pt x="89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6"/>
            <p:cNvSpPr/>
            <p:nvPr/>
          </p:nvSpPr>
          <p:spPr>
            <a:xfrm>
              <a:off x="1811200" y="2896375"/>
              <a:ext cx="3969500" cy="558375"/>
            </a:xfrm>
            <a:custGeom>
              <a:avLst/>
              <a:gdLst/>
              <a:ahLst/>
              <a:cxnLst/>
              <a:rect l="l" t="t" r="r" b="b"/>
              <a:pathLst>
                <a:path w="158780" h="22335" extrusionOk="0">
                  <a:moveTo>
                    <a:pt x="158780" y="1"/>
                  </a:moveTo>
                  <a:cubicBezTo>
                    <a:pt x="149013" y="1989"/>
                    <a:pt x="139073" y="1211"/>
                    <a:pt x="129392" y="5619"/>
                  </a:cubicBezTo>
                  <a:cubicBezTo>
                    <a:pt x="122234" y="8859"/>
                    <a:pt x="117310" y="11967"/>
                    <a:pt x="109351" y="11967"/>
                  </a:cubicBezTo>
                  <a:cubicBezTo>
                    <a:pt x="108180" y="11967"/>
                    <a:pt x="106942" y="11900"/>
                    <a:pt x="105623" y="11756"/>
                  </a:cubicBezTo>
                  <a:cubicBezTo>
                    <a:pt x="98708" y="11064"/>
                    <a:pt x="92139" y="7520"/>
                    <a:pt x="85052" y="6829"/>
                  </a:cubicBezTo>
                  <a:cubicBezTo>
                    <a:pt x="82665" y="6596"/>
                    <a:pt x="80273" y="6493"/>
                    <a:pt x="77876" y="6493"/>
                  </a:cubicBezTo>
                  <a:cubicBezTo>
                    <a:pt x="65168" y="6493"/>
                    <a:pt x="52355" y="9378"/>
                    <a:pt x="39847" y="10978"/>
                  </a:cubicBezTo>
                  <a:lnTo>
                    <a:pt x="39587" y="10978"/>
                  </a:lnTo>
                  <a:cubicBezTo>
                    <a:pt x="35960" y="11425"/>
                    <a:pt x="32314" y="11648"/>
                    <a:pt x="28671" y="11648"/>
                  </a:cubicBezTo>
                  <a:cubicBezTo>
                    <a:pt x="18945" y="11648"/>
                    <a:pt x="9244" y="10060"/>
                    <a:pt x="1" y="6915"/>
                  </a:cubicBezTo>
                  <a:lnTo>
                    <a:pt x="1" y="6915"/>
                  </a:lnTo>
                  <a:cubicBezTo>
                    <a:pt x="87" y="7866"/>
                    <a:pt x="174" y="8731"/>
                    <a:pt x="347" y="9595"/>
                  </a:cubicBezTo>
                  <a:cubicBezTo>
                    <a:pt x="433" y="10200"/>
                    <a:pt x="519" y="10891"/>
                    <a:pt x="606" y="11496"/>
                  </a:cubicBezTo>
                  <a:cubicBezTo>
                    <a:pt x="779" y="12274"/>
                    <a:pt x="865" y="13052"/>
                    <a:pt x="1038" y="13830"/>
                  </a:cubicBezTo>
                  <a:cubicBezTo>
                    <a:pt x="1211" y="14522"/>
                    <a:pt x="1384" y="15213"/>
                    <a:pt x="1557" y="15991"/>
                  </a:cubicBezTo>
                  <a:cubicBezTo>
                    <a:pt x="10114" y="19621"/>
                    <a:pt x="19362" y="21782"/>
                    <a:pt x="28697" y="22128"/>
                  </a:cubicBezTo>
                  <a:cubicBezTo>
                    <a:pt x="30060" y="22170"/>
                    <a:pt x="31423" y="22191"/>
                    <a:pt x="32786" y="22191"/>
                  </a:cubicBezTo>
                  <a:cubicBezTo>
                    <a:pt x="37041" y="22191"/>
                    <a:pt x="41296" y="21981"/>
                    <a:pt x="45551" y="21523"/>
                  </a:cubicBezTo>
                  <a:cubicBezTo>
                    <a:pt x="57089" y="20382"/>
                    <a:pt x="68487" y="18311"/>
                    <a:pt x="80087" y="18311"/>
                  </a:cubicBezTo>
                  <a:cubicBezTo>
                    <a:pt x="84303" y="18311"/>
                    <a:pt x="88545" y="18584"/>
                    <a:pt x="92831" y="19275"/>
                  </a:cubicBezTo>
                  <a:cubicBezTo>
                    <a:pt x="98933" y="20209"/>
                    <a:pt x="105334" y="22335"/>
                    <a:pt x="111636" y="22335"/>
                  </a:cubicBezTo>
                  <a:cubicBezTo>
                    <a:pt x="112921" y="22335"/>
                    <a:pt x="114203" y="22246"/>
                    <a:pt x="115476" y="22041"/>
                  </a:cubicBezTo>
                  <a:cubicBezTo>
                    <a:pt x="123947" y="20658"/>
                    <a:pt x="128874" y="14176"/>
                    <a:pt x="136912" y="11583"/>
                  </a:cubicBezTo>
                  <a:cubicBezTo>
                    <a:pt x="143567" y="9508"/>
                    <a:pt x="151173" y="10027"/>
                    <a:pt x="158088" y="9249"/>
                  </a:cubicBezTo>
                  <a:cubicBezTo>
                    <a:pt x="158520" y="6224"/>
                    <a:pt x="158693" y="3112"/>
                    <a:pt x="158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6"/>
            <p:cNvSpPr/>
            <p:nvPr/>
          </p:nvSpPr>
          <p:spPr>
            <a:xfrm>
              <a:off x="2094275" y="3373925"/>
              <a:ext cx="3617275" cy="699675"/>
            </a:xfrm>
            <a:custGeom>
              <a:avLst/>
              <a:gdLst/>
              <a:ahLst/>
              <a:cxnLst/>
              <a:rect l="l" t="t" r="r" b="b"/>
              <a:pathLst>
                <a:path w="144691" h="27987" extrusionOk="0">
                  <a:moveTo>
                    <a:pt x="144691" y="1"/>
                  </a:moveTo>
                  <a:lnTo>
                    <a:pt x="144691" y="1"/>
                  </a:lnTo>
                  <a:cubicBezTo>
                    <a:pt x="134146" y="3544"/>
                    <a:pt x="123687" y="7693"/>
                    <a:pt x="112970" y="11064"/>
                  </a:cubicBezTo>
                  <a:cubicBezTo>
                    <a:pt x="100185" y="15345"/>
                    <a:pt x="88327" y="17061"/>
                    <a:pt x="75838" y="17061"/>
                  </a:cubicBezTo>
                  <a:cubicBezTo>
                    <a:pt x="70427" y="17061"/>
                    <a:pt x="64896" y="16738"/>
                    <a:pt x="59121" y="16164"/>
                  </a:cubicBezTo>
                  <a:cubicBezTo>
                    <a:pt x="54719" y="15682"/>
                    <a:pt x="50317" y="15420"/>
                    <a:pt x="45914" y="15420"/>
                  </a:cubicBezTo>
                  <a:cubicBezTo>
                    <a:pt x="44785" y="15420"/>
                    <a:pt x="43655" y="15437"/>
                    <a:pt x="42526" y="15472"/>
                  </a:cubicBezTo>
                  <a:cubicBezTo>
                    <a:pt x="35179" y="15645"/>
                    <a:pt x="27919" y="16769"/>
                    <a:pt x="20918" y="18757"/>
                  </a:cubicBezTo>
                  <a:cubicBezTo>
                    <a:pt x="14940" y="20455"/>
                    <a:pt x="10199" y="21238"/>
                    <a:pt x="5428" y="21238"/>
                  </a:cubicBezTo>
                  <a:cubicBezTo>
                    <a:pt x="3645" y="21238"/>
                    <a:pt x="1858" y="21129"/>
                    <a:pt x="1" y="20917"/>
                  </a:cubicBezTo>
                  <a:lnTo>
                    <a:pt x="1" y="20917"/>
                  </a:lnTo>
                  <a:cubicBezTo>
                    <a:pt x="519" y="21868"/>
                    <a:pt x="1124" y="22819"/>
                    <a:pt x="1816" y="23770"/>
                  </a:cubicBezTo>
                  <a:cubicBezTo>
                    <a:pt x="2248" y="24548"/>
                    <a:pt x="2939" y="25412"/>
                    <a:pt x="3285" y="25931"/>
                  </a:cubicBezTo>
                  <a:cubicBezTo>
                    <a:pt x="3717" y="26536"/>
                    <a:pt x="4063" y="27054"/>
                    <a:pt x="4495" y="27573"/>
                  </a:cubicBezTo>
                  <a:cubicBezTo>
                    <a:pt x="4582" y="27746"/>
                    <a:pt x="4668" y="27832"/>
                    <a:pt x="4754" y="27918"/>
                  </a:cubicBezTo>
                  <a:cubicBezTo>
                    <a:pt x="5449" y="27965"/>
                    <a:pt x="6150" y="27986"/>
                    <a:pt x="6856" y="27986"/>
                  </a:cubicBezTo>
                  <a:cubicBezTo>
                    <a:pt x="8783" y="27986"/>
                    <a:pt x="10745" y="27826"/>
                    <a:pt x="12706" y="27573"/>
                  </a:cubicBezTo>
                  <a:cubicBezTo>
                    <a:pt x="21004" y="26190"/>
                    <a:pt x="28351" y="21868"/>
                    <a:pt x="36994" y="21090"/>
                  </a:cubicBezTo>
                  <a:cubicBezTo>
                    <a:pt x="38723" y="20961"/>
                    <a:pt x="40452" y="20896"/>
                    <a:pt x="42180" y="20896"/>
                  </a:cubicBezTo>
                  <a:cubicBezTo>
                    <a:pt x="43909" y="20896"/>
                    <a:pt x="45638" y="20961"/>
                    <a:pt x="47366" y="21090"/>
                  </a:cubicBezTo>
                  <a:cubicBezTo>
                    <a:pt x="53503" y="21350"/>
                    <a:pt x="59640" y="22300"/>
                    <a:pt x="65604" y="22992"/>
                  </a:cubicBezTo>
                  <a:cubicBezTo>
                    <a:pt x="69635" y="23437"/>
                    <a:pt x="73635" y="23646"/>
                    <a:pt x="77605" y="23646"/>
                  </a:cubicBezTo>
                  <a:cubicBezTo>
                    <a:pt x="99850" y="23646"/>
                    <a:pt x="121155" y="17078"/>
                    <a:pt x="141838" y="8644"/>
                  </a:cubicBezTo>
                  <a:cubicBezTo>
                    <a:pt x="142962" y="5792"/>
                    <a:pt x="143913" y="2939"/>
                    <a:pt x="144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6"/>
            <p:cNvSpPr/>
            <p:nvPr/>
          </p:nvSpPr>
          <p:spPr>
            <a:xfrm>
              <a:off x="2813850" y="4366800"/>
              <a:ext cx="2266750" cy="342550"/>
            </a:xfrm>
            <a:custGeom>
              <a:avLst/>
              <a:gdLst/>
              <a:ahLst/>
              <a:cxnLst/>
              <a:rect l="l" t="t" r="r" b="b"/>
              <a:pathLst>
                <a:path w="90670" h="13702" extrusionOk="0">
                  <a:moveTo>
                    <a:pt x="54118" y="1"/>
                  </a:moveTo>
                  <a:cubicBezTo>
                    <a:pt x="49416" y="1"/>
                    <a:pt x="44774" y="336"/>
                    <a:pt x="40192" y="909"/>
                  </a:cubicBezTo>
                  <a:cubicBezTo>
                    <a:pt x="29647" y="2379"/>
                    <a:pt x="19793" y="7737"/>
                    <a:pt x="9508" y="9207"/>
                  </a:cubicBezTo>
                  <a:cubicBezTo>
                    <a:pt x="8039" y="9370"/>
                    <a:pt x="6550" y="9456"/>
                    <a:pt x="5052" y="9456"/>
                  </a:cubicBezTo>
                  <a:cubicBezTo>
                    <a:pt x="3376" y="9456"/>
                    <a:pt x="1688" y="9348"/>
                    <a:pt x="0" y="9120"/>
                  </a:cubicBezTo>
                  <a:lnTo>
                    <a:pt x="0" y="9120"/>
                  </a:lnTo>
                  <a:cubicBezTo>
                    <a:pt x="3112" y="10849"/>
                    <a:pt x="6310" y="12405"/>
                    <a:pt x="9594" y="13701"/>
                  </a:cubicBezTo>
                  <a:cubicBezTo>
                    <a:pt x="19188" y="12145"/>
                    <a:pt x="28610" y="7392"/>
                    <a:pt x="37944" y="5922"/>
                  </a:cubicBezTo>
                  <a:cubicBezTo>
                    <a:pt x="41011" y="5416"/>
                    <a:pt x="44196" y="5221"/>
                    <a:pt x="47464" y="5221"/>
                  </a:cubicBezTo>
                  <a:cubicBezTo>
                    <a:pt x="54239" y="5221"/>
                    <a:pt x="61371" y="6059"/>
                    <a:pt x="68542" y="6700"/>
                  </a:cubicBezTo>
                  <a:cubicBezTo>
                    <a:pt x="72691" y="7046"/>
                    <a:pt x="76840" y="7392"/>
                    <a:pt x="80902" y="7478"/>
                  </a:cubicBezTo>
                  <a:cubicBezTo>
                    <a:pt x="84359" y="5317"/>
                    <a:pt x="87557" y="2984"/>
                    <a:pt x="90669" y="391"/>
                  </a:cubicBezTo>
                  <a:lnTo>
                    <a:pt x="90669" y="391"/>
                  </a:lnTo>
                  <a:cubicBezTo>
                    <a:pt x="87555" y="656"/>
                    <a:pt x="84434" y="753"/>
                    <a:pt x="81309" y="753"/>
                  </a:cubicBezTo>
                  <a:cubicBezTo>
                    <a:pt x="73243" y="753"/>
                    <a:pt x="65145" y="107"/>
                    <a:pt x="57046" y="45"/>
                  </a:cubicBezTo>
                  <a:cubicBezTo>
                    <a:pt x="56068" y="15"/>
                    <a:pt x="55091" y="1"/>
                    <a:pt x="54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6"/>
            <p:cNvSpPr/>
            <p:nvPr/>
          </p:nvSpPr>
          <p:spPr>
            <a:xfrm>
              <a:off x="2952125" y="1005650"/>
              <a:ext cx="1761125" cy="216575"/>
            </a:xfrm>
            <a:custGeom>
              <a:avLst/>
              <a:gdLst/>
              <a:ahLst/>
              <a:cxnLst/>
              <a:rect l="l" t="t" r="r" b="b"/>
              <a:pathLst>
                <a:path w="70445" h="8663" extrusionOk="0">
                  <a:moveTo>
                    <a:pt x="62579" y="1"/>
                  </a:moveTo>
                  <a:cubicBezTo>
                    <a:pt x="55837" y="2594"/>
                    <a:pt x="48836" y="4582"/>
                    <a:pt x="41662" y="5965"/>
                  </a:cubicBezTo>
                  <a:cubicBezTo>
                    <a:pt x="39382" y="6323"/>
                    <a:pt x="36922" y="6492"/>
                    <a:pt x="34336" y="6492"/>
                  </a:cubicBezTo>
                  <a:cubicBezTo>
                    <a:pt x="26336" y="6492"/>
                    <a:pt x="17138" y="4882"/>
                    <a:pt x="8385" y="2334"/>
                  </a:cubicBezTo>
                  <a:cubicBezTo>
                    <a:pt x="6483" y="1816"/>
                    <a:pt x="4668" y="1211"/>
                    <a:pt x="2853" y="606"/>
                  </a:cubicBezTo>
                  <a:cubicBezTo>
                    <a:pt x="1902" y="1038"/>
                    <a:pt x="952" y="1384"/>
                    <a:pt x="1" y="1816"/>
                  </a:cubicBezTo>
                  <a:cubicBezTo>
                    <a:pt x="2335" y="2767"/>
                    <a:pt x="4582" y="3631"/>
                    <a:pt x="6916" y="4322"/>
                  </a:cubicBezTo>
                  <a:cubicBezTo>
                    <a:pt x="16393" y="7309"/>
                    <a:pt x="26127" y="8663"/>
                    <a:pt x="35940" y="8663"/>
                  </a:cubicBezTo>
                  <a:cubicBezTo>
                    <a:pt x="47427" y="8663"/>
                    <a:pt x="59024" y="6807"/>
                    <a:pt x="70444" y="3544"/>
                  </a:cubicBezTo>
                  <a:cubicBezTo>
                    <a:pt x="67938" y="2162"/>
                    <a:pt x="65258" y="1038"/>
                    <a:pt x="62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46"/>
        <p:cNvGrpSpPr/>
        <p:nvPr/>
      </p:nvGrpSpPr>
      <p:grpSpPr>
        <a:xfrm>
          <a:off x="0" y="0"/>
          <a:ext cx="0" cy="0"/>
          <a:chOff x="0" y="0"/>
          <a:chExt cx="0" cy="0"/>
        </a:xfrm>
      </p:grpSpPr>
      <p:sp>
        <p:nvSpPr>
          <p:cNvPr id="5047" name="Google Shape;5047;p37"/>
          <p:cNvSpPr txBox="1">
            <a:spLocks noGrp="1"/>
          </p:cNvSpPr>
          <p:nvPr>
            <p:ph type="title"/>
          </p:nvPr>
        </p:nvSpPr>
        <p:spPr>
          <a:xfrm>
            <a:off x="713225" y="539500"/>
            <a:ext cx="77592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STUDY OBJECTIVES</a:t>
            </a:r>
            <a:endParaRPr/>
          </a:p>
        </p:txBody>
      </p:sp>
      <p:sp>
        <p:nvSpPr>
          <p:cNvPr id="5048" name="Google Shape;5048;p37"/>
          <p:cNvSpPr txBox="1">
            <a:spLocks noGrp="1"/>
          </p:cNvSpPr>
          <p:nvPr>
            <p:ph type="body" idx="1"/>
          </p:nvPr>
        </p:nvSpPr>
        <p:spPr>
          <a:xfrm>
            <a:off x="658925" y="3276725"/>
            <a:ext cx="2381400" cy="773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a:t>
            </a:r>
            <a:endParaRPr/>
          </a:p>
        </p:txBody>
      </p:sp>
      <p:sp>
        <p:nvSpPr>
          <p:cNvPr id="5049" name="Google Shape;5049;p37"/>
          <p:cNvSpPr txBox="1">
            <a:spLocks noGrp="1"/>
          </p:cNvSpPr>
          <p:nvPr>
            <p:ph type="title" idx="2"/>
          </p:nvPr>
        </p:nvSpPr>
        <p:spPr>
          <a:xfrm>
            <a:off x="668363" y="2818550"/>
            <a:ext cx="23625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5050" name="Google Shape;5050;p37"/>
          <p:cNvSpPr txBox="1">
            <a:spLocks noGrp="1"/>
          </p:cNvSpPr>
          <p:nvPr>
            <p:ph type="body" idx="3"/>
          </p:nvPr>
        </p:nvSpPr>
        <p:spPr>
          <a:xfrm>
            <a:off x="6116675" y="3276725"/>
            <a:ext cx="23625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 in the Solar System</a:t>
            </a:r>
            <a:endParaRPr/>
          </a:p>
        </p:txBody>
      </p:sp>
      <p:sp>
        <p:nvSpPr>
          <p:cNvPr id="5051" name="Google Shape;5051;p37"/>
          <p:cNvSpPr txBox="1">
            <a:spLocks noGrp="1"/>
          </p:cNvSpPr>
          <p:nvPr>
            <p:ph type="title" idx="4"/>
          </p:nvPr>
        </p:nvSpPr>
        <p:spPr>
          <a:xfrm>
            <a:off x="6116675" y="2818550"/>
            <a:ext cx="23625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5052" name="Google Shape;5052;p37"/>
          <p:cNvSpPr txBox="1">
            <a:spLocks noGrp="1"/>
          </p:cNvSpPr>
          <p:nvPr>
            <p:ph type="body" idx="5"/>
          </p:nvPr>
        </p:nvSpPr>
        <p:spPr>
          <a:xfrm>
            <a:off x="3387800" y="3276725"/>
            <a:ext cx="2381400" cy="773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also helium</a:t>
            </a:r>
            <a:endParaRPr/>
          </a:p>
        </p:txBody>
      </p:sp>
      <p:sp>
        <p:nvSpPr>
          <p:cNvPr id="5053" name="Google Shape;5053;p37"/>
          <p:cNvSpPr txBox="1">
            <a:spLocks noGrp="1"/>
          </p:cNvSpPr>
          <p:nvPr>
            <p:ph type="title" idx="6"/>
          </p:nvPr>
        </p:nvSpPr>
        <p:spPr>
          <a:xfrm>
            <a:off x="3390738" y="2821700"/>
            <a:ext cx="23625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grpSp>
        <p:nvGrpSpPr>
          <p:cNvPr id="5054" name="Google Shape;5054;p37"/>
          <p:cNvGrpSpPr/>
          <p:nvPr/>
        </p:nvGrpSpPr>
        <p:grpSpPr>
          <a:xfrm>
            <a:off x="4051746" y="1912383"/>
            <a:ext cx="1040511" cy="877594"/>
            <a:chOff x="707125" y="238125"/>
            <a:chExt cx="6200900" cy="5230000"/>
          </a:xfrm>
        </p:grpSpPr>
        <p:sp>
          <p:nvSpPr>
            <p:cNvPr id="5055" name="Google Shape;5055;p37"/>
            <p:cNvSpPr/>
            <p:nvPr/>
          </p:nvSpPr>
          <p:spPr>
            <a:xfrm>
              <a:off x="1229525" y="3718950"/>
              <a:ext cx="5150250" cy="1090725"/>
            </a:xfrm>
            <a:custGeom>
              <a:avLst/>
              <a:gdLst/>
              <a:ahLst/>
              <a:cxnLst/>
              <a:rect l="l" t="t" r="r" b="b"/>
              <a:pathLst>
                <a:path w="206010" h="43629" extrusionOk="0">
                  <a:moveTo>
                    <a:pt x="1" y="0"/>
                  </a:moveTo>
                  <a:cubicBezTo>
                    <a:pt x="1" y="0"/>
                    <a:pt x="27668" y="32571"/>
                    <a:pt x="77789" y="40626"/>
                  </a:cubicBezTo>
                  <a:cubicBezTo>
                    <a:pt x="90619" y="42680"/>
                    <a:pt x="102766" y="43628"/>
                    <a:pt x="114134" y="43628"/>
                  </a:cubicBezTo>
                  <a:cubicBezTo>
                    <a:pt x="158551" y="43628"/>
                    <a:pt x="191075" y="29147"/>
                    <a:pt x="206009" y="953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7"/>
            <p:cNvSpPr/>
            <p:nvPr/>
          </p:nvSpPr>
          <p:spPr>
            <a:xfrm>
              <a:off x="1229525" y="3718950"/>
              <a:ext cx="5150250" cy="1086675"/>
            </a:xfrm>
            <a:custGeom>
              <a:avLst/>
              <a:gdLst/>
              <a:ahLst/>
              <a:cxnLst/>
              <a:rect l="l" t="t" r="r" b="b"/>
              <a:pathLst>
                <a:path w="206010" h="43467" extrusionOk="0">
                  <a:moveTo>
                    <a:pt x="1" y="0"/>
                  </a:moveTo>
                  <a:lnTo>
                    <a:pt x="1" y="0"/>
                  </a:lnTo>
                  <a:cubicBezTo>
                    <a:pt x="2530" y="2802"/>
                    <a:pt x="5254" y="5448"/>
                    <a:pt x="8095" y="7900"/>
                  </a:cubicBezTo>
                  <a:cubicBezTo>
                    <a:pt x="8873" y="7165"/>
                    <a:pt x="9868" y="6787"/>
                    <a:pt x="10869" y="6787"/>
                  </a:cubicBezTo>
                  <a:cubicBezTo>
                    <a:pt x="11618" y="6787"/>
                    <a:pt x="12370" y="6999"/>
                    <a:pt x="13037" y="7433"/>
                  </a:cubicBezTo>
                  <a:cubicBezTo>
                    <a:pt x="46347" y="26928"/>
                    <a:pt x="86000" y="22375"/>
                    <a:pt x="122267" y="31598"/>
                  </a:cubicBezTo>
                  <a:cubicBezTo>
                    <a:pt x="125225" y="32337"/>
                    <a:pt x="126081" y="35567"/>
                    <a:pt x="124913" y="38058"/>
                  </a:cubicBezTo>
                  <a:cubicBezTo>
                    <a:pt x="123979" y="40003"/>
                    <a:pt x="122812" y="41793"/>
                    <a:pt x="121489" y="43467"/>
                  </a:cubicBezTo>
                  <a:cubicBezTo>
                    <a:pt x="162115" y="41988"/>
                    <a:pt x="191884" y="28057"/>
                    <a:pt x="206009" y="953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7"/>
            <p:cNvSpPr/>
            <p:nvPr/>
          </p:nvSpPr>
          <p:spPr>
            <a:xfrm>
              <a:off x="867625" y="2797625"/>
              <a:ext cx="5875025" cy="1432925"/>
            </a:xfrm>
            <a:custGeom>
              <a:avLst/>
              <a:gdLst/>
              <a:ahLst/>
              <a:cxnLst/>
              <a:rect l="l" t="t" r="r" b="b"/>
              <a:pathLst>
                <a:path w="235001" h="57317" extrusionOk="0">
                  <a:moveTo>
                    <a:pt x="59775" y="1"/>
                  </a:moveTo>
                  <a:cubicBezTo>
                    <a:pt x="47929" y="1"/>
                    <a:pt x="37928" y="521"/>
                    <a:pt x="31171" y="1792"/>
                  </a:cubicBezTo>
                  <a:cubicBezTo>
                    <a:pt x="31171" y="1792"/>
                    <a:pt x="14866" y="1792"/>
                    <a:pt x="1" y="30549"/>
                  </a:cubicBezTo>
                  <a:cubicBezTo>
                    <a:pt x="1" y="30549"/>
                    <a:pt x="37747" y="54014"/>
                    <a:pt x="121723" y="56932"/>
                  </a:cubicBezTo>
                  <a:cubicBezTo>
                    <a:pt x="129316" y="57197"/>
                    <a:pt x="136463" y="57317"/>
                    <a:pt x="143182" y="57317"/>
                  </a:cubicBezTo>
                  <a:cubicBezTo>
                    <a:pt x="210728" y="57317"/>
                    <a:pt x="235000" y="45181"/>
                    <a:pt x="235000" y="45181"/>
                  </a:cubicBezTo>
                  <a:cubicBezTo>
                    <a:pt x="235000" y="45181"/>
                    <a:pt x="227879" y="17046"/>
                    <a:pt x="204180" y="10586"/>
                  </a:cubicBezTo>
                  <a:cubicBezTo>
                    <a:pt x="204180" y="10586"/>
                    <a:pt x="113212" y="1"/>
                    <a:pt x="59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7"/>
            <p:cNvSpPr/>
            <p:nvPr/>
          </p:nvSpPr>
          <p:spPr>
            <a:xfrm>
              <a:off x="3017600" y="2967125"/>
              <a:ext cx="1498200" cy="464125"/>
            </a:xfrm>
            <a:custGeom>
              <a:avLst/>
              <a:gdLst/>
              <a:ahLst/>
              <a:cxnLst/>
              <a:rect l="l" t="t" r="r" b="b"/>
              <a:pathLst>
                <a:path w="59928" h="18565" extrusionOk="0">
                  <a:moveTo>
                    <a:pt x="5030" y="1"/>
                  </a:moveTo>
                  <a:cubicBezTo>
                    <a:pt x="4161" y="1"/>
                    <a:pt x="3309" y="242"/>
                    <a:pt x="2491" y="810"/>
                  </a:cubicBezTo>
                  <a:cubicBezTo>
                    <a:pt x="1" y="2522"/>
                    <a:pt x="1" y="6414"/>
                    <a:pt x="1752" y="8904"/>
                  </a:cubicBezTo>
                  <a:cubicBezTo>
                    <a:pt x="3503" y="11356"/>
                    <a:pt x="6344" y="12756"/>
                    <a:pt x="9068" y="14041"/>
                  </a:cubicBezTo>
                  <a:lnTo>
                    <a:pt x="14624" y="16671"/>
                  </a:lnTo>
                  <a:lnTo>
                    <a:pt x="14624" y="16671"/>
                  </a:lnTo>
                  <a:cubicBezTo>
                    <a:pt x="14588" y="16663"/>
                    <a:pt x="14552" y="16655"/>
                    <a:pt x="14516" y="16648"/>
                  </a:cubicBezTo>
                  <a:lnTo>
                    <a:pt x="14516" y="16648"/>
                  </a:lnTo>
                  <a:lnTo>
                    <a:pt x="14905" y="16803"/>
                  </a:lnTo>
                  <a:lnTo>
                    <a:pt x="14624" y="16671"/>
                  </a:lnTo>
                  <a:lnTo>
                    <a:pt x="14624" y="16671"/>
                  </a:lnTo>
                  <a:cubicBezTo>
                    <a:pt x="20653" y="17930"/>
                    <a:pt x="26766" y="18564"/>
                    <a:pt x="32876" y="18564"/>
                  </a:cubicBezTo>
                  <a:cubicBezTo>
                    <a:pt x="39114" y="18564"/>
                    <a:pt x="45348" y="17903"/>
                    <a:pt x="51484" y="16570"/>
                  </a:cubicBezTo>
                  <a:cubicBezTo>
                    <a:pt x="55297" y="15753"/>
                    <a:pt x="59928" y="13262"/>
                    <a:pt x="59111" y="9488"/>
                  </a:cubicBezTo>
                  <a:cubicBezTo>
                    <a:pt x="58618" y="7178"/>
                    <a:pt x="56064" y="5827"/>
                    <a:pt x="53704" y="5827"/>
                  </a:cubicBezTo>
                  <a:cubicBezTo>
                    <a:pt x="53638" y="5827"/>
                    <a:pt x="53573" y="5828"/>
                    <a:pt x="53507" y="5830"/>
                  </a:cubicBezTo>
                  <a:cubicBezTo>
                    <a:pt x="51133" y="5869"/>
                    <a:pt x="48876" y="6958"/>
                    <a:pt x="46658" y="7892"/>
                  </a:cubicBezTo>
                  <a:cubicBezTo>
                    <a:pt x="41808" y="9894"/>
                    <a:pt x="36399" y="11101"/>
                    <a:pt x="31126" y="11101"/>
                  </a:cubicBezTo>
                  <a:cubicBezTo>
                    <a:pt x="25019" y="11101"/>
                    <a:pt x="19095" y="9481"/>
                    <a:pt x="14438" y="5596"/>
                  </a:cubicBezTo>
                  <a:cubicBezTo>
                    <a:pt x="11626" y="3243"/>
                    <a:pt x="8213" y="1"/>
                    <a:pt x="5030" y="1"/>
                  </a:cubicBezTo>
                  <a:close/>
                </a:path>
              </a:pathLst>
            </a:custGeom>
            <a:solidFill>
              <a:srgbClr val="212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7"/>
            <p:cNvSpPr/>
            <p:nvPr/>
          </p:nvSpPr>
          <p:spPr>
            <a:xfrm>
              <a:off x="2130375" y="1234300"/>
              <a:ext cx="3559650" cy="2231125"/>
            </a:xfrm>
            <a:custGeom>
              <a:avLst/>
              <a:gdLst/>
              <a:ahLst/>
              <a:cxnLst/>
              <a:rect l="l" t="t" r="r" b="b"/>
              <a:pathLst>
                <a:path w="142386" h="89245" extrusionOk="0">
                  <a:moveTo>
                    <a:pt x="71174" y="1"/>
                  </a:moveTo>
                  <a:cubicBezTo>
                    <a:pt x="31871" y="1"/>
                    <a:pt x="1" y="31093"/>
                    <a:pt x="1" y="69461"/>
                  </a:cubicBezTo>
                  <a:lnTo>
                    <a:pt x="1" y="70045"/>
                  </a:lnTo>
                  <a:cubicBezTo>
                    <a:pt x="22960" y="84949"/>
                    <a:pt x="49966" y="87945"/>
                    <a:pt x="76738" y="89074"/>
                  </a:cubicBezTo>
                  <a:cubicBezTo>
                    <a:pt x="79516" y="89185"/>
                    <a:pt x="82303" y="89245"/>
                    <a:pt x="85092" y="89245"/>
                  </a:cubicBezTo>
                  <a:cubicBezTo>
                    <a:pt x="104774" y="89245"/>
                    <a:pt x="124570" y="86281"/>
                    <a:pt x="141919" y="77555"/>
                  </a:cubicBezTo>
                  <a:cubicBezTo>
                    <a:pt x="142230" y="74870"/>
                    <a:pt x="142386" y="72185"/>
                    <a:pt x="142386" y="69500"/>
                  </a:cubicBezTo>
                  <a:cubicBezTo>
                    <a:pt x="142386" y="31093"/>
                    <a:pt x="110515" y="1"/>
                    <a:pt x="71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7"/>
            <p:cNvSpPr/>
            <p:nvPr/>
          </p:nvSpPr>
          <p:spPr>
            <a:xfrm>
              <a:off x="707125" y="2869350"/>
              <a:ext cx="6200900" cy="1070925"/>
            </a:xfrm>
            <a:custGeom>
              <a:avLst/>
              <a:gdLst/>
              <a:ahLst/>
              <a:cxnLst/>
              <a:rect l="l" t="t" r="r" b="b"/>
              <a:pathLst>
                <a:path w="248036" h="42837" extrusionOk="0">
                  <a:moveTo>
                    <a:pt x="32154" y="0"/>
                  </a:moveTo>
                  <a:cubicBezTo>
                    <a:pt x="31618" y="0"/>
                    <a:pt x="30711" y="38"/>
                    <a:pt x="29458" y="129"/>
                  </a:cubicBezTo>
                  <a:cubicBezTo>
                    <a:pt x="27317" y="246"/>
                    <a:pt x="24204" y="518"/>
                    <a:pt x="20235" y="1102"/>
                  </a:cubicBezTo>
                  <a:cubicBezTo>
                    <a:pt x="16227" y="1647"/>
                    <a:pt x="11285" y="2425"/>
                    <a:pt x="5837" y="4682"/>
                  </a:cubicBezTo>
                  <a:cubicBezTo>
                    <a:pt x="4358" y="5266"/>
                    <a:pt x="3035" y="6122"/>
                    <a:pt x="1829" y="7173"/>
                  </a:cubicBezTo>
                  <a:cubicBezTo>
                    <a:pt x="1518" y="7484"/>
                    <a:pt x="1245" y="7795"/>
                    <a:pt x="973" y="8145"/>
                  </a:cubicBezTo>
                  <a:cubicBezTo>
                    <a:pt x="739" y="8535"/>
                    <a:pt x="506" y="8924"/>
                    <a:pt x="311" y="9352"/>
                  </a:cubicBezTo>
                  <a:cubicBezTo>
                    <a:pt x="0" y="10325"/>
                    <a:pt x="39" y="11336"/>
                    <a:pt x="389" y="12270"/>
                  </a:cubicBezTo>
                  <a:cubicBezTo>
                    <a:pt x="1090" y="14099"/>
                    <a:pt x="2529" y="15305"/>
                    <a:pt x="3930" y="16395"/>
                  </a:cubicBezTo>
                  <a:cubicBezTo>
                    <a:pt x="5409" y="17446"/>
                    <a:pt x="6966" y="18341"/>
                    <a:pt x="8561" y="19158"/>
                  </a:cubicBezTo>
                  <a:cubicBezTo>
                    <a:pt x="15176" y="22388"/>
                    <a:pt x="22803" y="24723"/>
                    <a:pt x="31053" y="26902"/>
                  </a:cubicBezTo>
                  <a:cubicBezTo>
                    <a:pt x="39264" y="29081"/>
                    <a:pt x="48175" y="30910"/>
                    <a:pt x="57592" y="32622"/>
                  </a:cubicBezTo>
                  <a:cubicBezTo>
                    <a:pt x="76426" y="36008"/>
                    <a:pt x="97284" y="38654"/>
                    <a:pt x="119309" y="40405"/>
                  </a:cubicBezTo>
                  <a:cubicBezTo>
                    <a:pt x="139469" y="42046"/>
                    <a:pt x="158779" y="42837"/>
                    <a:pt x="176578" y="42837"/>
                  </a:cubicBezTo>
                  <a:cubicBezTo>
                    <a:pt x="178190" y="42837"/>
                    <a:pt x="179790" y="42830"/>
                    <a:pt x="181376" y="42817"/>
                  </a:cubicBezTo>
                  <a:cubicBezTo>
                    <a:pt x="200483" y="42545"/>
                    <a:pt x="217761" y="41533"/>
                    <a:pt x="232042" y="38576"/>
                  </a:cubicBezTo>
                  <a:cubicBezTo>
                    <a:pt x="235466" y="37875"/>
                    <a:pt x="238813" y="36864"/>
                    <a:pt x="242043" y="35541"/>
                  </a:cubicBezTo>
                  <a:cubicBezTo>
                    <a:pt x="243560" y="34879"/>
                    <a:pt x="245000" y="34023"/>
                    <a:pt x="246284" y="32894"/>
                  </a:cubicBezTo>
                  <a:cubicBezTo>
                    <a:pt x="246557" y="32583"/>
                    <a:pt x="246868" y="32272"/>
                    <a:pt x="247101" y="31922"/>
                  </a:cubicBezTo>
                  <a:cubicBezTo>
                    <a:pt x="247374" y="31571"/>
                    <a:pt x="247568" y="31182"/>
                    <a:pt x="247724" y="30754"/>
                  </a:cubicBezTo>
                  <a:cubicBezTo>
                    <a:pt x="247996" y="29937"/>
                    <a:pt x="248035" y="29042"/>
                    <a:pt x="247841" y="28225"/>
                  </a:cubicBezTo>
                  <a:cubicBezTo>
                    <a:pt x="247491" y="26746"/>
                    <a:pt x="246712" y="25384"/>
                    <a:pt x="245662" y="24333"/>
                  </a:cubicBezTo>
                  <a:cubicBezTo>
                    <a:pt x="244728" y="23361"/>
                    <a:pt x="243677" y="22505"/>
                    <a:pt x="242587" y="21765"/>
                  </a:cubicBezTo>
                  <a:cubicBezTo>
                    <a:pt x="240642" y="20559"/>
                    <a:pt x="238618" y="19508"/>
                    <a:pt x="236517" y="18652"/>
                  </a:cubicBezTo>
                  <a:cubicBezTo>
                    <a:pt x="233637" y="17485"/>
                    <a:pt x="230680" y="16512"/>
                    <a:pt x="227645" y="15695"/>
                  </a:cubicBezTo>
                  <a:cubicBezTo>
                    <a:pt x="225844" y="15287"/>
                    <a:pt x="224785" y="15057"/>
                    <a:pt x="224519" y="15057"/>
                  </a:cubicBezTo>
                  <a:cubicBezTo>
                    <a:pt x="224481" y="15057"/>
                    <a:pt x="224459" y="15062"/>
                    <a:pt x="224454" y="15072"/>
                  </a:cubicBezTo>
                  <a:cubicBezTo>
                    <a:pt x="225349" y="15617"/>
                    <a:pt x="226166" y="16201"/>
                    <a:pt x="226983" y="16862"/>
                  </a:cubicBezTo>
                  <a:cubicBezTo>
                    <a:pt x="230096" y="17757"/>
                    <a:pt x="234610" y="18924"/>
                    <a:pt x="236128" y="19625"/>
                  </a:cubicBezTo>
                  <a:cubicBezTo>
                    <a:pt x="238112" y="20520"/>
                    <a:pt x="240058" y="21571"/>
                    <a:pt x="241887" y="22816"/>
                  </a:cubicBezTo>
                  <a:cubicBezTo>
                    <a:pt x="242899" y="23516"/>
                    <a:pt x="243794" y="24333"/>
                    <a:pt x="244650" y="25267"/>
                  </a:cubicBezTo>
                  <a:cubicBezTo>
                    <a:pt x="245506" y="26162"/>
                    <a:pt x="246129" y="27291"/>
                    <a:pt x="246401" y="28536"/>
                  </a:cubicBezTo>
                  <a:cubicBezTo>
                    <a:pt x="247101" y="31066"/>
                    <a:pt x="244183" y="32856"/>
                    <a:pt x="241381" y="34023"/>
                  </a:cubicBezTo>
                  <a:cubicBezTo>
                    <a:pt x="238229" y="35268"/>
                    <a:pt x="234960" y="36202"/>
                    <a:pt x="231653" y="36786"/>
                  </a:cubicBezTo>
                  <a:cubicBezTo>
                    <a:pt x="217566" y="39471"/>
                    <a:pt x="200366" y="40288"/>
                    <a:pt x="181376" y="40405"/>
                  </a:cubicBezTo>
                  <a:cubicBezTo>
                    <a:pt x="180963" y="40406"/>
                    <a:pt x="180549" y="40406"/>
                    <a:pt x="180133" y="40406"/>
                  </a:cubicBezTo>
                  <a:cubicBezTo>
                    <a:pt x="161437" y="40406"/>
                    <a:pt x="140936" y="39549"/>
                    <a:pt x="119504" y="37798"/>
                  </a:cubicBezTo>
                  <a:cubicBezTo>
                    <a:pt x="97595" y="36008"/>
                    <a:pt x="76777" y="33478"/>
                    <a:pt x="58020" y="30248"/>
                  </a:cubicBezTo>
                  <a:cubicBezTo>
                    <a:pt x="48642" y="28614"/>
                    <a:pt x="39770" y="26824"/>
                    <a:pt x="31559" y="24800"/>
                  </a:cubicBezTo>
                  <a:cubicBezTo>
                    <a:pt x="23387" y="22738"/>
                    <a:pt x="15799" y="20481"/>
                    <a:pt x="9378" y="17485"/>
                  </a:cubicBezTo>
                  <a:cubicBezTo>
                    <a:pt x="7822" y="16745"/>
                    <a:pt x="6343" y="15889"/>
                    <a:pt x="4942" y="14955"/>
                  </a:cubicBezTo>
                  <a:cubicBezTo>
                    <a:pt x="3619" y="13982"/>
                    <a:pt x="2413" y="12893"/>
                    <a:pt x="1907" y="11687"/>
                  </a:cubicBezTo>
                  <a:cubicBezTo>
                    <a:pt x="1673" y="11142"/>
                    <a:pt x="1634" y="10480"/>
                    <a:pt x="1829" y="9896"/>
                  </a:cubicBezTo>
                  <a:cubicBezTo>
                    <a:pt x="1946" y="9624"/>
                    <a:pt x="2101" y="9313"/>
                    <a:pt x="2257" y="9079"/>
                  </a:cubicBezTo>
                  <a:cubicBezTo>
                    <a:pt x="2452" y="8807"/>
                    <a:pt x="2685" y="8535"/>
                    <a:pt x="2919" y="8301"/>
                  </a:cubicBezTo>
                  <a:cubicBezTo>
                    <a:pt x="3930" y="7328"/>
                    <a:pt x="5098" y="6589"/>
                    <a:pt x="6382" y="6005"/>
                  </a:cubicBezTo>
                  <a:cubicBezTo>
                    <a:pt x="11519" y="3748"/>
                    <a:pt x="23504" y="2542"/>
                    <a:pt x="27434" y="1764"/>
                  </a:cubicBezTo>
                  <a:cubicBezTo>
                    <a:pt x="28057" y="1647"/>
                    <a:pt x="28718" y="1530"/>
                    <a:pt x="29380" y="1491"/>
                  </a:cubicBezTo>
                  <a:lnTo>
                    <a:pt x="29458" y="1452"/>
                  </a:lnTo>
                  <a:cubicBezTo>
                    <a:pt x="29613" y="1335"/>
                    <a:pt x="29730" y="1258"/>
                    <a:pt x="29847" y="1180"/>
                  </a:cubicBezTo>
                  <a:cubicBezTo>
                    <a:pt x="29964" y="1102"/>
                    <a:pt x="30119" y="1024"/>
                    <a:pt x="30236" y="1024"/>
                  </a:cubicBezTo>
                  <a:cubicBezTo>
                    <a:pt x="30859" y="713"/>
                    <a:pt x="31520" y="440"/>
                    <a:pt x="32182" y="324"/>
                  </a:cubicBezTo>
                  <a:lnTo>
                    <a:pt x="32259" y="324"/>
                  </a:lnTo>
                  <a:cubicBezTo>
                    <a:pt x="32415" y="285"/>
                    <a:pt x="32571" y="207"/>
                    <a:pt x="32726" y="168"/>
                  </a:cubicBezTo>
                  <a:lnTo>
                    <a:pt x="32726" y="51"/>
                  </a:lnTo>
                  <a:cubicBezTo>
                    <a:pt x="32726" y="19"/>
                    <a:pt x="32533" y="0"/>
                    <a:pt x="32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7"/>
            <p:cNvSpPr/>
            <p:nvPr/>
          </p:nvSpPr>
          <p:spPr>
            <a:xfrm>
              <a:off x="3801725" y="238125"/>
              <a:ext cx="228625" cy="1003975"/>
            </a:xfrm>
            <a:custGeom>
              <a:avLst/>
              <a:gdLst/>
              <a:ahLst/>
              <a:cxnLst/>
              <a:rect l="l" t="t" r="r" b="b"/>
              <a:pathLst>
                <a:path w="9145" h="40159" extrusionOk="0">
                  <a:moveTo>
                    <a:pt x="7044" y="0"/>
                  </a:moveTo>
                  <a:lnTo>
                    <a:pt x="0" y="39848"/>
                  </a:lnTo>
                  <a:lnTo>
                    <a:pt x="9145" y="40159"/>
                  </a:lnTo>
                  <a:lnTo>
                    <a:pt x="70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7"/>
            <p:cNvSpPr/>
            <p:nvPr/>
          </p:nvSpPr>
          <p:spPr>
            <a:xfrm>
              <a:off x="1741250" y="4301675"/>
              <a:ext cx="717975" cy="874600"/>
            </a:xfrm>
            <a:custGeom>
              <a:avLst/>
              <a:gdLst/>
              <a:ahLst/>
              <a:cxnLst/>
              <a:rect l="l" t="t" r="r" b="b"/>
              <a:pathLst>
                <a:path w="28719" h="34984" extrusionOk="0">
                  <a:moveTo>
                    <a:pt x="19846" y="0"/>
                  </a:moveTo>
                  <a:lnTo>
                    <a:pt x="0" y="34984"/>
                  </a:lnTo>
                  <a:lnTo>
                    <a:pt x="28718" y="4709"/>
                  </a:lnTo>
                  <a:lnTo>
                    <a:pt x="198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7"/>
            <p:cNvSpPr/>
            <p:nvPr/>
          </p:nvSpPr>
          <p:spPr>
            <a:xfrm>
              <a:off x="3481650" y="680750"/>
              <a:ext cx="904775" cy="291875"/>
            </a:xfrm>
            <a:custGeom>
              <a:avLst/>
              <a:gdLst/>
              <a:ahLst/>
              <a:cxnLst/>
              <a:rect l="l" t="t" r="r" b="b"/>
              <a:pathLst>
                <a:path w="36191" h="11675" extrusionOk="0">
                  <a:moveTo>
                    <a:pt x="16734" y="1"/>
                  </a:moveTo>
                  <a:lnTo>
                    <a:pt x="16734" y="1"/>
                  </a:lnTo>
                  <a:cubicBezTo>
                    <a:pt x="9223" y="507"/>
                    <a:pt x="1" y="2491"/>
                    <a:pt x="1" y="5799"/>
                  </a:cubicBezTo>
                  <a:cubicBezTo>
                    <a:pt x="1" y="9612"/>
                    <a:pt x="9301" y="11675"/>
                    <a:pt x="18095" y="11675"/>
                  </a:cubicBezTo>
                  <a:cubicBezTo>
                    <a:pt x="26851" y="11675"/>
                    <a:pt x="36190" y="9612"/>
                    <a:pt x="36190" y="5799"/>
                  </a:cubicBezTo>
                  <a:cubicBezTo>
                    <a:pt x="36151" y="2647"/>
                    <a:pt x="27824" y="623"/>
                    <a:pt x="20781" y="1"/>
                  </a:cubicBezTo>
                  <a:lnTo>
                    <a:pt x="20781" y="1"/>
                  </a:lnTo>
                  <a:lnTo>
                    <a:pt x="20858" y="1168"/>
                  </a:lnTo>
                  <a:cubicBezTo>
                    <a:pt x="28291" y="1830"/>
                    <a:pt x="34751" y="4242"/>
                    <a:pt x="34751" y="5799"/>
                  </a:cubicBezTo>
                  <a:cubicBezTo>
                    <a:pt x="34751" y="7667"/>
                    <a:pt x="28408" y="10274"/>
                    <a:pt x="18057" y="10274"/>
                  </a:cubicBezTo>
                  <a:cubicBezTo>
                    <a:pt x="7706" y="10274"/>
                    <a:pt x="1402" y="7667"/>
                    <a:pt x="1402" y="5799"/>
                  </a:cubicBezTo>
                  <a:cubicBezTo>
                    <a:pt x="1402" y="4164"/>
                    <a:pt x="8328" y="2024"/>
                    <a:pt x="16461" y="1479"/>
                  </a:cubicBezTo>
                  <a:lnTo>
                    <a:pt x="167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7"/>
            <p:cNvSpPr/>
            <p:nvPr/>
          </p:nvSpPr>
          <p:spPr>
            <a:xfrm>
              <a:off x="3562400" y="488125"/>
              <a:ext cx="753000" cy="243250"/>
            </a:xfrm>
            <a:custGeom>
              <a:avLst/>
              <a:gdLst/>
              <a:ahLst/>
              <a:cxnLst/>
              <a:rect l="l" t="t" r="r" b="b"/>
              <a:pathLst>
                <a:path w="30120" h="9730" extrusionOk="0">
                  <a:moveTo>
                    <a:pt x="14165" y="1"/>
                  </a:moveTo>
                  <a:cubicBezTo>
                    <a:pt x="7005" y="118"/>
                    <a:pt x="0" y="1791"/>
                    <a:pt x="0" y="4865"/>
                  </a:cubicBezTo>
                  <a:cubicBezTo>
                    <a:pt x="0" y="8056"/>
                    <a:pt x="7589" y="9729"/>
                    <a:pt x="15060" y="9729"/>
                  </a:cubicBezTo>
                  <a:cubicBezTo>
                    <a:pt x="22531" y="9729"/>
                    <a:pt x="30120" y="8056"/>
                    <a:pt x="30120" y="4865"/>
                  </a:cubicBezTo>
                  <a:cubicBezTo>
                    <a:pt x="30081" y="2491"/>
                    <a:pt x="22726" y="935"/>
                    <a:pt x="17473" y="312"/>
                  </a:cubicBezTo>
                  <a:cubicBezTo>
                    <a:pt x="17473" y="312"/>
                    <a:pt x="17473" y="351"/>
                    <a:pt x="17434" y="429"/>
                  </a:cubicBezTo>
                  <a:cubicBezTo>
                    <a:pt x="17512" y="857"/>
                    <a:pt x="17512" y="1285"/>
                    <a:pt x="17551" y="1713"/>
                  </a:cubicBezTo>
                  <a:cubicBezTo>
                    <a:pt x="17689" y="1705"/>
                    <a:pt x="17835" y="1702"/>
                    <a:pt x="17986" y="1702"/>
                  </a:cubicBezTo>
                  <a:cubicBezTo>
                    <a:pt x="21646" y="1702"/>
                    <a:pt x="28680" y="3893"/>
                    <a:pt x="28680" y="4865"/>
                  </a:cubicBezTo>
                  <a:cubicBezTo>
                    <a:pt x="28680" y="6266"/>
                    <a:pt x="23349" y="8328"/>
                    <a:pt x="15060" y="8328"/>
                  </a:cubicBezTo>
                  <a:cubicBezTo>
                    <a:pt x="6733" y="8328"/>
                    <a:pt x="1440" y="6266"/>
                    <a:pt x="1440" y="4865"/>
                  </a:cubicBezTo>
                  <a:cubicBezTo>
                    <a:pt x="1440" y="3542"/>
                    <a:pt x="6694" y="1518"/>
                    <a:pt x="14009" y="1246"/>
                  </a:cubicBezTo>
                  <a:cubicBezTo>
                    <a:pt x="14048" y="1013"/>
                    <a:pt x="14087" y="779"/>
                    <a:pt x="14126" y="585"/>
                  </a:cubicBezTo>
                  <a:cubicBezTo>
                    <a:pt x="14087" y="429"/>
                    <a:pt x="14087" y="312"/>
                    <a:pt x="14126" y="195"/>
                  </a:cubicBezTo>
                  <a:cubicBezTo>
                    <a:pt x="14126" y="156"/>
                    <a:pt x="14165" y="79"/>
                    <a:pt x="14165" y="40"/>
                  </a:cubicBezTo>
                  <a:lnTo>
                    <a:pt x="141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7"/>
            <p:cNvSpPr/>
            <p:nvPr/>
          </p:nvSpPr>
          <p:spPr>
            <a:xfrm>
              <a:off x="1620600" y="4531325"/>
              <a:ext cx="846400" cy="455250"/>
            </a:xfrm>
            <a:custGeom>
              <a:avLst/>
              <a:gdLst/>
              <a:ahLst/>
              <a:cxnLst/>
              <a:rect l="l" t="t" r="r" b="b"/>
              <a:pathLst>
                <a:path w="33856" h="18210" extrusionOk="0">
                  <a:moveTo>
                    <a:pt x="5304" y="0"/>
                  </a:moveTo>
                  <a:cubicBezTo>
                    <a:pt x="3344" y="0"/>
                    <a:pt x="1912" y="504"/>
                    <a:pt x="1363" y="1671"/>
                  </a:cubicBezTo>
                  <a:cubicBezTo>
                    <a:pt x="1" y="4356"/>
                    <a:pt x="6383" y="8598"/>
                    <a:pt x="12414" y="12100"/>
                  </a:cubicBezTo>
                  <a:cubicBezTo>
                    <a:pt x="12765" y="11750"/>
                    <a:pt x="13076" y="11322"/>
                    <a:pt x="13309" y="10855"/>
                  </a:cubicBezTo>
                  <a:cubicBezTo>
                    <a:pt x="7511" y="7353"/>
                    <a:pt x="2219" y="3539"/>
                    <a:pt x="2803" y="2333"/>
                  </a:cubicBezTo>
                  <a:cubicBezTo>
                    <a:pt x="3036" y="1866"/>
                    <a:pt x="3853" y="1593"/>
                    <a:pt x="5176" y="1593"/>
                  </a:cubicBezTo>
                  <a:cubicBezTo>
                    <a:pt x="7900" y="1593"/>
                    <a:pt x="12726" y="2761"/>
                    <a:pt x="18524" y="5563"/>
                  </a:cubicBezTo>
                  <a:cubicBezTo>
                    <a:pt x="27085" y="9687"/>
                    <a:pt x="31521" y="14396"/>
                    <a:pt x="30821" y="15836"/>
                  </a:cubicBezTo>
                  <a:cubicBezTo>
                    <a:pt x="30628" y="16249"/>
                    <a:pt x="29839" y="16512"/>
                    <a:pt x="28551" y="16512"/>
                  </a:cubicBezTo>
                  <a:cubicBezTo>
                    <a:pt x="26203" y="16512"/>
                    <a:pt x="22199" y="15641"/>
                    <a:pt x="17123" y="13229"/>
                  </a:cubicBezTo>
                  <a:cubicBezTo>
                    <a:pt x="16773" y="13501"/>
                    <a:pt x="16461" y="13773"/>
                    <a:pt x="16150" y="14085"/>
                  </a:cubicBezTo>
                  <a:cubicBezTo>
                    <a:pt x="16072" y="14240"/>
                    <a:pt x="15994" y="14357"/>
                    <a:pt x="15917" y="14474"/>
                  </a:cubicBezTo>
                  <a:cubicBezTo>
                    <a:pt x="22260" y="17237"/>
                    <a:pt x="25801" y="18210"/>
                    <a:pt x="28369" y="18210"/>
                  </a:cubicBezTo>
                  <a:cubicBezTo>
                    <a:pt x="30315" y="18210"/>
                    <a:pt x="31716" y="17704"/>
                    <a:pt x="32260" y="16575"/>
                  </a:cubicBezTo>
                  <a:cubicBezTo>
                    <a:pt x="33856" y="13267"/>
                    <a:pt x="26929" y="7781"/>
                    <a:pt x="19224" y="4084"/>
                  </a:cubicBezTo>
                  <a:cubicBezTo>
                    <a:pt x="14264" y="1692"/>
                    <a:pt x="8897" y="0"/>
                    <a:pt x="5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7"/>
            <p:cNvSpPr/>
            <p:nvPr/>
          </p:nvSpPr>
          <p:spPr>
            <a:xfrm>
              <a:off x="5076150" y="4505000"/>
              <a:ext cx="553550" cy="963125"/>
            </a:xfrm>
            <a:custGeom>
              <a:avLst/>
              <a:gdLst/>
              <a:ahLst/>
              <a:cxnLst/>
              <a:rect l="l" t="t" r="r" b="b"/>
              <a:pathLst>
                <a:path w="22142" h="38525" extrusionOk="0">
                  <a:moveTo>
                    <a:pt x="9690" y="0"/>
                  </a:moveTo>
                  <a:lnTo>
                    <a:pt x="0" y="3386"/>
                  </a:lnTo>
                  <a:lnTo>
                    <a:pt x="22142" y="38525"/>
                  </a:lnTo>
                  <a:lnTo>
                    <a:pt x="22142" y="38525"/>
                  </a:lnTo>
                  <a:lnTo>
                    <a:pt x="96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7"/>
            <p:cNvSpPr/>
            <p:nvPr/>
          </p:nvSpPr>
          <p:spPr>
            <a:xfrm>
              <a:off x="5009975" y="4728575"/>
              <a:ext cx="775400" cy="538900"/>
            </a:xfrm>
            <a:custGeom>
              <a:avLst/>
              <a:gdLst/>
              <a:ahLst/>
              <a:cxnLst/>
              <a:rect l="l" t="t" r="r" b="b"/>
              <a:pathLst>
                <a:path w="31016" h="21556" extrusionOk="0">
                  <a:moveTo>
                    <a:pt x="27538" y="0"/>
                  </a:moveTo>
                  <a:cubicBezTo>
                    <a:pt x="24005" y="0"/>
                    <a:pt x="18204" y="2762"/>
                    <a:pt x="13037" y="6350"/>
                  </a:cubicBezTo>
                  <a:cubicBezTo>
                    <a:pt x="6033" y="11215"/>
                    <a:pt x="1" y="17713"/>
                    <a:pt x="2102" y="20709"/>
                  </a:cubicBezTo>
                  <a:cubicBezTo>
                    <a:pt x="2508" y="21300"/>
                    <a:pt x="3203" y="21556"/>
                    <a:pt x="4107" y="21556"/>
                  </a:cubicBezTo>
                  <a:cubicBezTo>
                    <a:pt x="7016" y="21556"/>
                    <a:pt x="12093" y="18906"/>
                    <a:pt x="16695" y="16234"/>
                  </a:cubicBezTo>
                  <a:cubicBezTo>
                    <a:pt x="16384" y="15806"/>
                    <a:pt x="16111" y="15417"/>
                    <a:pt x="15839" y="14989"/>
                  </a:cubicBezTo>
                  <a:cubicBezTo>
                    <a:pt x="10954" y="17743"/>
                    <a:pt x="6042" y="20027"/>
                    <a:pt x="4173" y="20027"/>
                  </a:cubicBezTo>
                  <a:cubicBezTo>
                    <a:pt x="3824" y="20027"/>
                    <a:pt x="3581" y="19947"/>
                    <a:pt x="3464" y="19776"/>
                  </a:cubicBezTo>
                  <a:cubicBezTo>
                    <a:pt x="3153" y="19347"/>
                    <a:pt x="3347" y="18491"/>
                    <a:pt x="3970" y="17363"/>
                  </a:cubicBezTo>
                  <a:cubicBezTo>
                    <a:pt x="5332" y="14989"/>
                    <a:pt x="8679" y="11331"/>
                    <a:pt x="13971" y="7673"/>
                  </a:cubicBezTo>
                  <a:cubicBezTo>
                    <a:pt x="20030" y="3462"/>
                    <a:pt x="25217" y="1586"/>
                    <a:pt x="27639" y="1586"/>
                  </a:cubicBezTo>
                  <a:cubicBezTo>
                    <a:pt x="28328" y="1586"/>
                    <a:pt x="28793" y="1738"/>
                    <a:pt x="28992" y="2031"/>
                  </a:cubicBezTo>
                  <a:cubicBezTo>
                    <a:pt x="29770" y="3121"/>
                    <a:pt x="27746" y="6584"/>
                    <a:pt x="19497" y="13043"/>
                  </a:cubicBezTo>
                  <a:cubicBezTo>
                    <a:pt x="19847" y="14289"/>
                    <a:pt x="19730" y="13705"/>
                    <a:pt x="19847" y="14289"/>
                  </a:cubicBezTo>
                  <a:cubicBezTo>
                    <a:pt x="21598" y="13549"/>
                    <a:pt x="28564" y="7634"/>
                    <a:pt x="29848" y="5339"/>
                  </a:cubicBezTo>
                  <a:cubicBezTo>
                    <a:pt x="30743" y="3665"/>
                    <a:pt x="31015" y="2187"/>
                    <a:pt x="30315" y="1136"/>
                  </a:cubicBezTo>
                  <a:cubicBezTo>
                    <a:pt x="29763" y="350"/>
                    <a:pt x="28794" y="0"/>
                    <a:pt x="27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37"/>
          <p:cNvGrpSpPr/>
          <p:nvPr/>
        </p:nvGrpSpPr>
        <p:grpSpPr>
          <a:xfrm>
            <a:off x="1201339" y="2182878"/>
            <a:ext cx="1296570" cy="543660"/>
            <a:chOff x="238125" y="1343125"/>
            <a:chExt cx="7120100" cy="2985500"/>
          </a:xfrm>
        </p:grpSpPr>
        <p:sp>
          <p:nvSpPr>
            <p:cNvPr id="5069" name="Google Shape;5069;p37"/>
            <p:cNvSpPr/>
            <p:nvPr/>
          </p:nvSpPr>
          <p:spPr>
            <a:xfrm>
              <a:off x="250450" y="3255600"/>
              <a:ext cx="7107775" cy="1073025"/>
            </a:xfrm>
            <a:custGeom>
              <a:avLst/>
              <a:gdLst/>
              <a:ahLst/>
              <a:cxnLst/>
              <a:rect l="l" t="t" r="r" b="b"/>
              <a:pathLst>
                <a:path w="284311" h="42921" extrusionOk="0">
                  <a:moveTo>
                    <a:pt x="142423" y="1030"/>
                  </a:moveTo>
                  <a:cubicBezTo>
                    <a:pt x="220856" y="2058"/>
                    <a:pt x="284311" y="13375"/>
                    <a:pt x="284146" y="26296"/>
                  </a:cubicBezTo>
                  <a:cubicBezTo>
                    <a:pt x="284064" y="33086"/>
                    <a:pt x="266410" y="38970"/>
                    <a:pt x="238263" y="42921"/>
                  </a:cubicBezTo>
                  <a:lnTo>
                    <a:pt x="45513" y="40411"/>
                  </a:lnTo>
                  <a:cubicBezTo>
                    <a:pt x="17490" y="35802"/>
                    <a:pt x="1" y="29423"/>
                    <a:pt x="83" y="22634"/>
                  </a:cubicBezTo>
                  <a:cubicBezTo>
                    <a:pt x="248" y="9671"/>
                    <a:pt x="63990" y="1"/>
                    <a:pt x="142423" y="10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7"/>
            <p:cNvSpPr/>
            <p:nvPr/>
          </p:nvSpPr>
          <p:spPr>
            <a:xfrm>
              <a:off x="2643375" y="1343125"/>
              <a:ext cx="2373375" cy="2165575"/>
            </a:xfrm>
            <a:custGeom>
              <a:avLst/>
              <a:gdLst/>
              <a:ahLst/>
              <a:cxnLst/>
              <a:rect l="l" t="t" r="r" b="b"/>
              <a:pathLst>
                <a:path w="94935" h="86623" extrusionOk="0">
                  <a:moveTo>
                    <a:pt x="48023" y="330"/>
                  </a:moveTo>
                  <a:cubicBezTo>
                    <a:pt x="74071" y="659"/>
                    <a:pt x="94935" y="20206"/>
                    <a:pt x="94647" y="43909"/>
                  </a:cubicBezTo>
                  <a:cubicBezTo>
                    <a:pt x="94317" y="67652"/>
                    <a:pt x="72960" y="86623"/>
                    <a:pt x="46912" y="86294"/>
                  </a:cubicBezTo>
                  <a:cubicBezTo>
                    <a:pt x="20864" y="85964"/>
                    <a:pt x="0" y="66418"/>
                    <a:pt x="288" y="42715"/>
                  </a:cubicBezTo>
                  <a:cubicBezTo>
                    <a:pt x="617" y="18971"/>
                    <a:pt x="21975" y="1"/>
                    <a:pt x="48023" y="3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7"/>
            <p:cNvSpPr/>
            <p:nvPr/>
          </p:nvSpPr>
          <p:spPr>
            <a:xfrm>
              <a:off x="1396500" y="2209350"/>
              <a:ext cx="4814650" cy="1018500"/>
            </a:xfrm>
            <a:custGeom>
              <a:avLst/>
              <a:gdLst/>
              <a:ahLst/>
              <a:cxnLst/>
              <a:rect l="l" t="t" r="r" b="b"/>
              <a:pathLst>
                <a:path w="192586" h="40740" extrusionOk="0">
                  <a:moveTo>
                    <a:pt x="143699" y="1276"/>
                  </a:moveTo>
                  <a:cubicBezTo>
                    <a:pt x="172916" y="5268"/>
                    <a:pt x="192586" y="12387"/>
                    <a:pt x="192462" y="20247"/>
                  </a:cubicBezTo>
                  <a:cubicBezTo>
                    <a:pt x="192339" y="31892"/>
                    <a:pt x="149131" y="40740"/>
                    <a:pt x="96046" y="40081"/>
                  </a:cubicBezTo>
                  <a:cubicBezTo>
                    <a:pt x="42921" y="39382"/>
                    <a:pt x="1" y="29382"/>
                    <a:pt x="124" y="17737"/>
                  </a:cubicBezTo>
                  <a:cubicBezTo>
                    <a:pt x="248" y="9877"/>
                    <a:pt x="20082" y="3252"/>
                    <a:pt x="49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7"/>
            <p:cNvSpPr/>
            <p:nvPr/>
          </p:nvSpPr>
          <p:spPr>
            <a:xfrm>
              <a:off x="238125" y="2652750"/>
              <a:ext cx="7101575" cy="1259225"/>
            </a:xfrm>
            <a:custGeom>
              <a:avLst/>
              <a:gdLst/>
              <a:ahLst/>
              <a:cxnLst/>
              <a:rect l="l" t="t" r="r" b="b"/>
              <a:pathLst>
                <a:path w="284063" h="50369" extrusionOk="0">
                  <a:moveTo>
                    <a:pt x="142052" y="48558"/>
                  </a:moveTo>
                  <a:lnTo>
                    <a:pt x="0" y="46706"/>
                  </a:lnTo>
                  <a:cubicBezTo>
                    <a:pt x="2922" y="23456"/>
                    <a:pt x="35101" y="5638"/>
                    <a:pt x="46459" y="1"/>
                  </a:cubicBezTo>
                  <a:lnTo>
                    <a:pt x="238797" y="2511"/>
                  </a:lnTo>
                  <a:cubicBezTo>
                    <a:pt x="250031" y="8395"/>
                    <a:pt x="281758" y="27036"/>
                    <a:pt x="284063" y="503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7"/>
            <p:cNvSpPr/>
            <p:nvPr/>
          </p:nvSpPr>
          <p:spPr>
            <a:xfrm>
              <a:off x="1373875" y="2948000"/>
              <a:ext cx="696500" cy="698575"/>
            </a:xfrm>
            <a:custGeom>
              <a:avLst/>
              <a:gdLst/>
              <a:ahLst/>
              <a:cxnLst/>
              <a:rect l="l" t="t" r="r" b="b"/>
              <a:pathLst>
                <a:path w="27860" h="27943" extrusionOk="0">
                  <a:moveTo>
                    <a:pt x="27777" y="12222"/>
                  </a:moveTo>
                  <a:cubicBezTo>
                    <a:pt x="27859" y="7449"/>
                    <a:pt x="25102" y="3169"/>
                    <a:pt x="20823" y="1194"/>
                  </a:cubicBezTo>
                  <a:cubicBezTo>
                    <a:pt x="19958" y="824"/>
                    <a:pt x="19053" y="536"/>
                    <a:pt x="18148" y="371"/>
                  </a:cubicBezTo>
                  <a:cubicBezTo>
                    <a:pt x="17489" y="248"/>
                    <a:pt x="16790" y="165"/>
                    <a:pt x="16090" y="165"/>
                  </a:cubicBezTo>
                  <a:cubicBezTo>
                    <a:pt x="5473" y="1"/>
                    <a:pt x="0" y="12757"/>
                    <a:pt x="7407" y="20370"/>
                  </a:cubicBezTo>
                  <a:cubicBezTo>
                    <a:pt x="14815" y="27942"/>
                    <a:pt x="27695" y="22798"/>
                    <a:pt x="27818" y="122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7"/>
            <p:cNvSpPr/>
            <p:nvPr/>
          </p:nvSpPr>
          <p:spPr>
            <a:xfrm>
              <a:off x="2823400" y="2960350"/>
              <a:ext cx="595675" cy="607000"/>
            </a:xfrm>
            <a:custGeom>
              <a:avLst/>
              <a:gdLst/>
              <a:ahLst/>
              <a:cxnLst/>
              <a:rect l="l" t="t" r="r" b="b"/>
              <a:pathLst>
                <a:path w="23827" h="24280" extrusionOk="0">
                  <a:moveTo>
                    <a:pt x="906" y="7737"/>
                  </a:moveTo>
                  <a:cubicBezTo>
                    <a:pt x="330" y="9136"/>
                    <a:pt x="42" y="10617"/>
                    <a:pt x="1" y="12099"/>
                  </a:cubicBezTo>
                  <a:cubicBezTo>
                    <a:pt x="1" y="12469"/>
                    <a:pt x="1" y="12840"/>
                    <a:pt x="42" y="13210"/>
                  </a:cubicBezTo>
                  <a:cubicBezTo>
                    <a:pt x="536" y="19465"/>
                    <a:pt x="5844" y="24279"/>
                    <a:pt x="12140" y="24156"/>
                  </a:cubicBezTo>
                  <a:cubicBezTo>
                    <a:pt x="18436" y="24033"/>
                    <a:pt x="23539" y="19053"/>
                    <a:pt x="23786" y="12757"/>
                  </a:cubicBezTo>
                  <a:lnTo>
                    <a:pt x="23786" y="12387"/>
                  </a:lnTo>
                  <a:cubicBezTo>
                    <a:pt x="23827" y="11440"/>
                    <a:pt x="23703" y="10453"/>
                    <a:pt x="23498" y="9506"/>
                  </a:cubicBezTo>
                  <a:cubicBezTo>
                    <a:pt x="22304" y="4486"/>
                    <a:pt x="17983" y="782"/>
                    <a:pt x="12840" y="371"/>
                  </a:cubicBezTo>
                  <a:cubicBezTo>
                    <a:pt x="7655" y="1"/>
                    <a:pt x="2840" y="2963"/>
                    <a:pt x="906" y="77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7"/>
            <p:cNvSpPr/>
            <p:nvPr/>
          </p:nvSpPr>
          <p:spPr>
            <a:xfrm>
              <a:off x="4174175" y="2985050"/>
              <a:ext cx="595675" cy="602875"/>
            </a:xfrm>
            <a:custGeom>
              <a:avLst/>
              <a:gdLst/>
              <a:ahLst/>
              <a:cxnLst/>
              <a:rect l="l" t="t" r="r" b="b"/>
              <a:pathLst>
                <a:path w="23827" h="24115" extrusionOk="0">
                  <a:moveTo>
                    <a:pt x="12057" y="82"/>
                  </a:moveTo>
                  <a:cubicBezTo>
                    <a:pt x="5473" y="0"/>
                    <a:pt x="83" y="5267"/>
                    <a:pt x="0" y="11810"/>
                  </a:cubicBezTo>
                  <a:lnTo>
                    <a:pt x="0" y="12181"/>
                  </a:lnTo>
                  <a:cubicBezTo>
                    <a:pt x="124" y="18436"/>
                    <a:pt x="5103" y="23538"/>
                    <a:pt x="11358" y="23826"/>
                  </a:cubicBezTo>
                  <a:cubicBezTo>
                    <a:pt x="17654" y="24114"/>
                    <a:pt x="23045" y="19464"/>
                    <a:pt x="23744" y="13251"/>
                  </a:cubicBezTo>
                  <a:cubicBezTo>
                    <a:pt x="23785" y="12880"/>
                    <a:pt x="23785" y="12510"/>
                    <a:pt x="23785" y="12140"/>
                  </a:cubicBezTo>
                  <a:cubicBezTo>
                    <a:pt x="23827" y="10658"/>
                    <a:pt x="23580" y="9218"/>
                    <a:pt x="23045" y="7819"/>
                  </a:cubicBezTo>
                  <a:cubicBezTo>
                    <a:pt x="22715" y="6955"/>
                    <a:pt x="22304" y="6132"/>
                    <a:pt x="21769" y="5350"/>
                  </a:cubicBezTo>
                  <a:cubicBezTo>
                    <a:pt x="19588" y="2099"/>
                    <a:pt x="15967" y="124"/>
                    <a:pt x="12057" y="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7"/>
            <p:cNvSpPr/>
            <p:nvPr/>
          </p:nvSpPr>
          <p:spPr>
            <a:xfrm>
              <a:off x="5523900" y="3003550"/>
              <a:ext cx="683125" cy="674900"/>
            </a:xfrm>
            <a:custGeom>
              <a:avLst/>
              <a:gdLst/>
              <a:ahLst/>
              <a:cxnLst/>
              <a:rect l="l" t="t" r="r" b="b"/>
              <a:pathLst>
                <a:path w="27325" h="26996" extrusionOk="0">
                  <a:moveTo>
                    <a:pt x="6420" y="1359"/>
                  </a:moveTo>
                  <a:cubicBezTo>
                    <a:pt x="2552" y="3375"/>
                    <a:pt x="83" y="7367"/>
                    <a:pt x="1" y="11770"/>
                  </a:cubicBezTo>
                  <a:cubicBezTo>
                    <a:pt x="1" y="12840"/>
                    <a:pt x="124" y="13951"/>
                    <a:pt x="412" y="14980"/>
                  </a:cubicBezTo>
                  <a:cubicBezTo>
                    <a:pt x="2964" y="24486"/>
                    <a:pt x="15268" y="26996"/>
                    <a:pt x="21276" y="19218"/>
                  </a:cubicBezTo>
                  <a:cubicBezTo>
                    <a:pt x="27325" y="11482"/>
                    <a:pt x="21893" y="165"/>
                    <a:pt x="12058" y="1"/>
                  </a:cubicBezTo>
                  <a:cubicBezTo>
                    <a:pt x="11729" y="1"/>
                    <a:pt x="11359" y="42"/>
                    <a:pt x="11029" y="42"/>
                  </a:cubicBezTo>
                  <a:cubicBezTo>
                    <a:pt x="9424" y="165"/>
                    <a:pt x="7861" y="618"/>
                    <a:pt x="6420" y="135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7"/>
            <p:cNvSpPr/>
            <p:nvPr/>
          </p:nvSpPr>
          <p:spPr>
            <a:xfrm>
              <a:off x="6871600" y="3169200"/>
              <a:ext cx="448550" cy="448550"/>
            </a:xfrm>
            <a:custGeom>
              <a:avLst/>
              <a:gdLst/>
              <a:ahLst/>
              <a:cxnLst/>
              <a:rect l="l" t="t" r="r" b="b"/>
              <a:pathLst>
                <a:path w="17942" h="17942" extrusionOk="0">
                  <a:moveTo>
                    <a:pt x="124" y="5844"/>
                  </a:moveTo>
                  <a:cubicBezTo>
                    <a:pt x="0" y="12428"/>
                    <a:pt x="5268" y="17818"/>
                    <a:pt x="11852" y="17901"/>
                  </a:cubicBezTo>
                  <a:cubicBezTo>
                    <a:pt x="12880" y="17942"/>
                    <a:pt x="13868" y="17818"/>
                    <a:pt x="14856" y="17571"/>
                  </a:cubicBezTo>
                  <a:cubicBezTo>
                    <a:pt x="17942" y="10576"/>
                    <a:pt x="7778" y="0"/>
                    <a:pt x="1276" y="905"/>
                  </a:cubicBezTo>
                  <a:cubicBezTo>
                    <a:pt x="535" y="2428"/>
                    <a:pt x="124" y="4115"/>
                    <a:pt x="124" y="58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7"/>
            <p:cNvSpPr/>
            <p:nvPr/>
          </p:nvSpPr>
          <p:spPr>
            <a:xfrm>
              <a:off x="285425" y="3092025"/>
              <a:ext cx="495900" cy="440350"/>
            </a:xfrm>
            <a:custGeom>
              <a:avLst/>
              <a:gdLst/>
              <a:ahLst/>
              <a:cxnLst/>
              <a:rect l="l" t="t" r="r" b="b"/>
              <a:pathLst>
                <a:path w="19836" h="17614" extrusionOk="0">
                  <a:moveTo>
                    <a:pt x="5268" y="17490"/>
                  </a:moveTo>
                  <a:cubicBezTo>
                    <a:pt x="13951" y="17613"/>
                    <a:pt x="19836" y="8684"/>
                    <a:pt x="16297" y="742"/>
                  </a:cubicBezTo>
                  <a:cubicBezTo>
                    <a:pt x="5762" y="1"/>
                    <a:pt x="1" y="11564"/>
                    <a:pt x="2305" y="17078"/>
                  </a:cubicBezTo>
                  <a:cubicBezTo>
                    <a:pt x="3252" y="17325"/>
                    <a:pt x="4281" y="17490"/>
                    <a:pt x="5268" y="174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7"/>
            <p:cNvSpPr/>
            <p:nvPr/>
          </p:nvSpPr>
          <p:spPr>
            <a:xfrm>
              <a:off x="1587850" y="3014875"/>
              <a:ext cx="239725" cy="240750"/>
            </a:xfrm>
            <a:custGeom>
              <a:avLst/>
              <a:gdLst/>
              <a:ahLst/>
              <a:cxnLst/>
              <a:rect l="l" t="t" r="r" b="b"/>
              <a:pathLst>
                <a:path w="9589" h="9630" extrusionOk="0">
                  <a:moveTo>
                    <a:pt x="4321" y="9589"/>
                  </a:moveTo>
                  <a:cubicBezTo>
                    <a:pt x="7943" y="9424"/>
                    <a:pt x="9589" y="5021"/>
                    <a:pt x="6996" y="2511"/>
                  </a:cubicBezTo>
                  <a:cubicBezTo>
                    <a:pt x="4404" y="1"/>
                    <a:pt x="83" y="1811"/>
                    <a:pt x="1" y="5432"/>
                  </a:cubicBezTo>
                  <a:cubicBezTo>
                    <a:pt x="42" y="7737"/>
                    <a:pt x="1976" y="9630"/>
                    <a:pt x="4321" y="958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7"/>
            <p:cNvSpPr/>
            <p:nvPr/>
          </p:nvSpPr>
          <p:spPr>
            <a:xfrm>
              <a:off x="2943775" y="3038550"/>
              <a:ext cx="238700" cy="240750"/>
            </a:xfrm>
            <a:custGeom>
              <a:avLst/>
              <a:gdLst/>
              <a:ahLst/>
              <a:cxnLst/>
              <a:rect l="l" t="t" r="r" b="b"/>
              <a:pathLst>
                <a:path w="9548" h="9630" extrusionOk="0">
                  <a:moveTo>
                    <a:pt x="4321" y="9588"/>
                  </a:moveTo>
                  <a:cubicBezTo>
                    <a:pt x="7901" y="9382"/>
                    <a:pt x="9547" y="5020"/>
                    <a:pt x="6955" y="2510"/>
                  </a:cubicBezTo>
                  <a:cubicBezTo>
                    <a:pt x="4362" y="0"/>
                    <a:pt x="41" y="1811"/>
                    <a:pt x="0" y="5391"/>
                  </a:cubicBezTo>
                  <a:cubicBezTo>
                    <a:pt x="41" y="7736"/>
                    <a:pt x="1975" y="9629"/>
                    <a:pt x="4321" y="95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7"/>
            <p:cNvSpPr/>
            <p:nvPr/>
          </p:nvSpPr>
          <p:spPr>
            <a:xfrm>
              <a:off x="4308950" y="3032375"/>
              <a:ext cx="239725" cy="239725"/>
            </a:xfrm>
            <a:custGeom>
              <a:avLst/>
              <a:gdLst/>
              <a:ahLst/>
              <a:cxnLst/>
              <a:rect l="l" t="t" r="r" b="b"/>
              <a:pathLst>
                <a:path w="9589" h="9589" extrusionOk="0">
                  <a:moveTo>
                    <a:pt x="4321" y="9588"/>
                  </a:moveTo>
                  <a:cubicBezTo>
                    <a:pt x="7942" y="9382"/>
                    <a:pt x="9588" y="5020"/>
                    <a:pt x="6996" y="2510"/>
                  </a:cubicBezTo>
                  <a:cubicBezTo>
                    <a:pt x="4403" y="0"/>
                    <a:pt x="82" y="1811"/>
                    <a:pt x="0" y="5391"/>
                  </a:cubicBezTo>
                  <a:cubicBezTo>
                    <a:pt x="82" y="7736"/>
                    <a:pt x="1975" y="9588"/>
                    <a:pt x="4321" y="95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7"/>
            <p:cNvSpPr/>
            <p:nvPr/>
          </p:nvSpPr>
          <p:spPr>
            <a:xfrm>
              <a:off x="5611350" y="3084825"/>
              <a:ext cx="238700" cy="240775"/>
            </a:xfrm>
            <a:custGeom>
              <a:avLst/>
              <a:gdLst/>
              <a:ahLst/>
              <a:cxnLst/>
              <a:rect l="l" t="t" r="r" b="b"/>
              <a:pathLst>
                <a:path w="9548" h="9631" extrusionOk="0">
                  <a:moveTo>
                    <a:pt x="4322" y="9589"/>
                  </a:moveTo>
                  <a:cubicBezTo>
                    <a:pt x="7902" y="9424"/>
                    <a:pt x="9548" y="5021"/>
                    <a:pt x="6955" y="2511"/>
                  </a:cubicBezTo>
                  <a:cubicBezTo>
                    <a:pt x="4363" y="1"/>
                    <a:pt x="42" y="1811"/>
                    <a:pt x="1" y="5433"/>
                  </a:cubicBezTo>
                  <a:cubicBezTo>
                    <a:pt x="42" y="7737"/>
                    <a:pt x="1976" y="9630"/>
                    <a:pt x="4322" y="958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37"/>
          <p:cNvGrpSpPr/>
          <p:nvPr/>
        </p:nvGrpSpPr>
        <p:grpSpPr>
          <a:xfrm>
            <a:off x="6806920" y="2016557"/>
            <a:ext cx="975163" cy="709969"/>
            <a:chOff x="238125" y="245450"/>
            <a:chExt cx="7133600" cy="5193625"/>
          </a:xfrm>
        </p:grpSpPr>
        <p:sp>
          <p:nvSpPr>
            <p:cNvPr id="5084" name="Google Shape;5084;p37"/>
            <p:cNvSpPr/>
            <p:nvPr/>
          </p:nvSpPr>
          <p:spPr>
            <a:xfrm>
              <a:off x="1864350" y="3423450"/>
              <a:ext cx="3834875" cy="2015625"/>
            </a:xfrm>
            <a:custGeom>
              <a:avLst/>
              <a:gdLst/>
              <a:ahLst/>
              <a:cxnLst/>
              <a:rect l="l" t="t" r="r" b="b"/>
              <a:pathLst>
                <a:path w="153395" h="80625" extrusionOk="0">
                  <a:moveTo>
                    <a:pt x="76697" y="0"/>
                  </a:moveTo>
                  <a:cubicBezTo>
                    <a:pt x="34309" y="0"/>
                    <a:pt x="1" y="18057"/>
                    <a:pt x="1" y="40312"/>
                  </a:cubicBezTo>
                  <a:cubicBezTo>
                    <a:pt x="1" y="62567"/>
                    <a:pt x="34309" y="80624"/>
                    <a:pt x="76697" y="80624"/>
                  </a:cubicBezTo>
                  <a:cubicBezTo>
                    <a:pt x="119041" y="80624"/>
                    <a:pt x="153394" y="62567"/>
                    <a:pt x="153394" y="40312"/>
                  </a:cubicBezTo>
                  <a:cubicBezTo>
                    <a:pt x="153394" y="18057"/>
                    <a:pt x="119041" y="0"/>
                    <a:pt x="766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7"/>
            <p:cNvSpPr/>
            <p:nvPr/>
          </p:nvSpPr>
          <p:spPr>
            <a:xfrm>
              <a:off x="2334975" y="1401075"/>
              <a:ext cx="2939900" cy="1919700"/>
            </a:xfrm>
            <a:custGeom>
              <a:avLst/>
              <a:gdLst/>
              <a:ahLst/>
              <a:cxnLst/>
              <a:rect l="l" t="t" r="r" b="b"/>
              <a:pathLst>
                <a:path w="117596" h="76788" extrusionOk="0">
                  <a:moveTo>
                    <a:pt x="12143" y="1"/>
                  </a:moveTo>
                  <a:cubicBezTo>
                    <a:pt x="4514" y="8036"/>
                    <a:pt x="0" y="18103"/>
                    <a:pt x="0" y="29027"/>
                  </a:cubicBezTo>
                  <a:cubicBezTo>
                    <a:pt x="0" y="55435"/>
                    <a:pt x="26318" y="76787"/>
                    <a:pt x="58775" y="76787"/>
                  </a:cubicBezTo>
                  <a:cubicBezTo>
                    <a:pt x="91233" y="76787"/>
                    <a:pt x="117596" y="55435"/>
                    <a:pt x="117596" y="29027"/>
                  </a:cubicBezTo>
                  <a:cubicBezTo>
                    <a:pt x="117596" y="18103"/>
                    <a:pt x="113081" y="8036"/>
                    <a:pt x="105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7"/>
            <p:cNvSpPr/>
            <p:nvPr/>
          </p:nvSpPr>
          <p:spPr>
            <a:xfrm>
              <a:off x="2144250" y="2087225"/>
              <a:ext cx="3321350" cy="279925"/>
            </a:xfrm>
            <a:custGeom>
              <a:avLst/>
              <a:gdLst/>
              <a:ahLst/>
              <a:cxnLst/>
              <a:rect l="l" t="t" r="r" b="b"/>
              <a:pathLst>
                <a:path w="132854" h="11197" extrusionOk="0">
                  <a:moveTo>
                    <a:pt x="3928" y="1"/>
                  </a:moveTo>
                  <a:lnTo>
                    <a:pt x="0" y="11196"/>
                  </a:lnTo>
                  <a:lnTo>
                    <a:pt x="132854" y="11196"/>
                  </a:lnTo>
                  <a:lnTo>
                    <a:pt x="128881" y="1"/>
                  </a:lnTo>
                  <a:close/>
                </a:path>
              </a:pathLst>
            </a:custGeom>
            <a:solidFill>
              <a:srgbClr val="231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7"/>
            <p:cNvSpPr/>
            <p:nvPr/>
          </p:nvSpPr>
          <p:spPr>
            <a:xfrm>
              <a:off x="484125" y="4041900"/>
              <a:ext cx="6641575" cy="671500"/>
            </a:xfrm>
            <a:custGeom>
              <a:avLst/>
              <a:gdLst/>
              <a:ahLst/>
              <a:cxnLst/>
              <a:rect l="l" t="t" r="r" b="b"/>
              <a:pathLst>
                <a:path w="265663" h="26860" extrusionOk="0">
                  <a:moveTo>
                    <a:pt x="1" y="0"/>
                  </a:moveTo>
                  <a:cubicBezTo>
                    <a:pt x="1" y="14671"/>
                    <a:pt x="29343" y="26860"/>
                    <a:pt x="51192" y="26860"/>
                  </a:cubicBezTo>
                  <a:lnTo>
                    <a:pt x="214426" y="26860"/>
                  </a:lnTo>
                  <a:cubicBezTo>
                    <a:pt x="236275" y="26860"/>
                    <a:pt x="265663" y="14671"/>
                    <a:pt x="265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7"/>
            <p:cNvSpPr/>
            <p:nvPr/>
          </p:nvSpPr>
          <p:spPr>
            <a:xfrm>
              <a:off x="484125" y="2561225"/>
              <a:ext cx="6641575" cy="671525"/>
            </a:xfrm>
            <a:custGeom>
              <a:avLst/>
              <a:gdLst/>
              <a:ahLst/>
              <a:cxnLst/>
              <a:rect l="l" t="t" r="r" b="b"/>
              <a:pathLst>
                <a:path w="265663" h="26861" extrusionOk="0">
                  <a:moveTo>
                    <a:pt x="51192" y="1"/>
                  </a:moveTo>
                  <a:cubicBezTo>
                    <a:pt x="29343" y="1"/>
                    <a:pt x="1" y="12189"/>
                    <a:pt x="1" y="26860"/>
                  </a:cubicBezTo>
                  <a:lnTo>
                    <a:pt x="265663" y="26860"/>
                  </a:lnTo>
                  <a:cubicBezTo>
                    <a:pt x="265663" y="12189"/>
                    <a:pt x="236320" y="1"/>
                    <a:pt x="2144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7"/>
            <p:cNvSpPr/>
            <p:nvPr/>
          </p:nvSpPr>
          <p:spPr>
            <a:xfrm>
              <a:off x="1415200" y="2561225"/>
              <a:ext cx="4779450" cy="671525"/>
            </a:xfrm>
            <a:custGeom>
              <a:avLst/>
              <a:gdLst/>
              <a:ahLst/>
              <a:cxnLst/>
              <a:rect l="l" t="t" r="r" b="b"/>
              <a:pathLst>
                <a:path w="191178" h="26861" extrusionOk="0">
                  <a:moveTo>
                    <a:pt x="36836" y="1"/>
                  </a:moveTo>
                  <a:cubicBezTo>
                    <a:pt x="21127" y="1"/>
                    <a:pt x="0" y="12189"/>
                    <a:pt x="0" y="26860"/>
                  </a:cubicBezTo>
                  <a:lnTo>
                    <a:pt x="191177" y="26860"/>
                  </a:lnTo>
                  <a:cubicBezTo>
                    <a:pt x="191177" y="12189"/>
                    <a:pt x="170051" y="1"/>
                    <a:pt x="154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7"/>
            <p:cNvSpPr/>
            <p:nvPr/>
          </p:nvSpPr>
          <p:spPr>
            <a:xfrm>
              <a:off x="2511025" y="2561225"/>
              <a:ext cx="2586675" cy="671525"/>
            </a:xfrm>
            <a:custGeom>
              <a:avLst/>
              <a:gdLst/>
              <a:ahLst/>
              <a:cxnLst/>
              <a:rect l="l" t="t" r="r" b="b"/>
              <a:pathLst>
                <a:path w="103467" h="26861" extrusionOk="0">
                  <a:moveTo>
                    <a:pt x="19953" y="1"/>
                  </a:moveTo>
                  <a:cubicBezTo>
                    <a:pt x="11466" y="1"/>
                    <a:pt x="0" y="12189"/>
                    <a:pt x="0" y="26860"/>
                  </a:cubicBezTo>
                  <a:lnTo>
                    <a:pt x="103466" y="26860"/>
                  </a:lnTo>
                  <a:cubicBezTo>
                    <a:pt x="103466" y="12189"/>
                    <a:pt x="92045" y="1"/>
                    <a:pt x="8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7"/>
            <p:cNvSpPr/>
            <p:nvPr/>
          </p:nvSpPr>
          <p:spPr>
            <a:xfrm>
              <a:off x="3383400" y="2561225"/>
              <a:ext cx="841925" cy="671525"/>
            </a:xfrm>
            <a:custGeom>
              <a:avLst/>
              <a:gdLst/>
              <a:ahLst/>
              <a:cxnLst/>
              <a:rect l="l" t="t" r="r" b="b"/>
              <a:pathLst>
                <a:path w="33677" h="26861" extrusionOk="0">
                  <a:moveTo>
                    <a:pt x="6501" y="1"/>
                  </a:moveTo>
                  <a:cubicBezTo>
                    <a:pt x="3747" y="1"/>
                    <a:pt x="0" y="12189"/>
                    <a:pt x="0" y="26860"/>
                  </a:cubicBezTo>
                  <a:lnTo>
                    <a:pt x="33676" y="26860"/>
                  </a:lnTo>
                  <a:cubicBezTo>
                    <a:pt x="33676" y="12189"/>
                    <a:pt x="29975" y="1"/>
                    <a:pt x="27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7"/>
            <p:cNvSpPr/>
            <p:nvPr/>
          </p:nvSpPr>
          <p:spPr>
            <a:xfrm>
              <a:off x="457050" y="3385075"/>
              <a:ext cx="6694600" cy="504475"/>
            </a:xfrm>
            <a:custGeom>
              <a:avLst/>
              <a:gdLst/>
              <a:ahLst/>
              <a:cxnLst/>
              <a:rect l="l" t="t" r="r" b="b"/>
              <a:pathLst>
                <a:path w="267784" h="20179" extrusionOk="0">
                  <a:moveTo>
                    <a:pt x="1" y="0"/>
                  </a:moveTo>
                  <a:lnTo>
                    <a:pt x="1" y="20179"/>
                  </a:lnTo>
                  <a:lnTo>
                    <a:pt x="267784" y="20179"/>
                  </a:lnTo>
                  <a:lnTo>
                    <a:pt x="26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7"/>
            <p:cNvSpPr/>
            <p:nvPr/>
          </p:nvSpPr>
          <p:spPr>
            <a:xfrm>
              <a:off x="591350" y="3521625"/>
              <a:ext cx="270875" cy="231375"/>
            </a:xfrm>
            <a:custGeom>
              <a:avLst/>
              <a:gdLst/>
              <a:ahLst/>
              <a:cxnLst/>
              <a:rect l="l" t="t" r="r" b="b"/>
              <a:pathLst>
                <a:path w="10835" h="9255" extrusionOk="0">
                  <a:moveTo>
                    <a:pt x="6230" y="1"/>
                  </a:moveTo>
                  <a:cubicBezTo>
                    <a:pt x="2077" y="1"/>
                    <a:pt x="1" y="4966"/>
                    <a:pt x="2935" y="7901"/>
                  </a:cubicBezTo>
                  <a:cubicBezTo>
                    <a:pt x="3883" y="8835"/>
                    <a:pt x="5044" y="9254"/>
                    <a:pt x="6181" y="9254"/>
                  </a:cubicBezTo>
                  <a:cubicBezTo>
                    <a:pt x="8561" y="9254"/>
                    <a:pt x="10835" y="7416"/>
                    <a:pt x="10835" y="4605"/>
                  </a:cubicBezTo>
                  <a:cubicBezTo>
                    <a:pt x="10835" y="2077"/>
                    <a:pt x="8758" y="1"/>
                    <a:pt x="6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7"/>
            <p:cNvSpPr/>
            <p:nvPr/>
          </p:nvSpPr>
          <p:spPr>
            <a:xfrm>
              <a:off x="1203025" y="3521625"/>
              <a:ext cx="270875" cy="231375"/>
            </a:xfrm>
            <a:custGeom>
              <a:avLst/>
              <a:gdLst/>
              <a:ahLst/>
              <a:cxnLst/>
              <a:rect l="l" t="t" r="r" b="b"/>
              <a:pathLst>
                <a:path w="10835" h="9255" extrusionOk="0">
                  <a:moveTo>
                    <a:pt x="6230" y="1"/>
                  </a:moveTo>
                  <a:cubicBezTo>
                    <a:pt x="2077" y="1"/>
                    <a:pt x="1" y="4966"/>
                    <a:pt x="2935" y="7901"/>
                  </a:cubicBezTo>
                  <a:cubicBezTo>
                    <a:pt x="3869" y="8835"/>
                    <a:pt x="5025" y="9254"/>
                    <a:pt x="6161" y="9254"/>
                  </a:cubicBezTo>
                  <a:cubicBezTo>
                    <a:pt x="8540" y="9254"/>
                    <a:pt x="10835" y="7416"/>
                    <a:pt x="10835" y="4605"/>
                  </a:cubicBezTo>
                  <a:cubicBezTo>
                    <a:pt x="10835" y="2077"/>
                    <a:pt x="8758" y="1"/>
                    <a:pt x="6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7"/>
            <p:cNvSpPr/>
            <p:nvPr/>
          </p:nvSpPr>
          <p:spPr>
            <a:xfrm>
              <a:off x="1814700" y="3521625"/>
              <a:ext cx="270875" cy="231375"/>
            </a:xfrm>
            <a:custGeom>
              <a:avLst/>
              <a:gdLst/>
              <a:ahLst/>
              <a:cxnLst/>
              <a:rect l="l" t="t" r="r" b="b"/>
              <a:pathLst>
                <a:path w="10835" h="9255" extrusionOk="0">
                  <a:moveTo>
                    <a:pt x="6185" y="1"/>
                  </a:moveTo>
                  <a:cubicBezTo>
                    <a:pt x="2077" y="1"/>
                    <a:pt x="1" y="4966"/>
                    <a:pt x="2935" y="7901"/>
                  </a:cubicBezTo>
                  <a:cubicBezTo>
                    <a:pt x="3869" y="8835"/>
                    <a:pt x="5025" y="9254"/>
                    <a:pt x="6161" y="9254"/>
                  </a:cubicBezTo>
                  <a:cubicBezTo>
                    <a:pt x="8540" y="9254"/>
                    <a:pt x="10835" y="7416"/>
                    <a:pt x="10835" y="4605"/>
                  </a:cubicBezTo>
                  <a:cubicBezTo>
                    <a:pt x="10835"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7"/>
            <p:cNvSpPr/>
            <p:nvPr/>
          </p:nvSpPr>
          <p:spPr>
            <a:xfrm>
              <a:off x="2426375" y="3521625"/>
              <a:ext cx="270875" cy="231375"/>
            </a:xfrm>
            <a:custGeom>
              <a:avLst/>
              <a:gdLst/>
              <a:ahLst/>
              <a:cxnLst/>
              <a:rect l="l" t="t" r="r" b="b"/>
              <a:pathLst>
                <a:path w="10835" h="9255" extrusionOk="0">
                  <a:moveTo>
                    <a:pt x="6185" y="1"/>
                  </a:moveTo>
                  <a:cubicBezTo>
                    <a:pt x="2077" y="1"/>
                    <a:pt x="1" y="4966"/>
                    <a:pt x="2935" y="7901"/>
                  </a:cubicBezTo>
                  <a:cubicBezTo>
                    <a:pt x="3869" y="8835"/>
                    <a:pt x="5025" y="9254"/>
                    <a:pt x="6161" y="9254"/>
                  </a:cubicBezTo>
                  <a:cubicBezTo>
                    <a:pt x="8540" y="9254"/>
                    <a:pt x="10835" y="7416"/>
                    <a:pt x="10835" y="4605"/>
                  </a:cubicBezTo>
                  <a:cubicBezTo>
                    <a:pt x="10835"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7"/>
            <p:cNvSpPr/>
            <p:nvPr/>
          </p:nvSpPr>
          <p:spPr>
            <a:xfrm>
              <a:off x="3038050" y="3521625"/>
              <a:ext cx="270875" cy="231375"/>
            </a:xfrm>
            <a:custGeom>
              <a:avLst/>
              <a:gdLst/>
              <a:ahLst/>
              <a:cxnLst/>
              <a:rect l="l" t="t" r="r" b="b"/>
              <a:pathLst>
                <a:path w="10835" h="9255" extrusionOk="0">
                  <a:moveTo>
                    <a:pt x="6185" y="1"/>
                  </a:moveTo>
                  <a:cubicBezTo>
                    <a:pt x="2077" y="1"/>
                    <a:pt x="1" y="4966"/>
                    <a:pt x="2935" y="7901"/>
                  </a:cubicBezTo>
                  <a:cubicBezTo>
                    <a:pt x="3869" y="8835"/>
                    <a:pt x="5025" y="9254"/>
                    <a:pt x="6161" y="9254"/>
                  </a:cubicBezTo>
                  <a:cubicBezTo>
                    <a:pt x="8540" y="9254"/>
                    <a:pt x="10835" y="7416"/>
                    <a:pt x="10835" y="4605"/>
                  </a:cubicBezTo>
                  <a:cubicBezTo>
                    <a:pt x="10835"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7"/>
            <p:cNvSpPr/>
            <p:nvPr/>
          </p:nvSpPr>
          <p:spPr>
            <a:xfrm>
              <a:off x="3649725" y="3521625"/>
              <a:ext cx="270875" cy="231375"/>
            </a:xfrm>
            <a:custGeom>
              <a:avLst/>
              <a:gdLst/>
              <a:ahLst/>
              <a:cxnLst/>
              <a:rect l="l" t="t" r="r" b="b"/>
              <a:pathLst>
                <a:path w="10835" h="9255" extrusionOk="0">
                  <a:moveTo>
                    <a:pt x="6185" y="1"/>
                  </a:moveTo>
                  <a:cubicBezTo>
                    <a:pt x="2077" y="1"/>
                    <a:pt x="1" y="4966"/>
                    <a:pt x="2935" y="7901"/>
                  </a:cubicBezTo>
                  <a:cubicBezTo>
                    <a:pt x="3869" y="8835"/>
                    <a:pt x="5025" y="9254"/>
                    <a:pt x="6162" y="9254"/>
                  </a:cubicBezTo>
                  <a:cubicBezTo>
                    <a:pt x="8540" y="9254"/>
                    <a:pt x="10835" y="7416"/>
                    <a:pt x="10835" y="4605"/>
                  </a:cubicBezTo>
                  <a:cubicBezTo>
                    <a:pt x="10835"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7"/>
            <p:cNvSpPr/>
            <p:nvPr/>
          </p:nvSpPr>
          <p:spPr>
            <a:xfrm>
              <a:off x="4261400" y="3521625"/>
              <a:ext cx="270875" cy="231375"/>
            </a:xfrm>
            <a:custGeom>
              <a:avLst/>
              <a:gdLst/>
              <a:ahLst/>
              <a:cxnLst/>
              <a:rect l="l" t="t" r="r" b="b"/>
              <a:pathLst>
                <a:path w="10835" h="9255" extrusionOk="0">
                  <a:moveTo>
                    <a:pt x="6185" y="1"/>
                  </a:moveTo>
                  <a:cubicBezTo>
                    <a:pt x="2077" y="1"/>
                    <a:pt x="1" y="4966"/>
                    <a:pt x="2935" y="7901"/>
                  </a:cubicBezTo>
                  <a:cubicBezTo>
                    <a:pt x="3869" y="8835"/>
                    <a:pt x="5025" y="9254"/>
                    <a:pt x="6162" y="9254"/>
                  </a:cubicBezTo>
                  <a:cubicBezTo>
                    <a:pt x="8540" y="9254"/>
                    <a:pt x="10835" y="7416"/>
                    <a:pt x="10835" y="4605"/>
                  </a:cubicBezTo>
                  <a:cubicBezTo>
                    <a:pt x="10835"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7"/>
            <p:cNvSpPr/>
            <p:nvPr/>
          </p:nvSpPr>
          <p:spPr>
            <a:xfrm>
              <a:off x="4873075" y="3521625"/>
              <a:ext cx="270900" cy="231375"/>
            </a:xfrm>
            <a:custGeom>
              <a:avLst/>
              <a:gdLst/>
              <a:ahLst/>
              <a:cxnLst/>
              <a:rect l="l" t="t" r="r" b="b"/>
              <a:pathLst>
                <a:path w="10836" h="9255" extrusionOk="0">
                  <a:moveTo>
                    <a:pt x="6185" y="1"/>
                  </a:moveTo>
                  <a:cubicBezTo>
                    <a:pt x="2077" y="1"/>
                    <a:pt x="1" y="4966"/>
                    <a:pt x="2935" y="7901"/>
                  </a:cubicBezTo>
                  <a:cubicBezTo>
                    <a:pt x="3869" y="8835"/>
                    <a:pt x="5025" y="9254"/>
                    <a:pt x="6162" y="9254"/>
                  </a:cubicBezTo>
                  <a:cubicBezTo>
                    <a:pt x="8541" y="9254"/>
                    <a:pt x="10835" y="7416"/>
                    <a:pt x="10835" y="4605"/>
                  </a:cubicBezTo>
                  <a:cubicBezTo>
                    <a:pt x="10835" y="2077"/>
                    <a:pt x="8759"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7"/>
            <p:cNvSpPr/>
            <p:nvPr/>
          </p:nvSpPr>
          <p:spPr>
            <a:xfrm>
              <a:off x="5484775" y="3521625"/>
              <a:ext cx="270875" cy="231375"/>
            </a:xfrm>
            <a:custGeom>
              <a:avLst/>
              <a:gdLst/>
              <a:ahLst/>
              <a:cxnLst/>
              <a:rect l="l" t="t" r="r" b="b"/>
              <a:pathLst>
                <a:path w="10835" h="9255" extrusionOk="0">
                  <a:moveTo>
                    <a:pt x="6184" y="1"/>
                  </a:moveTo>
                  <a:cubicBezTo>
                    <a:pt x="2077" y="1"/>
                    <a:pt x="0" y="4966"/>
                    <a:pt x="2934" y="7901"/>
                  </a:cubicBezTo>
                  <a:cubicBezTo>
                    <a:pt x="3868" y="8835"/>
                    <a:pt x="5024" y="9254"/>
                    <a:pt x="6161" y="9254"/>
                  </a:cubicBezTo>
                  <a:cubicBezTo>
                    <a:pt x="8540" y="9254"/>
                    <a:pt x="10834" y="7416"/>
                    <a:pt x="10834" y="4605"/>
                  </a:cubicBezTo>
                  <a:cubicBezTo>
                    <a:pt x="10834" y="2077"/>
                    <a:pt x="8758" y="1"/>
                    <a:pt x="6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7"/>
            <p:cNvSpPr/>
            <p:nvPr/>
          </p:nvSpPr>
          <p:spPr>
            <a:xfrm>
              <a:off x="6096450" y="3521625"/>
              <a:ext cx="270875" cy="231375"/>
            </a:xfrm>
            <a:custGeom>
              <a:avLst/>
              <a:gdLst/>
              <a:ahLst/>
              <a:cxnLst/>
              <a:rect l="l" t="t" r="r" b="b"/>
              <a:pathLst>
                <a:path w="10835" h="9255" extrusionOk="0">
                  <a:moveTo>
                    <a:pt x="6185" y="1"/>
                  </a:moveTo>
                  <a:cubicBezTo>
                    <a:pt x="2077" y="1"/>
                    <a:pt x="0" y="4966"/>
                    <a:pt x="2934" y="7901"/>
                  </a:cubicBezTo>
                  <a:cubicBezTo>
                    <a:pt x="3868" y="8835"/>
                    <a:pt x="5024" y="9254"/>
                    <a:pt x="6161" y="9254"/>
                  </a:cubicBezTo>
                  <a:cubicBezTo>
                    <a:pt x="8540" y="9254"/>
                    <a:pt x="10834" y="7416"/>
                    <a:pt x="10834" y="4605"/>
                  </a:cubicBezTo>
                  <a:cubicBezTo>
                    <a:pt x="10834"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7"/>
            <p:cNvSpPr/>
            <p:nvPr/>
          </p:nvSpPr>
          <p:spPr>
            <a:xfrm>
              <a:off x="6708125" y="3521625"/>
              <a:ext cx="270875" cy="231375"/>
            </a:xfrm>
            <a:custGeom>
              <a:avLst/>
              <a:gdLst/>
              <a:ahLst/>
              <a:cxnLst/>
              <a:rect l="l" t="t" r="r" b="b"/>
              <a:pathLst>
                <a:path w="10835" h="9255" extrusionOk="0">
                  <a:moveTo>
                    <a:pt x="6185" y="1"/>
                  </a:moveTo>
                  <a:cubicBezTo>
                    <a:pt x="2077" y="1"/>
                    <a:pt x="0" y="4966"/>
                    <a:pt x="2934" y="7901"/>
                  </a:cubicBezTo>
                  <a:cubicBezTo>
                    <a:pt x="3868" y="8835"/>
                    <a:pt x="5024" y="9254"/>
                    <a:pt x="6161" y="9254"/>
                  </a:cubicBezTo>
                  <a:cubicBezTo>
                    <a:pt x="8540" y="9254"/>
                    <a:pt x="10834" y="7416"/>
                    <a:pt x="10834" y="4605"/>
                  </a:cubicBezTo>
                  <a:cubicBezTo>
                    <a:pt x="10834" y="2077"/>
                    <a:pt x="8758" y="1"/>
                    <a:pt x="6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7"/>
            <p:cNvSpPr/>
            <p:nvPr/>
          </p:nvSpPr>
          <p:spPr>
            <a:xfrm>
              <a:off x="238125" y="3123250"/>
              <a:ext cx="7133600" cy="265225"/>
            </a:xfrm>
            <a:custGeom>
              <a:avLst/>
              <a:gdLst/>
              <a:ahLst/>
              <a:cxnLst/>
              <a:rect l="l" t="t" r="r" b="b"/>
              <a:pathLst>
                <a:path w="285344" h="10609" extrusionOk="0">
                  <a:moveTo>
                    <a:pt x="3973" y="0"/>
                  </a:moveTo>
                  <a:cubicBezTo>
                    <a:pt x="1761" y="0"/>
                    <a:pt x="0" y="1761"/>
                    <a:pt x="0" y="3973"/>
                  </a:cubicBezTo>
                  <a:lnTo>
                    <a:pt x="0" y="6636"/>
                  </a:lnTo>
                  <a:cubicBezTo>
                    <a:pt x="0" y="8848"/>
                    <a:pt x="1761" y="10609"/>
                    <a:pt x="3973" y="10609"/>
                  </a:cubicBezTo>
                  <a:lnTo>
                    <a:pt x="281326" y="10609"/>
                  </a:lnTo>
                  <a:cubicBezTo>
                    <a:pt x="283538" y="10609"/>
                    <a:pt x="285344" y="8848"/>
                    <a:pt x="285344" y="6636"/>
                  </a:cubicBezTo>
                  <a:lnTo>
                    <a:pt x="285344" y="3973"/>
                  </a:lnTo>
                  <a:cubicBezTo>
                    <a:pt x="285344" y="1761"/>
                    <a:pt x="283538" y="0"/>
                    <a:pt x="28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7"/>
            <p:cNvSpPr/>
            <p:nvPr/>
          </p:nvSpPr>
          <p:spPr>
            <a:xfrm>
              <a:off x="238125" y="3886150"/>
              <a:ext cx="7133600" cy="265225"/>
            </a:xfrm>
            <a:custGeom>
              <a:avLst/>
              <a:gdLst/>
              <a:ahLst/>
              <a:cxnLst/>
              <a:rect l="l" t="t" r="r" b="b"/>
              <a:pathLst>
                <a:path w="285344" h="10609" extrusionOk="0">
                  <a:moveTo>
                    <a:pt x="3973" y="1"/>
                  </a:moveTo>
                  <a:cubicBezTo>
                    <a:pt x="1761" y="1"/>
                    <a:pt x="0" y="1761"/>
                    <a:pt x="0" y="3973"/>
                  </a:cubicBezTo>
                  <a:lnTo>
                    <a:pt x="0" y="6636"/>
                  </a:lnTo>
                  <a:cubicBezTo>
                    <a:pt x="0" y="8848"/>
                    <a:pt x="1761" y="10609"/>
                    <a:pt x="3973" y="10609"/>
                  </a:cubicBezTo>
                  <a:lnTo>
                    <a:pt x="281326" y="10609"/>
                  </a:lnTo>
                  <a:cubicBezTo>
                    <a:pt x="283538" y="10609"/>
                    <a:pt x="285344" y="8848"/>
                    <a:pt x="285344" y="6636"/>
                  </a:cubicBezTo>
                  <a:lnTo>
                    <a:pt x="285344" y="3973"/>
                  </a:lnTo>
                  <a:cubicBezTo>
                    <a:pt x="285344" y="1761"/>
                    <a:pt x="283538" y="1"/>
                    <a:pt x="281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7"/>
            <p:cNvSpPr/>
            <p:nvPr/>
          </p:nvSpPr>
          <p:spPr>
            <a:xfrm>
              <a:off x="1594625" y="2270075"/>
              <a:ext cx="4419450" cy="291175"/>
            </a:xfrm>
            <a:custGeom>
              <a:avLst/>
              <a:gdLst/>
              <a:ahLst/>
              <a:cxnLst/>
              <a:rect l="l" t="t" r="r" b="b"/>
              <a:pathLst>
                <a:path w="176778" h="11647" extrusionOk="0">
                  <a:moveTo>
                    <a:pt x="3748" y="0"/>
                  </a:moveTo>
                  <a:cubicBezTo>
                    <a:pt x="1671" y="0"/>
                    <a:pt x="1" y="1670"/>
                    <a:pt x="1" y="3747"/>
                  </a:cubicBezTo>
                  <a:lnTo>
                    <a:pt x="1" y="7900"/>
                  </a:lnTo>
                  <a:cubicBezTo>
                    <a:pt x="1" y="9976"/>
                    <a:pt x="1671" y="11647"/>
                    <a:pt x="3748" y="11647"/>
                  </a:cubicBezTo>
                  <a:lnTo>
                    <a:pt x="173031" y="11647"/>
                  </a:lnTo>
                  <a:cubicBezTo>
                    <a:pt x="175107" y="11647"/>
                    <a:pt x="176778" y="9976"/>
                    <a:pt x="176778" y="7900"/>
                  </a:cubicBezTo>
                  <a:lnTo>
                    <a:pt x="176778" y="3747"/>
                  </a:lnTo>
                  <a:cubicBezTo>
                    <a:pt x="176778" y="1670"/>
                    <a:pt x="175107" y="0"/>
                    <a:pt x="1730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7"/>
            <p:cNvSpPr/>
            <p:nvPr/>
          </p:nvSpPr>
          <p:spPr>
            <a:xfrm>
              <a:off x="1594625" y="4713375"/>
              <a:ext cx="4419450" cy="291200"/>
            </a:xfrm>
            <a:custGeom>
              <a:avLst/>
              <a:gdLst/>
              <a:ahLst/>
              <a:cxnLst/>
              <a:rect l="l" t="t" r="r" b="b"/>
              <a:pathLst>
                <a:path w="176778" h="11648" extrusionOk="0">
                  <a:moveTo>
                    <a:pt x="3748" y="1"/>
                  </a:moveTo>
                  <a:cubicBezTo>
                    <a:pt x="1671" y="1"/>
                    <a:pt x="1" y="1671"/>
                    <a:pt x="1" y="3748"/>
                  </a:cubicBezTo>
                  <a:lnTo>
                    <a:pt x="1" y="7901"/>
                  </a:lnTo>
                  <a:cubicBezTo>
                    <a:pt x="1" y="9977"/>
                    <a:pt x="1671" y="11647"/>
                    <a:pt x="3748" y="11647"/>
                  </a:cubicBezTo>
                  <a:lnTo>
                    <a:pt x="173031" y="11647"/>
                  </a:lnTo>
                  <a:cubicBezTo>
                    <a:pt x="175107" y="11647"/>
                    <a:pt x="176778" y="9977"/>
                    <a:pt x="176778" y="7901"/>
                  </a:cubicBezTo>
                  <a:lnTo>
                    <a:pt x="176778" y="3748"/>
                  </a:lnTo>
                  <a:cubicBezTo>
                    <a:pt x="176778" y="1671"/>
                    <a:pt x="175107" y="1"/>
                    <a:pt x="1730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7"/>
            <p:cNvSpPr/>
            <p:nvPr/>
          </p:nvSpPr>
          <p:spPr>
            <a:xfrm>
              <a:off x="2638550" y="939500"/>
              <a:ext cx="2332750" cy="468375"/>
            </a:xfrm>
            <a:custGeom>
              <a:avLst/>
              <a:gdLst/>
              <a:ahLst/>
              <a:cxnLst/>
              <a:rect l="l" t="t" r="r" b="b"/>
              <a:pathLst>
                <a:path w="93310" h="18735" extrusionOk="0">
                  <a:moveTo>
                    <a:pt x="46632" y="0"/>
                  </a:moveTo>
                  <a:cubicBezTo>
                    <a:pt x="27627" y="0"/>
                    <a:pt x="10744" y="7359"/>
                    <a:pt x="0" y="18734"/>
                  </a:cubicBezTo>
                  <a:lnTo>
                    <a:pt x="93309" y="18734"/>
                  </a:lnTo>
                  <a:cubicBezTo>
                    <a:pt x="82611" y="7359"/>
                    <a:pt x="65682" y="0"/>
                    <a:pt x="46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7"/>
            <p:cNvSpPr/>
            <p:nvPr/>
          </p:nvSpPr>
          <p:spPr>
            <a:xfrm>
              <a:off x="2486200" y="1323200"/>
              <a:ext cx="2636325" cy="151250"/>
            </a:xfrm>
            <a:custGeom>
              <a:avLst/>
              <a:gdLst/>
              <a:ahLst/>
              <a:cxnLst/>
              <a:rect l="l" t="t" r="r" b="b"/>
              <a:pathLst>
                <a:path w="105453" h="6050" extrusionOk="0">
                  <a:moveTo>
                    <a:pt x="3025" y="1"/>
                  </a:moveTo>
                  <a:cubicBezTo>
                    <a:pt x="1354" y="1"/>
                    <a:pt x="0" y="1355"/>
                    <a:pt x="0" y="3025"/>
                  </a:cubicBezTo>
                  <a:cubicBezTo>
                    <a:pt x="0" y="4696"/>
                    <a:pt x="1354" y="6050"/>
                    <a:pt x="3025" y="6050"/>
                  </a:cubicBezTo>
                  <a:lnTo>
                    <a:pt x="102428" y="6050"/>
                  </a:lnTo>
                  <a:cubicBezTo>
                    <a:pt x="104098" y="6050"/>
                    <a:pt x="105452" y="4696"/>
                    <a:pt x="105452" y="3025"/>
                  </a:cubicBezTo>
                  <a:cubicBezTo>
                    <a:pt x="105452" y="1355"/>
                    <a:pt x="104098" y="1"/>
                    <a:pt x="1024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7"/>
            <p:cNvSpPr/>
            <p:nvPr/>
          </p:nvSpPr>
          <p:spPr>
            <a:xfrm>
              <a:off x="1698450" y="2356950"/>
              <a:ext cx="137725" cy="117775"/>
            </a:xfrm>
            <a:custGeom>
              <a:avLst/>
              <a:gdLst/>
              <a:ahLst/>
              <a:cxnLst/>
              <a:rect l="l" t="t" r="r" b="b"/>
              <a:pathLst>
                <a:path w="5509" h="4711" extrusionOk="0">
                  <a:moveTo>
                    <a:pt x="3161" y="1"/>
                  </a:moveTo>
                  <a:cubicBezTo>
                    <a:pt x="1039" y="1"/>
                    <a:pt x="1" y="2529"/>
                    <a:pt x="1491" y="4019"/>
                  </a:cubicBezTo>
                  <a:cubicBezTo>
                    <a:pt x="1969" y="4497"/>
                    <a:pt x="2555" y="4710"/>
                    <a:pt x="3129" y="4710"/>
                  </a:cubicBezTo>
                  <a:cubicBezTo>
                    <a:pt x="4343" y="4710"/>
                    <a:pt x="5508" y="3758"/>
                    <a:pt x="5508" y="2348"/>
                  </a:cubicBezTo>
                  <a:cubicBezTo>
                    <a:pt x="5508" y="1039"/>
                    <a:pt x="4425"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7"/>
            <p:cNvSpPr/>
            <p:nvPr/>
          </p:nvSpPr>
          <p:spPr>
            <a:xfrm>
              <a:off x="2030250" y="2356950"/>
              <a:ext cx="117400" cy="117400"/>
            </a:xfrm>
            <a:custGeom>
              <a:avLst/>
              <a:gdLst/>
              <a:ahLst/>
              <a:cxnLst/>
              <a:rect l="l" t="t" r="r" b="b"/>
              <a:pathLst>
                <a:path w="4696" h="4696" extrusionOk="0">
                  <a:moveTo>
                    <a:pt x="2348" y="1"/>
                  </a:moveTo>
                  <a:cubicBezTo>
                    <a:pt x="1039" y="1"/>
                    <a:pt x="1" y="1039"/>
                    <a:pt x="1" y="2348"/>
                  </a:cubicBezTo>
                  <a:cubicBezTo>
                    <a:pt x="1" y="3657"/>
                    <a:pt x="1039" y="4696"/>
                    <a:pt x="2348" y="4696"/>
                  </a:cubicBezTo>
                  <a:cubicBezTo>
                    <a:pt x="3657" y="4696"/>
                    <a:pt x="4696" y="3657"/>
                    <a:pt x="4696" y="2348"/>
                  </a:cubicBezTo>
                  <a:cubicBezTo>
                    <a:pt x="4696" y="1039"/>
                    <a:pt x="3657" y="1"/>
                    <a:pt x="23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7"/>
            <p:cNvSpPr/>
            <p:nvPr/>
          </p:nvSpPr>
          <p:spPr>
            <a:xfrm>
              <a:off x="2322550" y="2356950"/>
              <a:ext cx="137700" cy="117775"/>
            </a:xfrm>
            <a:custGeom>
              <a:avLst/>
              <a:gdLst/>
              <a:ahLst/>
              <a:cxnLst/>
              <a:rect l="l" t="t" r="r" b="b"/>
              <a:pathLst>
                <a:path w="5508" h="4711" extrusionOk="0">
                  <a:moveTo>
                    <a:pt x="3161" y="1"/>
                  </a:moveTo>
                  <a:cubicBezTo>
                    <a:pt x="1039" y="1"/>
                    <a:pt x="1" y="2529"/>
                    <a:pt x="1490" y="4019"/>
                  </a:cubicBezTo>
                  <a:cubicBezTo>
                    <a:pt x="1954" y="4497"/>
                    <a:pt x="2534" y="4710"/>
                    <a:pt x="3109" y="4710"/>
                  </a:cubicBezTo>
                  <a:cubicBezTo>
                    <a:pt x="4322" y="4710"/>
                    <a:pt x="5508" y="3758"/>
                    <a:pt x="5508" y="2348"/>
                  </a:cubicBezTo>
                  <a:cubicBezTo>
                    <a:pt x="5508" y="1039"/>
                    <a:pt x="4425"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7"/>
            <p:cNvSpPr/>
            <p:nvPr/>
          </p:nvSpPr>
          <p:spPr>
            <a:xfrm>
              <a:off x="2634025" y="2356950"/>
              <a:ext cx="137725" cy="117775"/>
            </a:xfrm>
            <a:custGeom>
              <a:avLst/>
              <a:gdLst/>
              <a:ahLst/>
              <a:cxnLst/>
              <a:rect l="l" t="t" r="r" b="b"/>
              <a:pathLst>
                <a:path w="5509" h="4711" extrusionOk="0">
                  <a:moveTo>
                    <a:pt x="3161" y="1"/>
                  </a:moveTo>
                  <a:cubicBezTo>
                    <a:pt x="1039" y="1"/>
                    <a:pt x="1" y="2529"/>
                    <a:pt x="1491" y="4019"/>
                  </a:cubicBezTo>
                  <a:cubicBezTo>
                    <a:pt x="1969" y="4497"/>
                    <a:pt x="2554" y="4710"/>
                    <a:pt x="3129" y="4710"/>
                  </a:cubicBezTo>
                  <a:cubicBezTo>
                    <a:pt x="4343" y="4710"/>
                    <a:pt x="5508" y="3758"/>
                    <a:pt x="5508" y="2348"/>
                  </a:cubicBezTo>
                  <a:cubicBezTo>
                    <a:pt x="5508" y="1039"/>
                    <a:pt x="4470"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7"/>
            <p:cNvSpPr/>
            <p:nvPr/>
          </p:nvSpPr>
          <p:spPr>
            <a:xfrm>
              <a:off x="2945525" y="2356950"/>
              <a:ext cx="138825" cy="117775"/>
            </a:xfrm>
            <a:custGeom>
              <a:avLst/>
              <a:gdLst/>
              <a:ahLst/>
              <a:cxnLst/>
              <a:rect l="l" t="t" r="r" b="b"/>
              <a:pathLst>
                <a:path w="5553" h="4711" extrusionOk="0">
                  <a:moveTo>
                    <a:pt x="3160" y="1"/>
                  </a:moveTo>
                  <a:cubicBezTo>
                    <a:pt x="1084" y="1"/>
                    <a:pt x="0" y="2529"/>
                    <a:pt x="1490" y="4019"/>
                  </a:cubicBezTo>
                  <a:cubicBezTo>
                    <a:pt x="1968" y="4497"/>
                    <a:pt x="2558" y="4710"/>
                    <a:pt x="3139" y="4710"/>
                  </a:cubicBezTo>
                  <a:cubicBezTo>
                    <a:pt x="4367" y="4710"/>
                    <a:pt x="5553" y="3758"/>
                    <a:pt x="5553" y="2348"/>
                  </a:cubicBezTo>
                  <a:cubicBezTo>
                    <a:pt x="5553" y="1039"/>
                    <a:pt x="4469" y="1"/>
                    <a:pt x="3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7"/>
            <p:cNvSpPr/>
            <p:nvPr/>
          </p:nvSpPr>
          <p:spPr>
            <a:xfrm>
              <a:off x="3258125" y="2356950"/>
              <a:ext cx="137700" cy="117775"/>
            </a:xfrm>
            <a:custGeom>
              <a:avLst/>
              <a:gdLst/>
              <a:ahLst/>
              <a:cxnLst/>
              <a:rect l="l" t="t" r="r" b="b"/>
              <a:pathLst>
                <a:path w="5508" h="4711" extrusionOk="0">
                  <a:moveTo>
                    <a:pt x="3160" y="1"/>
                  </a:moveTo>
                  <a:cubicBezTo>
                    <a:pt x="1039" y="1"/>
                    <a:pt x="0" y="2529"/>
                    <a:pt x="1490" y="4019"/>
                  </a:cubicBezTo>
                  <a:cubicBezTo>
                    <a:pt x="1954" y="4497"/>
                    <a:pt x="2534" y="4710"/>
                    <a:pt x="3108" y="4710"/>
                  </a:cubicBezTo>
                  <a:cubicBezTo>
                    <a:pt x="4322" y="4710"/>
                    <a:pt x="5508" y="3758"/>
                    <a:pt x="5508" y="2348"/>
                  </a:cubicBezTo>
                  <a:cubicBezTo>
                    <a:pt x="5508" y="1039"/>
                    <a:pt x="4424" y="1"/>
                    <a:pt x="3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7"/>
            <p:cNvSpPr/>
            <p:nvPr/>
          </p:nvSpPr>
          <p:spPr>
            <a:xfrm>
              <a:off x="3569600" y="2356950"/>
              <a:ext cx="137725" cy="117775"/>
            </a:xfrm>
            <a:custGeom>
              <a:avLst/>
              <a:gdLst/>
              <a:ahLst/>
              <a:cxnLst/>
              <a:rect l="l" t="t" r="r" b="b"/>
              <a:pathLst>
                <a:path w="5509" h="4711" extrusionOk="0">
                  <a:moveTo>
                    <a:pt x="3161" y="1"/>
                  </a:moveTo>
                  <a:cubicBezTo>
                    <a:pt x="1039" y="1"/>
                    <a:pt x="1" y="2529"/>
                    <a:pt x="1490" y="4019"/>
                  </a:cubicBezTo>
                  <a:cubicBezTo>
                    <a:pt x="1969" y="4497"/>
                    <a:pt x="2554" y="4710"/>
                    <a:pt x="3129" y="4710"/>
                  </a:cubicBezTo>
                  <a:cubicBezTo>
                    <a:pt x="4343" y="4710"/>
                    <a:pt x="5508" y="3758"/>
                    <a:pt x="5508" y="2348"/>
                  </a:cubicBezTo>
                  <a:cubicBezTo>
                    <a:pt x="5508" y="1039"/>
                    <a:pt x="4470"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7"/>
            <p:cNvSpPr/>
            <p:nvPr/>
          </p:nvSpPr>
          <p:spPr>
            <a:xfrm>
              <a:off x="3901400" y="2356950"/>
              <a:ext cx="118525" cy="117400"/>
            </a:xfrm>
            <a:custGeom>
              <a:avLst/>
              <a:gdLst/>
              <a:ahLst/>
              <a:cxnLst/>
              <a:rect l="l" t="t" r="r" b="b"/>
              <a:pathLst>
                <a:path w="4741" h="4696" extrusionOk="0">
                  <a:moveTo>
                    <a:pt x="2393" y="1"/>
                  </a:moveTo>
                  <a:cubicBezTo>
                    <a:pt x="1084" y="1"/>
                    <a:pt x="1" y="1039"/>
                    <a:pt x="1" y="2348"/>
                  </a:cubicBezTo>
                  <a:cubicBezTo>
                    <a:pt x="1" y="3657"/>
                    <a:pt x="1084" y="4696"/>
                    <a:pt x="2393" y="4696"/>
                  </a:cubicBezTo>
                  <a:cubicBezTo>
                    <a:pt x="3657" y="4696"/>
                    <a:pt x="4740" y="3657"/>
                    <a:pt x="4740" y="2348"/>
                  </a:cubicBezTo>
                  <a:cubicBezTo>
                    <a:pt x="4740" y="1039"/>
                    <a:pt x="3657" y="1"/>
                    <a:pt x="2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7"/>
            <p:cNvSpPr/>
            <p:nvPr/>
          </p:nvSpPr>
          <p:spPr>
            <a:xfrm>
              <a:off x="4193700" y="2356950"/>
              <a:ext cx="137700" cy="117775"/>
            </a:xfrm>
            <a:custGeom>
              <a:avLst/>
              <a:gdLst/>
              <a:ahLst/>
              <a:cxnLst/>
              <a:rect l="l" t="t" r="r" b="b"/>
              <a:pathLst>
                <a:path w="5508" h="4711" extrusionOk="0">
                  <a:moveTo>
                    <a:pt x="3160" y="1"/>
                  </a:moveTo>
                  <a:cubicBezTo>
                    <a:pt x="1039" y="1"/>
                    <a:pt x="0" y="2529"/>
                    <a:pt x="1490" y="4019"/>
                  </a:cubicBezTo>
                  <a:cubicBezTo>
                    <a:pt x="1968" y="4497"/>
                    <a:pt x="2554" y="4710"/>
                    <a:pt x="3128" y="4710"/>
                  </a:cubicBezTo>
                  <a:cubicBezTo>
                    <a:pt x="4343" y="4710"/>
                    <a:pt x="5508" y="3758"/>
                    <a:pt x="5508" y="2348"/>
                  </a:cubicBezTo>
                  <a:cubicBezTo>
                    <a:pt x="5508" y="1039"/>
                    <a:pt x="4469" y="1"/>
                    <a:pt x="3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7"/>
            <p:cNvSpPr/>
            <p:nvPr/>
          </p:nvSpPr>
          <p:spPr>
            <a:xfrm>
              <a:off x="4505175" y="2356950"/>
              <a:ext cx="138475" cy="117775"/>
            </a:xfrm>
            <a:custGeom>
              <a:avLst/>
              <a:gdLst/>
              <a:ahLst/>
              <a:cxnLst/>
              <a:rect l="l" t="t" r="r" b="b"/>
              <a:pathLst>
                <a:path w="5539" h="4711" extrusionOk="0">
                  <a:moveTo>
                    <a:pt x="3161" y="1"/>
                  </a:moveTo>
                  <a:cubicBezTo>
                    <a:pt x="1084" y="1"/>
                    <a:pt x="1" y="2529"/>
                    <a:pt x="1490" y="4019"/>
                  </a:cubicBezTo>
                  <a:cubicBezTo>
                    <a:pt x="1969" y="4497"/>
                    <a:pt x="2559" y="4710"/>
                    <a:pt x="3138" y="4710"/>
                  </a:cubicBezTo>
                  <a:cubicBezTo>
                    <a:pt x="4363" y="4710"/>
                    <a:pt x="5539" y="3758"/>
                    <a:pt x="5508" y="2348"/>
                  </a:cubicBezTo>
                  <a:cubicBezTo>
                    <a:pt x="5508" y="1039"/>
                    <a:pt x="4470"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7"/>
            <p:cNvSpPr/>
            <p:nvPr/>
          </p:nvSpPr>
          <p:spPr>
            <a:xfrm>
              <a:off x="4836975" y="2356950"/>
              <a:ext cx="118525" cy="117400"/>
            </a:xfrm>
            <a:custGeom>
              <a:avLst/>
              <a:gdLst/>
              <a:ahLst/>
              <a:cxnLst/>
              <a:rect l="l" t="t" r="r" b="b"/>
              <a:pathLst>
                <a:path w="4741" h="4696" extrusionOk="0">
                  <a:moveTo>
                    <a:pt x="2393" y="1"/>
                  </a:moveTo>
                  <a:cubicBezTo>
                    <a:pt x="1084" y="1"/>
                    <a:pt x="0" y="1039"/>
                    <a:pt x="0" y="2348"/>
                  </a:cubicBezTo>
                  <a:cubicBezTo>
                    <a:pt x="0" y="3657"/>
                    <a:pt x="1084" y="4696"/>
                    <a:pt x="2393" y="4696"/>
                  </a:cubicBezTo>
                  <a:cubicBezTo>
                    <a:pt x="3657" y="4696"/>
                    <a:pt x="4740" y="3657"/>
                    <a:pt x="4740" y="2348"/>
                  </a:cubicBezTo>
                  <a:cubicBezTo>
                    <a:pt x="4740" y="1039"/>
                    <a:pt x="3657" y="1"/>
                    <a:pt x="2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7"/>
            <p:cNvSpPr/>
            <p:nvPr/>
          </p:nvSpPr>
          <p:spPr>
            <a:xfrm>
              <a:off x="5129275" y="2356950"/>
              <a:ext cx="137700" cy="117775"/>
            </a:xfrm>
            <a:custGeom>
              <a:avLst/>
              <a:gdLst/>
              <a:ahLst/>
              <a:cxnLst/>
              <a:rect l="l" t="t" r="r" b="b"/>
              <a:pathLst>
                <a:path w="5508" h="4711" extrusionOk="0">
                  <a:moveTo>
                    <a:pt x="3160" y="1"/>
                  </a:moveTo>
                  <a:cubicBezTo>
                    <a:pt x="1038" y="1"/>
                    <a:pt x="0" y="2529"/>
                    <a:pt x="1490" y="4019"/>
                  </a:cubicBezTo>
                  <a:cubicBezTo>
                    <a:pt x="1968" y="4497"/>
                    <a:pt x="2554" y="4710"/>
                    <a:pt x="3128" y="4710"/>
                  </a:cubicBezTo>
                  <a:cubicBezTo>
                    <a:pt x="4343" y="4710"/>
                    <a:pt x="5508" y="3758"/>
                    <a:pt x="5508" y="2348"/>
                  </a:cubicBezTo>
                  <a:cubicBezTo>
                    <a:pt x="5508" y="1039"/>
                    <a:pt x="4469" y="1"/>
                    <a:pt x="3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7"/>
            <p:cNvSpPr/>
            <p:nvPr/>
          </p:nvSpPr>
          <p:spPr>
            <a:xfrm>
              <a:off x="5440750" y="2356950"/>
              <a:ext cx="138825" cy="118000"/>
            </a:xfrm>
            <a:custGeom>
              <a:avLst/>
              <a:gdLst/>
              <a:ahLst/>
              <a:cxnLst/>
              <a:rect l="l" t="t" r="r" b="b"/>
              <a:pathLst>
                <a:path w="5553" h="4720" extrusionOk="0">
                  <a:moveTo>
                    <a:pt x="3160" y="1"/>
                  </a:moveTo>
                  <a:cubicBezTo>
                    <a:pt x="1084" y="1"/>
                    <a:pt x="0" y="2529"/>
                    <a:pt x="1490" y="4019"/>
                  </a:cubicBezTo>
                  <a:cubicBezTo>
                    <a:pt x="1974" y="4502"/>
                    <a:pt x="2572" y="4720"/>
                    <a:pt x="3159" y="4720"/>
                  </a:cubicBezTo>
                  <a:cubicBezTo>
                    <a:pt x="4380" y="4720"/>
                    <a:pt x="5553" y="3781"/>
                    <a:pt x="5553" y="2348"/>
                  </a:cubicBezTo>
                  <a:cubicBezTo>
                    <a:pt x="5553" y="1039"/>
                    <a:pt x="4470" y="1"/>
                    <a:pt x="3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7"/>
            <p:cNvSpPr/>
            <p:nvPr/>
          </p:nvSpPr>
          <p:spPr>
            <a:xfrm>
              <a:off x="5773675" y="2356950"/>
              <a:ext cx="117400" cy="117400"/>
            </a:xfrm>
            <a:custGeom>
              <a:avLst/>
              <a:gdLst/>
              <a:ahLst/>
              <a:cxnLst/>
              <a:rect l="l" t="t" r="r" b="b"/>
              <a:pathLst>
                <a:path w="4696" h="4696" extrusionOk="0">
                  <a:moveTo>
                    <a:pt x="2348" y="1"/>
                  </a:moveTo>
                  <a:cubicBezTo>
                    <a:pt x="1039" y="1"/>
                    <a:pt x="0" y="1039"/>
                    <a:pt x="0" y="2348"/>
                  </a:cubicBezTo>
                  <a:cubicBezTo>
                    <a:pt x="0" y="3657"/>
                    <a:pt x="1039" y="4696"/>
                    <a:pt x="2348" y="4696"/>
                  </a:cubicBezTo>
                  <a:cubicBezTo>
                    <a:pt x="3657" y="4696"/>
                    <a:pt x="4695" y="3657"/>
                    <a:pt x="4695" y="2348"/>
                  </a:cubicBezTo>
                  <a:cubicBezTo>
                    <a:pt x="4695" y="1039"/>
                    <a:pt x="3657" y="1"/>
                    <a:pt x="23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7"/>
            <p:cNvSpPr/>
            <p:nvPr/>
          </p:nvSpPr>
          <p:spPr>
            <a:xfrm>
              <a:off x="3752425" y="379725"/>
              <a:ext cx="104975" cy="436775"/>
            </a:xfrm>
            <a:custGeom>
              <a:avLst/>
              <a:gdLst/>
              <a:ahLst/>
              <a:cxnLst/>
              <a:rect l="l" t="t" r="r" b="b"/>
              <a:pathLst>
                <a:path w="4199" h="17471" extrusionOk="0">
                  <a:moveTo>
                    <a:pt x="1084" y="1"/>
                  </a:moveTo>
                  <a:lnTo>
                    <a:pt x="1" y="17471"/>
                  </a:lnTo>
                  <a:lnTo>
                    <a:pt x="4199" y="17471"/>
                  </a:lnTo>
                  <a:lnTo>
                    <a:pt x="3116" y="1"/>
                  </a:lnTo>
                  <a:close/>
                </a:path>
              </a:pathLst>
            </a:custGeom>
            <a:solidFill>
              <a:srgbClr val="574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7"/>
            <p:cNvSpPr/>
            <p:nvPr/>
          </p:nvSpPr>
          <p:spPr>
            <a:xfrm>
              <a:off x="3677950" y="245450"/>
              <a:ext cx="221225" cy="189550"/>
            </a:xfrm>
            <a:custGeom>
              <a:avLst/>
              <a:gdLst/>
              <a:ahLst/>
              <a:cxnLst/>
              <a:rect l="l" t="t" r="r" b="b"/>
              <a:pathLst>
                <a:path w="8849" h="7582" extrusionOk="0">
                  <a:moveTo>
                    <a:pt x="5056" y="0"/>
                  </a:moveTo>
                  <a:cubicBezTo>
                    <a:pt x="1671" y="0"/>
                    <a:pt x="0" y="4063"/>
                    <a:pt x="2393" y="6455"/>
                  </a:cubicBezTo>
                  <a:cubicBezTo>
                    <a:pt x="3170" y="7233"/>
                    <a:pt x="4124" y="7581"/>
                    <a:pt x="5058" y="7581"/>
                  </a:cubicBezTo>
                  <a:cubicBezTo>
                    <a:pt x="6997" y="7581"/>
                    <a:pt x="8848" y="6077"/>
                    <a:pt x="8848" y="3792"/>
                  </a:cubicBezTo>
                  <a:cubicBezTo>
                    <a:pt x="8848" y="1715"/>
                    <a:pt x="7178" y="0"/>
                    <a:pt x="5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7"/>
            <p:cNvSpPr/>
            <p:nvPr/>
          </p:nvSpPr>
          <p:spPr>
            <a:xfrm>
              <a:off x="3542525" y="865025"/>
              <a:ext cx="524800" cy="95950"/>
            </a:xfrm>
            <a:custGeom>
              <a:avLst/>
              <a:gdLst/>
              <a:ahLst/>
              <a:cxnLst/>
              <a:rect l="l" t="t" r="r" b="b"/>
              <a:pathLst>
                <a:path w="20992" h="3838" extrusionOk="0">
                  <a:moveTo>
                    <a:pt x="2754" y="0"/>
                  </a:moveTo>
                  <a:cubicBezTo>
                    <a:pt x="1219" y="45"/>
                    <a:pt x="0" y="1309"/>
                    <a:pt x="0" y="2844"/>
                  </a:cubicBezTo>
                  <a:cubicBezTo>
                    <a:pt x="0" y="3160"/>
                    <a:pt x="45" y="3521"/>
                    <a:pt x="181" y="3837"/>
                  </a:cubicBezTo>
                  <a:lnTo>
                    <a:pt x="20766" y="3837"/>
                  </a:lnTo>
                  <a:cubicBezTo>
                    <a:pt x="20901" y="3521"/>
                    <a:pt x="20991" y="3160"/>
                    <a:pt x="20991" y="2844"/>
                  </a:cubicBezTo>
                  <a:cubicBezTo>
                    <a:pt x="20991" y="1309"/>
                    <a:pt x="19727" y="45"/>
                    <a:pt x="18193" y="0"/>
                  </a:cubicBezTo>
                  <a:close/>
                </a:path>
              </a:pathLst>
            </a:custGeom>
            <a:solidFill>
              <a:srgbClr val="574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7"/>
            <p:cNvSpPr/>
            <p:nvPr/>
          </p:nvSpPr>
          <p:spPr>
            <a:xfrm>
              <a:off x="3650850" y="808575"/>
              <a:ext cx="308125" cy="56475"/>
            </a:xfrm>
            <a:custGeom>
              <a:avLst/>
              <a:gdLst/>
              <a:ahLst/>
              <a:cxnLst/>
              <a:rect l="l" t="t" r="r" b="b"/>
              <a:pathLst>
                <a:path w="12325" h="2259" extrusionOk="0">
                  <a:moveTo>
                    <a:pt x="1626" y="1"/>
                  </a:moveTo>
                  <a:cubicBezTo>
                    <a:pt x="723" y="1"/>
                    <a:pt x="1" y="723"/>
                    <a:pt x="1" y="1626"/>
                  </a:cubicBezTo>
                  <a:cubicBezTo>
                    <a:pt x="1" y="1852"/>
                    <a:pt x="46" y="2032"/>
                    <a:pt x="136" y="2258"/>
                  </a:cubicBezTo>
                  <a:lnTo>
                    <a:pt x="12189" y="2258"/>
                  </a:lnTo>
                  <a:cubicBezTo>
                    <a:pt x="12280" y="2032"/>
                    <a:pt x="12325" y="1852"/>
                    <a:pt x="12325" y="1626"/>
                  </a:cubicBezTo>
                  <a:cubicBezTo>
                    <a:pt x="12325" y="723"/>
                    <a:pt x="11603" y="1"/>
                    <a:pt x="10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31"/>
        <p:cNvGrpSpPr/>
        <p:nvPr/>
      </p:nvGrpSpPr>
      <p:grpSpPr>
        <a:xfrm>
          <a:off x="0" y="0"/>
          <a:ext cx="0" cy="0"/>
          <a:chOff x="0" y="0"/>
          <a:chExt cx="0" cy="0"/>
        </a:xfrm>
      </p:grpSpPr>
      <p:sp>
        <p:nvSpPr>
          <p:cNvPr id="5132" name="Google Shape;5132;p38"/>
          <p:cNvSpPr txBox="1">
            <a:spLocks noGrp="1"/>
          </p:cNvSpPr>
          <p:nvPr>
            <p:ph type="title"/>
          </p:nvPr>
        </p:nvSpPr>
        <p:spPr>
          <a:xfrm>
            <a:off x="713225" y="539500"/>
            <a:ext cx="7759200" cy="61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LITERATURE REVIEW</a:t>
            </a:r>
            <a:endParaRPr/>
          </a:p>
        </p:txBody>
      </p:sp>
      <p:sp>
        <p:nvSpPr>
          <p:cNvPr id="5133" name="Google Shape;5133;p38"/>
          <p:cNvSpPr txBox="1">
            <a:spLocks noGrp="1"/>
          </p:cNvSpPr>
          <p:nvPr>
            <p:ph type="body" idx="1"/>
          </p:nvPr>
        </p:nvSpPr>
        <p:spPr>
          <a:xfrm>
            <a:off x="1985613" y="2570100"/>
            <a:ext cx="2250300" cy="98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a:t>
            </a:r>
            <a:endParaRPr/>
          </a:p>
        </p:txBody>
      </p:sp>
      <p:sp>
        <p:nvSpPr>
          <p:cNvPr id="5134" name="Google Shape;5134;p38"/>
          <p:cNvSpPr txBox="1">
            <a:spLocks noGrp="1"/>
          </p:cNvSpPr>
          <p:nvPr>
            <p:ph type="body" idx="2"/>
          </p:nvPr>
        </p:nvSpPr>
        <p:spPr>
          <a:xfrm>
            <a:off x="5641088" y="2570100"/>
            <a:ext cx="2250300" cy="98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 and the fourth-largest in the Solar System</a:t>
            </a:r>
            <a:endParaRPr/>
          </a:p>
        </p:txBody>
      </p:sp>
      <p:sp>
        <p:nvSpPr>
          <p:cNvPr id="5135" name="Google Shape;5135;p38"/>
          <p:cNvSpPr txBox="1">
            <a:spLocks noGrp="1"/>
          </p:cNvSpPr>
          <p:nvPr>
            <p:ph type="title" idx="3"/>
          </p:nvPr>
        </p:nvSpPr>
        <p:spPr>
          <a:xfrm>
            <a:off x="1949599" y="2113700"/>
            <a:ext cx="2447100" cy="42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CHAPTER 1</a:t>
            </a:r>
            <a:endParaRPr/>
          </a:p>
        </p:txBody>
      </p:sp>
      <p:sp>
        <p:nvSpPr>
          <p:cNvPr id="5136" name="Google Shape;5136;p38"/>
          <p:cNvSpPr txBox="1">
            <a:spLocks noGrp="1"/>
          </p:cNvSpPr>
          <p:nvPr>
            <p:ph type="title" idx="4"/>
          </p:nvPr>
        </p:nvSpPr>
        <p:spPr>
          <a:xfrm>
            <a:off x="5641071" y="2113700"/>
            <a:ext cx="2447100" cy="42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CHAPTER 2</a:t>
            </a:r>
            <a:endParaRPr/>
          </a:p>
        </p:txBody>
      </p:sp>
      <p:grpSp>
        <p:nvGrpSpPr>
          <p:cNvPr id="5137" name="Google Shape;5137;p38"/>
          <p:cNvGrpSpPr/>
          <p:nvPr/>
        </p:nvGrpSpPr>
        <p:grpSpPr>
          <a:xfrm>
            <a:off x="1055829" y="2317973"/>
            <a:ext cx="592998" cy="1149187"/>
            <a:chOff x="2712200" y="238125"/>
            <a:chExt cx="2183350" cy="4231175"/>
          </a:xfrm>
        </p:grpSpPr>
        <p:sp>
          <p:nvSpPr>
            <p:cNvPr id="5138" name="Google Shape;5138;p38"/>
            <p:cNvSpPr/>
            <p:nvPr/>
          </p:nvSpPr>
          <p:spPr>
            <a:xfrm>
              <a:off x="3348775" y="238125"/>
              <a:ext cx="895100" cy="3969950"/>
            </a:xfrm>
            <a:custGeom>
              <a:avLst/>
              <a:gdLst/>
              <a:ahLst/>
              <a:cxnLst/>
              <a:rect l="l" t="t" r="r" b="b"/>
              <a:pathLst>
                <a:path w="35804" h="158798" extrusionOk="0">
                  <a:moveTo>
                    <a:pt x="13740" y="0"/>
                  </a:moveTo>
                  <a:cubicBezTo>
                    <a:pt x="9275" y="0"/>
                    <a:pt x="5530" y="13452"/>
                    <a:pt x="2938" y="30532"/>
                  </a:cubicBezTo>
                  <a:cubicBezTo>
                    <a:pt x="346" y="47613"/>
                    <a:pt x="346" y="92922"/>
                    <a:pt x="346" y="92922"/>
                  </a:cubicBezTo>
                  <a:lnTo>
                    <a:pt x="0" y="93268"/>
                  </a:lnTo>
                  <a:cubicBezTo>
                    <a:pt x="1469" y="114064"/>
                    <a:pt x="1239" y="134947"/>
                    <a:pt x="2132" y="155802"/>
                  </a:cubicBezTo>
                  <a:cubicBezTo>
                    <a:pt x="2938" y="156205"/>
                    <a:pt x="3831" y="156493"/>
                    <a:pt x="4753" y="156608"/>
                  </a:cubicBezTo>
                  <a:cubicBezTo>
                    <a:pt x="9323" y="158250"/>
                    <a:pt x="13896" y="158797"/>
                    <a:pt x="17963" y="158797"/>
                  </a:cubicBezTo>
                  <a:cubicBezTo>
                    <a:pt x="26096" y="158797"/>
                    <a:pt x="32203" y="156608"/>
                    <a:pt x="32203" y="156608"/>
                  </a:cubicBezTo>
                  <a:cubicBezTo>
                    <a:pt x="35803" y="154534"/>
                    <a:pt x="35026" y="154275"/>
                    <a:pt x="35026" y="154275"/>
                  </a:cubicBezTo>
                  <a:lnTo>
                    <a:pt x="35285" y="147535"/>
                  </a:lnTo>
                  <a:cubicBezTo>
                    <a:pt x="35285" y="147535"/>
                    <a:pt x="35458" y="129705"/>
                    <a:pt x="33499" y="92144"/>
                  </a:cubicBezTo>
                  <a:cubicBezTo>
                    <a:pt x="33528" y="88947"/>
                    <a:pt x="32808" y="55073"/>
                    <a:pt x="27882" y="30676"/>
                  </a:cubicBezTo>
                  <a:cubicBezTo>
                    <a:pt x="22698" y="5070"/>
                    <a:pt x="18204" y="0"/>
                    <a:pt x="13740" y="0"/>
                  </a:cubicBezTo>
                  <a:close/>
                </a:path>
              </a:pathLst>
            </a:custGeom>
            <a:solidFill>
              <a:srgbClr val="7E4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2878550" y="238125"/>
              <a:ext cx="1850675" cy="3969950"/>
            </a:xfrm>
            <a:custGeom>
              <a:avLst/>
              <a:gdLst/>
              <a:ahLst/>
              <a:cxnLst/>
              <a:rect l="l" t="t" r="r" b="b"/>
              <a:pathLst>
                <a:path w="74027" h="158798" extrusionOk="0">
                  <a:moveTo>
                    <a:pt x="32549" y="0"/>
                  </a:moveTo>
                  <a:cubicBezTo>
                    <a:pt x="28084" y="0"/>
                    <a:pt x="24339" y="13452"/>
                    <a:pt x="21747" y="30532"/>
                  </a:cubicBezTo>
                  <a:cubicBezTo>
                    <a:pt x="19155" y="47642"/>
                    <a:pt x="19155" y="92922"/>
                    <a:pt x="19155" y="92922"/>
                  </a:cubicBezTo>
                  <a:lnTo>
                    <a:pt x="0" y="110291"/>
                  </a:lnTo>
                  <a:lnTo>
                    <a:pt x="0" y="155571"/>
                  </a:lnTo>
                  <a:lnTo>
                    <a:pt x="18896" y="147823"/>
                  </a:lnTo>
                  <a:lnTo>
                    <a:pt x="18896" y="147823"/>
                  </a:lnTo>
                  <a:cubicBezTo>
                    <a:pt x="18896" y="147823"/>
                    <a:pt x="18377" y="149350"/>
                    <a:pt x="18636" y="152719"/>
                  </a:cubicBezTo>
                  <a:cubicBezTo>
                    <a:pt x="18896" y="156090"/>
                    <a:pt x="23562" y="156608"/>
                    <a:pt x="23562" y="156608"/>
                  </a:cubicBezTo>
                  <a:cubicBezTo>
                    <a:pt x="28132" y="158250"/>
                    <a:pt x="32702" y="158797"/>
                    <a:pt x="36765" y="158797"/>
                  </a:cubicBezTo>
                  <a:cubicBezTo>
                    <a:pt x="44889" y="158797"/>
                    <a:pt x="50983" y="156608"/>
                    <a:pt x="50983" y="156608"/>
                  </a:cubicBezTo>
                  <a:cubicBezTo>
                    <a:pt x="54612" y="154534"/>
                    <a:pt x="53835" y="154275"/>
                    <a:pt x="53835" y="154275"/>
                  </a:cubicBezTo>
                  <a:lnTo>
                    <a:pt x="54094" y="147535"/>
                  </a:lnTo>
                  <a:lnTo>
                    <a:pt x="73047" y="156608"/>
                  </a:lnTo>
                  <a:lnTo>
                    <a:pt x="74026" y="112538"/>
                  </a:lnTo>
                  <a:lnTo>
                    <a:pt x="52711" y="93124"/>
                  </a:lnTo>
                  <a:cubicBezTo>
                    <a:pt x="52711" y="93124"/>
                    <a:pt x="51876" y="56312"/>
                    <a:pt x="46691" y="30676"/>
                  </a:cubicBezTo>
                  <a:cubicBezTo>
                    <a:pt x="41507" y="5070"/>
                    <a:pt x="37013" y="0"/>
                    <a:pt x="32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3327175" y="2438075"/>
              <a:ext cx="916700" cy="1770000"/>
            </a:xfrm>
            <a:custGeom>
              <a:avLst/>
              <a:gdLst/>
              <a:ahLst/>
              <a:cxnLst/>
              <a:rect l="l" t="t" r="r" b="b"/>
              <a:pathLst>
                <a:path w="36668" h="70800" extrusionOk="0">
                  <a:moveTo>
                    <a:pt x="19745" y="1"/>
                  </a:moveTo>
                  <a:cubicBezTo>
                    <a:pt x="13385" y="1"/>
                    <a:pt x="7024" y="926"/>
                    <a:pt x="1210" y="2562"/>
                  </a:cubicBezTo>
                  <a:lnTo>
                    <a:pt x="1210" y="4924"/>
                  </a:lnTo>
                  <a:lnTo>
                    <a:pt x="835" y="5270"/>
                  </a:lnTo>
                  <a:cubicBezTo>
                    <a:pt x="835" y="16849"/>
                    <a:pt x="0" y="45912"/>
                    <a:pt x="893" y="66767"/>
                  </a:cubicBezTo>
                  <a:cubicBezTo>
                    <a:pt x="2189" y="67429"/>
                    <a:pt x="5617" y="68610"/>
                    <a:pt x="5617" y="68610"/>
                  </a:cubicBezTo>
                  <a:cubicBezTo>
                    <a:pt x="10187" y="70252"/>
                    <a:pt x="14757" y="70799"/>
                    <a:pt x="18820" y="70799"/>
                  </a:cubicBezTo>
                  <a:cubicBezTo>
                    <a:pt x="26944" y="70799"/>
                    <a:pt x="33038" y="68610"/>
                    <a:pt x="33038" y="68610"/>
                  </a:cubicBezTo>
                  <a:cubicBezTo>
                    <a:pt x="36667" y="66536"/>
                    <a:pt x="35890" y="66277"/>
                    <a:pt x="35890" y="66277"/>
                  </a:cubicBezTo>
                  <a:lnTo>
                    <a:pt x="36149" y="59566"/>
                  </a:lnTo>
                  <a:cubicBezTo>
                    <a:pt x="36149" y="59566"/>
                    <a:pt x="36293" y="41678"/>
                    <a:pt x="34363" y="4146"/>
                  </a:cubicBezTo>
                  <a:cubicBezTo>
                    <a:pt x="34363" y="3772"/>
                    <a:pt x="34363" y="2965"/>
                    <a:pt x="34334" y="1784"/>
                  </a:cubicBezTo>
                  <a:cubicBezTo>
                    <a:pt x="29644" y="562"/>
                    <a:pt x="24695" y="1"/>
                    <a:pt x="19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3348050" y="2412150"/>
              <a:ext cx="854200" cy="181450"/>
            </a:xfrm>
            <a:custGeom>
              <a:avLst/>
              <a:gdLst/>
              <a:ahLst/>
              <a:cxnLst/>
              <a:rect l="l" t="t" r="r" b="b"/>
              <a:pathLst>
                <a:path w="34168" h="7258" extrusionOk="0">
                  <a:moveTo>
                    <a:pt x="18910" y="1"/>
                  </a:moveTo>
                  <a:cubicBezTo>
                    <a:pt x="12550" y="1"/>
                    <a:pt x="6189" y="926"/>
                    <a:pt x="375" y="2562"/>
                  </a:cubicBezTo>
                  <a:lnTo>
                    <a:pt x="375" y="5961"/>
                  </a:lnTo>
                  <a:lnTo>
                    <a:pt x="0" y="6307"/>
                  </a:lnTo>
                  <a:lnTo>
                    <a:pt x="0" y="7257"/>
                  </a:lnTo>
                  <a:cubicBezTo>
                    <a:pt x="7637" y="6357"/>
                    <a:pt x="15393" y="5562"/>
                    <a:pt x="23098" y="5562"/>
                  </a:cubicBezTo>
                  <a:cubicBezTo>
                    <a:pt x="26727" y="5562"/>
                    <a:pt x="30344" y="5738"/>
                    <a:pt x="33931" y="6163"/>
                  </a:cubicBezTo>
                  <a:cubicBezTo>
                    <a:pt x="33975" y="6283"/>
                    <a:pt x="34005" y="6337"/>
                    <a:pt x="34023" y="6337"/>
                  </a:cubicBezTo>
                  <a:cubicBezTo>
                    <a:pt x="34167" y="6337"/>
                    <a:pt x="33525" y="2759"/>
                    <a:pt x="33499" y="1785"/>
                  </a:cubicBezTo>
                  <a:cubicBezTo>
                    <a:pt x="28809" y="562"/>
                    <a:pt x="23860" y="1"/>
                    <a:pt x="18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3408525" y="238125"/>
              <a:ext cx="654600" cy="871325"/>
            </a:xfrm>
            <a:custGeom>
              <a:avLst/>
              <a:gdLst/>
              <a:ahLst/>
              <a:cxnLst/>
              <a:rect l="l" t="t" r="r" b="b"/>
              <a:pathLst>
                <a:path w="26184" h="34853" extrusionOk="0">
                  <a:moveTo>
                    <a:pt x="11350" y="0"/>
                  </a:moveTo>
                  <a:cubicBezTo>
                    <a:pt x="6885" y="0"/>
                    <a:pt x="3140" y="13452"/>
                    <a:pt x="548" y="30532"/>
                  </a:cubicBezTo>
                  <a:cubicBezTo>
                    <a:pt x="347" y="31829"/>
                    <a:pt x="174" y="33298"/>
                    <a:pt x="1" y="34853"/>
                  </a:cubicBezTo>
                  <a:cubicBezTo>
                    <a:pt x="5040" y="34100"/>
                    <a:pt x="10119" y="33726"/>
                    <a:pt x="15202" y="33726"/>
                  </a:cubicBezTo>
                  <a:cubicBezTo>
                    <a:pt x="18864" y="33726"/>
                    <a:pt x="22529" y="33920"/>
                    <a:pt x="26184" y="34306"/>
                  </a:cubicBezTo>
                  <a:cubicBezTo>
                    <a:pt x="25953" y="33096"/>
                    <a:pt x="25723" y="31886"/>
                    <a:pt x="25492" y="30676"/>
                  </a:cubicBezTo>
                  <a:cubicBezTo>
                    <a:pt x="20308" y="5070"/>
                    <a:pt x="15814" y="0"/>
                    <a:pt x="11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4692475" y="2865800"/>
              <a:ext cx="203075" cy="1473900"/>
            </a:xfrm>
            <a:custGeom>
              <a:avLst/>
              <a:gdLst/>
              <a:ahLst/>
              <a:cxnLst/>
              <a:rect l="l" t="t" r="r" b="b"/>
              <a:pathLst>
                <a:path w="8123" h="58956" extrusionOk="0">
                  <a:moveTo>
                    <a:pt x="4283" y="1"/>
                  </a:moveTo>
                  <a:cubicBezTo>
                    <a:pt x="3587" y="1"/>
                    <a:pt x="2977" y="467"/>
                    <a:pt x="2736" y="863"/>
                  </a:cubicBezTo>
                  <a:cubicBezTo>
                    <a:pt x="2132" y="1958"/>
                    <a:pt x="1757" y="3139"/>
                    <a:pt x="1642" y="4377"/>
                  </a:cubicBezTo>
                  <a:cubicBezTo>
                    <a:pt x="576" y="21804"/>
                    <a:pt x="490" y="43897"/>
                    <a:pt x="490" y="54554"/>
                  </a:cubicBezTo>
                  <a:cubicBezTo>
                    <a:pt x="0" y="56283"/>
                    <a:pt x="922" y="58097"/>
                    <a:pt x="2592" y="58731"/>
                  </a:cubicBezTo>
                  <a:cubicBezTo>
                    <a:pt x="3000" y="58883"/>
                    <a:pt x="3418" y="58955"/>
                    <a:pt x="3828" y="58955"/>
                  </a:cubicBezTo>
                  <a:cubicBezTo>
                    <a:pt x="5127" y="58955"/>
                    <a:pt x="6351" y="58229"/>
                    <a:pt x="6942" y="57003"/>
                  </a:cubicBezTo>
                  <a:cubicBezTo>
                    <a:pt x="7316" y="56167"/>
                    <a:pt x="7489" y="55246"/>
                    <a:pt x="7432" y="54324"/>
                  </a:cubicBezTo>
                  <a:cubicBezTo>
                    <a:pt x="7172" y="46662"/>
                    <a:pt x="8123" y="19961"/>
                    <a:pt x="6913" y="4205"/>
                  </a:cubicBezTo>
                  <a:cubicBezTo>
                    <a:pt x="6392" y="913"/>
                    <a:pt x="5255" y="1"/>
                    <a:pt x="4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2712200" y="2865800"/>
              <a:ext cx="203100" cy="1473900"/>
            </a:xfrm>
            <a:custGeom>
              <a:avLst/>
              <a:gdLst/>
              <a:ahLst/>
              <a:cxnLst/>
              <a:rect l="l" t="t" r="r" b="b"/>
              <a:pathLst>
                <a:path w="8124" h="58956" extrusionOk="0">
                  <a:moveTo>
                    <a:pt x="4283" y="1"/>
                  </a:moveTo>
                  <a:cubicBezTo>
                    <a:pt x="3588" y="1"/>
                    <a:pt x="2977" y="467"/>
                    <a:pt x="2737" y="863"/>
                  </a:cubicBezTo>
                  <a:cubicBezTo>
                    <a:pt x="2132" y="1958"/>
                    <a:pt x="1758" y="3139"/>
                    <a:pt x="1642" y="4377"/>
                  </a:cubicBezTo>
                  <a:cubicBezTo>
                    <a:pt x="577" y="21804"/>
                    <a:pt x="490" y="43897"/>
                    <a:pt x="490" y="54554"/>
                  </a:cubicBezTo>
                  <a:cubicBezTo>
                    <a:pt x="1" y="56283"/>
                    <a:pt x="922" y="58097"/>
                    <a:pt x="2593" y="58731"/>
                  </a:cubicBezTo>
                  <a:cubicBezTo>
                    <a:pt x="3001" y="58883"/>
                    <a:pt x="3418" y="58955"/>
                    <a:pt x="3829" y="58955"/>
                  </a:cubicBezTo>
                  <a:cubicBezTo>
                    <a:pt x="5128" y="58955"/>
                    <a:pt x="6351" y="58229"/>
                    <a:pt x="6942" y="57003"/>
                  </a:cubicBezTo>
                  <a:cubicBezTo>
                    <a:pt x="7317" y="56167"/>
                    <a:pt x="7490" y="55246"/>
                    <a:pt x="7432" y="54324"/>
                  </a:cubicBezTo>
                  <a:cubicBezTo>
                    <a:pt x="7173" y="46662"/>
                    <a:pt x="8123" y="19961"/>
                    <a:pt x="6913" y="4205"/>
                  </a:cubicBezTo>
                  <a:cubicBezTo>
                    <a:pt x="6393" y="913"/>
                    <a:pt x="5255" y="1"/>
                    <a:pt x="4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3408525" y="1065250"/>
              <a:ext cx="654600" cy="44200"/>
            </a:xfrm>
            <a:custGeom>
              <a:avLst/>
              <a:gdLst/>
              <a:ahLst/>
              <a:cxnLst/>
              <a:rect l="l" t="t" r="r" b="b"/>
              <a:pathLst>
                <a:path w="26184" h="1768" extrusionOk="0">
                  <a:moveTo>
                    <a:pt x="14335" y="1"/>
                  </a:moveTo>
                  <a:cubicBezTo>
                    <a:pt x="13913" y="1"/>
                    <a:pt x="13484" y="4"/>
                    <a:pt x="13049" y="11"/>
                  </a:cubicBezTo>
                  <a:cubicBezTo>
                    <a:pt x="11234" y="69"/>
                    <a:pt x="9506" y="155"/>
                    <a:pt x="7922" y="328"/>
                  </a:cubicBezTo>
                  <a:cubicBezTo>
                    <a:pt x="6367" y="501"/>
                    <a:pt x="4955" y="673"/>
                    <a:pt x="3774" y="904"/>
                  </a:cubicBezTo>
                  <a:cubicBezTo>
                    <a:pt x="3169" y="990"/>
                    <a:pt x="2651" y="1105"/>
                    <a:pt x="2190" y="1221"/>
                  </a:cubicBezTo>
                  <a:cubicBezTo>
                    <a:pt x="1729" y="1307"/>
                    <a:pt x="1326" y="1394"/>
                    <a:pt x="1009" y="1480"/>
                  </a:cubicBezTo>
                  <a:cubicBezTo>
                    <a:pt x="663" y="1538"/>
                    <a:pt x="318" y="1653"/>
                    <a:pt x="1" y="1768"/>
                  </a:cubicBezTo>
                  <a:cubicBezTo>
                    <a:pt x="347" y="1768"/>
                    <a:pt x="692" y="1710"/>
                    <a:pt x="1038" y="1624"/>
                  </a:cubicBezTo>
                  <a:cubicBezTo>
                    <a:pt x="1355" y="1566"/>
                    <a:pt x="1758" y="1509"/>
                    <a:pt x="2219" y="1422"/>
                  </a:cubicBezTo>
                  <a:cubicBezTo>
                    <a:pt x="2708" y="1336"/>
                    <a:pt x="3227" y="1250"/>
                    <a:pt x="3832" y="1192"/>
                  </a:cubicBezTo>
                  <a:cubicBezTo>
                    <a:pt x="4984" y="990"/>
                    <a:pt x="6395" y="817"/>
                    <a:pt x="7980" y="702"/>
                  </a:cubicBezTo>
                  <a:cubicBezTo>
                    <a:pt x="9535" y="558"/>
                    <a:pt x="11263" y="472"/>
                    <a:pt x="13078" y="414"/>
                  </a:cubicBezTo>
                  <a:cubicBezTo>
                    <a:pt x="13531" y="407"/>
                    <a:pt x="13980" y="403"/>
                    <a:pt x="14421" y="403"/>
                  </a:cubicBezTo>
                  <a:cubicBezTo>
                    <a:pt x="15746" y="403"/>
                    <a:pt x="17010" y="436"/>
                    <a:pt x="18176" y="501"/>
                  </a:cubicBezTo>
                  <a:cubicBezTo>
                    <a:pt x="19760" y="558"/>
                    <a:pt x="21172" y="673"/>
                    <a:pt x="22353" y="789"/>
                  </a:cubicBezTo>
                  <a:cubicBezTo>
                    <a:pt x="22929" y="846"/>
                    <a:pt x="23447" y="933"/>
                    <a:pt x="23937" y="990"/>
                  </a:cubicBezTo>
                  <a:cubicBezTo>
                    <a:pt x="24427" y="1019"/>
                    <a:pt x="24801" y="1077"/>
                    <a:pt x="25147" y="1134"/>
                  </a:cubicBezTo>
                  <a:cubicBezTo>
                    <a:pt x="25492" y="1192"/>
                    <a:pt x="25838" y="1221"/>
                    <a:pt x="26184" y="1221"/>
                  </a:cubicBezTo>
                  <a:cubicBezTo>
                    <a:pt x="25838" y="1105"/>
                    <a:pt x="25521" y="1019"/>
                    <a:pt x="25175" y="961"/>
                  </a:cubicBezTo>
                  <a:cubicBezTo>
                    <a:pt x="24859" y="904"/>
                    <a:pt x="24427" y="846"/>
                    <a:pt x="23966" y="760"/>
                  </a:cubicBezTo>
                  <a:cubicBezTo>
                    <a:pt x="23505" y="673"/>
                    <a:pt x="22958" y="587"/>
                    <a:pt x="22381" y="501"/>
                  </a:cubicBezTo>
                  <a:cubicBezTo>
                    <a:pt x="21200" y="357"/>
                    <a:pt x="19789" y="213"/>
                    <a:pt x="18205" y="126"/>
                  </a:cubicBezTo>
                  <a:cubicBezTo>
                    <a:pt x="16995" y="38"/>
                    <a:pt x="15700" y="1"/>
                    <a:pt x="14335" y="1"/>
                  </a:cubicBezTo>
                  <a:close/>
                </a:path>
              </a:pathLst>
            </a:custGeom>
            <a:solidFill>
              <a:srgbClr val="FB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3350925" y="2527300"/>
              <a:ext cx="845425" cy="61975"/>
            </a:xfrm>
            <a:custGeom>
              <a:avLst/>
              <a:gdLst/>
              <a:ahLst/>
              <a:cxnLst/>
              <a:rect l="l" t="t" r="r" b="b"/>
              <a:pathLst>
                <a:path w="33817" h="2479" extrusionOk="0">
                  <a:moveTo>
                    <a:pt x="21288" y="0"/>
                  </a:moveTo>
                  <a:cubicBezTo>
                    <a:pt x="19882" y="0"/>
                    <a:pt x="18405" y="32"/>
                    <a:pt x="16880" y="88"/>
                  </a:cubicBezTo>
                  <a:cubicBezTo>
                    <a:pt x="12847" y="289"/>
                    <a:pt x="8843" y="721"/>
                    <a:pt x="4897" y="1413"/>
                  </a:cubicBezTo>
                  <a:cubicBezTo>
                    <a:pt x="4120" y="1528"/>
                    <a:pt x="3457" y="1672"/>
                    <a:pt x="2852" y="1787"/>
                  </a:cubicBezTo>
                  <a:cubicBezTo>
                    <a:pt x="2247" y="1902"/>
                    <a:pt x="1729" y="2018"/>
                    <a:pt x="1297" y="2133"/>
                  </a:cubicBezTo>
                  <a:cubicBezTo>
                    <a:pt x="865" y="2219"/>
                    <a:pt x="433" y="2334"/>
                    <a:pt x="1" y="2478"/>
                  </a:cubicBezTo>
                  <a:cubicBezTo>
                    <a:pt x="461" y="2450"/>
                    <a:pt x="893" y="2392"/>
                    <a:pt x="1326" y="2306"/>
                  </a:cubicBezTo>
                  <a:cubicBezTo>
                    <a:pt x="1758" y="2219"/>
                    <a:pt x="2247" y="2133"/>
                    <a:pt x="2881" y="2018"/>
                  </a:cubicBezTo>
                  <a:cubicBezTo>
                    <a:pt x="3486" y="1931"/>
                    <a:pt x="4148" y="1816"/>
                    <a:pt x="4926" y="1701"/>
                  </a:cubicBezTo>
                  <a:cubicBezTo>
                    <a:pt x="8872" y="1096"/>
                    <a:pt x="12876" y="693"/>
                    <a:pt x="16880" y="520"/>
                  </a:cubicBezTo>
                  <a:cubicBezTo>
                    <a:pt x="18435" y="443"/>
                    <a:pt x="19952" y="392"/>
                    <a:pt x="21396" y="392"/>
                  </a:cubicBezTo>
                  <a:cubicBezTo>
                    <a:pt x="22119" y="392"/>
                    <a:pt x="22823" y="405"/>
                    <a:pt x="23504" y="433"/>
                  </a:cubicBezTo>
                  <a:cubicBezTo>
                    <a:pt x="25550" y="491"/>
                    <a:pt x="27364" y="606"/>
                    <a:pt x="28891" y="779"/>
                  </a:cubicBezTo>
                  <a:lnTo>
                    <a:pt x="29985" y="923"/>
                  </a:lnTo>
                  <a:lnTo>
                    <a:pt x="30936" y="1067"/>
                  </a:lnTo>
                  <a:cubicBezTo>
                    <a:pt x="31541" y="1153"/>
                    <a:pt x="32059" y="1240"/>
                    <a:pt x="32491" y="1326"/>
                  </a:cubicBezTo>
                  <a:cubicBezTo>
                    <a:pt x="32923" y="1442"/>
                    <a:pt x="33355" y="1528"/>
                    <a:pt x="33816" y="1557"/>
                  </a:cubicBezTo>
                  <a:cubicBezTo>
                    <a:pt x="33384" y="1384"/>
                    <a:pt x="32952" y="1269"/>
                    <a:pt x="32491" y="1153"/>
                  </a:cubicBezTo>
                  <a:cubicBezTo>
                    <a:pt x="32088" y="1038"/>
                    <a:pt x="31570" y="952"/>
                    <a:pt x="30965" y="837"/>
                  </a:cubicBezTo>
                  <a:lnTo>
                    <a:pt x="30014" y="635"/>
                  </a:lnTo>
                  <a:lnTo>
                    <a:pt x="28920" y="491"/>
                  </a:lnTo>
                  <a:cubicBezTo>
                    <a:pt x="27393" y="261"/>
                    <a:pt x="25550" y="117"/>
                    <a:pt x="23533" y="30"/>
                  </a:cubicBezTo>
                  <a:cubicBezTo>
                    <a:pt x="22809" y="10"/>
                    <a:pt x="22059" y="0"/>
                    <a:pt x="212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3740500" y="246750"/>
              <a:ext cx="988725" cy="3957725"/>
            </a:xfrm>
            <a:custGeom>
              <a:avLst/>
              <a:gdLst/>
              <a:ahLst/>
              <a:cxnLst/>
              <a:rect l="l" t="t" r="r" b="b"/>
              <a:pathLst>
                <a:path w="39549" h="158309" extrusionOk="0">
                  <a:moveTo>
                    <a:pt x="0" y="1"/>
                  </a:moveTo>
                  <a:lnTo>
                    <a:pt x="0" y="1"/>
                  </a:lnTo>
                  <a:cubicBezTo>
                    <a:pt x="116" y="14720"/>
                    <a:pt x="1815" y="22900"/>
                    <a:pt x="1297" y="44013"/>
                  </a:cubicBezTo>
                  <a:cubicBezTo>
                    <a:pt x="893" y="60576"/>
                    <a:pt x="3140" y="77858"/>
                    <a:pt x="3313" y="94449"/>
                  </a:cubicBezTo>
                  <a:cubicBezTo>
                    <a:pt x="3515" y="116081"/>
                    <a:pt x="6452" y="136676"/>
                    <a:pt x="5963" y="158308"/>
                  </a:cubicBezTo>
                  <a:cubicBezTo>
                    <a:pt x="9535" y="158049"/>
                    <a:pt x="13106" y="157358"/>
                    <a:pt x="16534" y="156263"/>
                  </a:cubicBezTo>
                  <a:cubicBezTo>
                    <a:pt x="20134" y="154189"/>
                    <a:pt x="19357" y="153930"/>
                    <a:pt x="19357" y="153930"/>
                  </a:cubicBezTo>
                  <a:lnTo>
                    <a:pt x="19616" y="147190"/>
                  </a:lnTo>
                  <a:lnTo>
                    <a:pt x="38569" y="156263"/>
                  </a:lnTo>
                  <a:lnTo>
                    <a:pt x="39548" y="112193"/>
                  </a:lnTo>
                  <a:lnTo>
                    <a:pt x="17801" y="92059"/>
                  </a:lnTo>
                  <a:cubicBezTo>
                    <a:pt x="17801" y="92059"/>
                    <a:pt x="17398" y="55967"/>
                    <a:pt x="12213" y="30331"/>
                  </a:cubicBezTo>
                  <a:cubicBezTo>
                    <a:pt x="7777" y="8411"/>
                    <a:pt x="3860" y="1527"/>
                    <a:pt x="0" y="1"/>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3822600" y="1202325"/>
              <a:ext cx="86425" cy="74100"/>
            </a:xfrm>
            <a:custGeom>
              <a:avLst/>
              <a:gdLst/>
              <a:ahLst/>
              <a:cxnLst/>
              <a:rect l="l" t="t" r="r" b="b"/>
              <a:pathLst>
                <a:path w="3457" h="2964" extrusionOk="0">
                  <a:moveTo>
                    <a:pt x="1959" y="1"/>
                  </a:moveTo>
                  <a:cubicBezTo>
                    <a:pt x="634" y="1"/>
                    <a:pt x="0" y="1614"/>
                    <a:pt x="922" y="2535"/>
                  </a:cubicBezTo>
                  <a:cubicBezTo>
                    <a:pt x="1227" y="2831"/>
                    <a:pt x="1597" y="2964"/>
                    <a:pt x="1959" y="2964"/>
                  </a:cubicBezTo>
                  <a:cubicBezTo>
                    <a:pt x="2726" y="2964"/>
                    <a:pt x="3457" y="2370"/>
                    <a:pt x="3457" y="1470"/>
                  </a:cubicBezTo>
                  <a:cubicBezTo>
                    <a:pt x="3428" y="663"/>
                    <a:pt x="2765" y="1"/>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3818275" y="1380200"/>
              <a:ext cx="86425" cy="74100"/>
            </a:xfrm>
            <a:custGeom>
              <a:avLst/>
              <a:gdLst/>
              <a:ahLst/>
              <a:cxnLst/>
              <a:rect l="l" t="t" r="r" b="b"/>
              <a:pathLst>
                <a:path w="3457" h="2964" extrusionOk="0">
                  <a:moveTo>
                    <a:pt x="1959" y="0"/>
                  </a:moveTo>
                  <a:cubicBezTo>
                    <a:pt x="663" y="0"/>
                    <a:pt x="0" y="1613"/>
                    <a:pt x="951" y="2535"/>
                  </a:cubicBezTo>
                  <a:cubicBezTo>
                    <a:pt x="1247" y="2831"/>
                    <a:pt x="1610" y="2963"/>
                    <a:pt x="1968" y="2963"/>
                  </a:cubicBezTo>
                  <a:cubicBezTo>
                    <a:pt x="2726" y="2963"/>
                    <a:pt x="3457" y="2369"/>
                    <a:pt x="3457" y="1469"/>
                  </a:cubicBezTo>
                  <a:cubicBezTo>
                    <a:pt x="3457" y="663"/>
                    <a:pt x="2794" y="0"/>
                    <a:pt x="1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3823300" y="1566675"/>
              <a:ext cx="86925" cy="73400"/>
            </a:xfrm>
            <a:custGeom>
              <a:avLst/>
              <a:gdLst/>
              <a:ahLst/>
              <a:cxnLst/>
              <a:rect l="l" t="t" r="r" b="b"/>
              <a:pathLst>
                <a:path w="3477" h="2936" extrusionOk="0">
                  <a:moveTo>
                    <a:pt x="2039" y="1"/>
                  </a:moveTo>
                  <a:cubicBezTo>
                    <a:pt x="2022" y="1"/>
                    <a:pt x="2005" y="1"/>
                    <a:pt x="1988" y="2"/>
                  </a:cubicBezTo>
                  <a:cubicBezTo>
                    <a:pt x="663" y="2"/>
                    <a:pt x="1" y="1586"/>
                    <a:pt x="951" y="2508"/>
                  </a:cubicBezTo>
                  <a:cubicBezTo>
                    <a:pt x="1247" y="2803"/>
                    <a:pt x="1614" y="2936"/>
                    <a:pt x="1975" y="2936"/>
                  </a:cubicBezTo>
                  <a:cubicBezTo>
                    <a:pt x="2739" y="2936"/>
                    <a:pt x="3477" y="2342"/>
                    <a:pt x="3457" y="1442"/>
                  </a:cubicBezTo>
                  <a:cubicBezTo>
                    <a:pt x="3457" y="652"/>
                    <a:pt x="2822" y="1"/>
                    <a:pt x="2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3824750" y="1740225"/>
              <a:ext cx="86425" cy="73425"/>
            </a:xfrm>
            <a:custGeom>
              <a:avLst/>
              <a:gdLst/>
              <a:ahLst/>
              <a:cxnLst/>
              <a:rect l="l" t="t" r="r" b="b"/>
              <a:pathLst>
                <a:path w="3457" h="2937" extrusionOk="0">
                  <a:moveTo>
                    <a:pt x="2012" y="1"/>
                  </a:moveTo>
                  <a:cubicBezTo>
                    <a:pt x="1994" y="1"/>
                    <a:pt x="1977" y="1"/>
                    <a:pt x="1959" y="1"/>
                  </a:cubicBezTo>
                  <a:cubicBezTo>
                    <a:pt x="663" y="1"/>
                    <a:pt x="0" y="1586"/>
                    <a:pt x="922" y="2507"/>
                  </a:cubicBezTo>
                  <a:cubicBezTo>
                    <a:pt x="1228" y="2804"/>
                    <a:pt x="1600" y="2937"/>
                    <a:pt x="1964" y="2937"/>
                  </a:cubicBezTo>
                  <a:cubicBezTo>
                    <a:pt x="2729" y="2937"/>
                    <a:pt x="3457" y="2349"/>
                    <a:pt x="3457" y="1470"/>
                  </a:cubicBezTo>
                  <a:cubicBezTo>
                    <a:pt x="3457" y="653"/>
                    <a:pt x="2822" y="1"/>
                    <a:pt x="2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3825475" y="1915950"/>
              <a:ext cx="86425" cy="74100"/>
            </a:xfrm>
            <a:custGeom>
              <a:avLst/>
              <a:gdLst/>
              <a:ahLst/>
              <a:cxnLst/>
              <a:rect l="l" t="t" r="r" b="b"/>
              <a:pathLst>
                <a:path w="3457" h="2964" extrusionOk="0">
                  <a:moveTo>
                    <a:pt x="1988" y="1"/>
                  </a:moveTo>
                  <a:cubicBezTo>
                    <a:pt x="663" y="1"/>
                    <a:pt x="0" y="1585"/>
                    <a:pt x="951" y="2535"/>
                  </a:cubicBezTo>
                  <a:cubicBezTo>
                    <a:pt x="1247" y="2831"/>
                    <a:pt x="1611" y="2964"/>
                    <a:pt x="1968" y="2964"/>
                  </a:cubicBezTo>
                  <a:cubicBezTo>
                    <a:pt x="2726" y="2964"/>
                    <a:pt x="3457" y="2369"/>
                    <a:pt x="3457" y="1470"/>
                  </a:cubicBezTo>
                  <a:cubicBezTo>
                    <a:pt x="3457" y="663"/>
                    <a:pt x="2794" y="1"/>
                    <a:pt x="19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3708100" y="2995425"/>
              <a:ext cx="203075" cy="1473875"/>
            </a:xfrm>
            <a:custGeom>
              <a:avLst/>
              <a:gdLst/>
              <a:ahLst/>
              <a:cxnLst/>
              <a:rect l="l" t="t" r="r" b="b"/>
              <a:pathLst>
                <a:path w="8123" h="58955" extrusionOk="0">
                  <a:moveTo>
                    <a:pt x="4274" y="0"/>
                  </a:moveTo>
                  <a:cubicBezTo>
                    <a:pt x="3583" y="0"/>
                    <a:pt x="2977" y="467"/>
                    <a:pt x="2737" y="863"/>
                  </a:cubicBezTo>
                  <a:cubicBezTo>
                    <a:pt x="2132" y="1929"/>
                    <a:pt x="1757" y="3139"/>
                    <a:pt x="1642" y="4377"/>
                  </a:cubicBezTo>
                  <a:cubicBezTo>
                    <a:pt x="576" y="21775"/>
                    <a:pt x="490" y="43839"/>
                    <a:pt x="490" y="54525"/>
                  </a:cubicBezTo>
                  <a:cubicBezTo>
                    <a:pt x="0" y="56282"/>
                    <a:pt x="893" y="58097"/>
                    <a:pt x="2593" y="58731"/>
                  </a:cubicBezTo>
                  <a:cubicBezTo>
                    <a:pt x="2992" y="58882"/>
                    <a:pt x="3405" y="58955"/>
                    <a:pt x="3813" y="58955"/>
                  </a:cubicBezTo>
                  <a:cubicBezTo>
                    <a:pt x="5109" y="58955"/>
                    <a:pt x="6350" y="58222"/>
                    <a:pt x="6942" y="56974"/>
                  </a:cubicBezTo>
                  <a:cubicBezTo>
                    <a:pt x="7316" y="56138"/>
                    <a:pt x="7489" y="55217"/>
                    <a:pt x="7432" y="54295"/>
                  </a:cubicBezTo>
                  <a:cubicBezTo>
                    <a:pt x="7172" y="46662"/>
                    <a:pt x="8123" y="19960"/>
                    <a:pt x="6913" y="4204"/>
                  </a:cubicBezTo>
                  <a:cubicBezTo>
                    <a:pt x="6376" y="913"/>
                    <a:pt x="5241" y="0"/>
                    <a:pt x="4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38"/>
          <p:cNvGrpSpPr/>
          <p:nvPr/>
        </p:nvGrpSpPr>
        <p:grpSpPr>
          <a:xfrm>
            <a:off x="4725585" y="2295177"/>
            <a:ext cx="643307" cy="1160995"/>
            <a:chOff x="2764550" y="238125"/>
            <a:chExt cx="2081225" cy="3756050"/>
          </a:xfrm>
        </p:grpSpPr>
        <p:sp>
          <p:nvSpPr>
            <p:cNvPr id="5155" name="Google Shape;5155;p38"/>
            <p:cNvSpPr/>
            <p:nvPr/>
          </p:nvSpPr>
          <p:spPr>
            <a:xfrm>
              <a:off x="4163175" y="3101625"/>
              <a:ext cx="432500" cy="626025"/>
            </a:xfrm>
            <a:custGeom>
              <a:avLst/>
              <a:gdLst/>
              <a:ahLst/>
              <a:cxnLst/>
              <a:rect l="l" t="t" r="r" b="b"/>
              <a:pathLst>
                <a:path w="17300" h="25041" extrusionOk="0">
                  <a:moveTo>
                    <a:pt x="6194" y="1"/>
                  </a:moveTo>
                  <a:lnTo>
                    <a:pt x="1" y="13757"/>
                  </a:lnTo>
                  <a:lnTo>
                    <a:pt x="7980" y="25041"/>
                  </a:lnTo>
                  <a:lnTo>
                    <a:pt x="17299" y="16436"/>
                  </a:lnTo>
                  <a:lnTo>
                    <a:pt x="61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4268125" y="3457275"/>
              <a:ext cx="577650" cy="445375"/>
            </a:xfrm>
            <a:custGeom>
              <a:avLst/>
              <a:gdLst/>
              <a:ahLst/>
              <a:cxnLst/>
              <a:rect l="l" t="t" r="r" b="b"/>
              <a:pathLst>
                <a:path w="23106" h="17815" extrusionOk="0">
                  <a:moveTo>
                    <a:pt x="19102" y="0"/>
                  </a:moveTo>
                  <a:cubicBezTo>
                    <a:pt x="16601" y="0"/>
                    <a:pt x="13522" y="1258"/>
                    <a:pt x="11762" y="2567"/>
                  </a:cubicBezTo>
                  <a:cubicBezTo>
                    <a:pt x="7593" y="5604"/>
                    <a:pt x="5420" y="7182"/>
                    <a:pt x="1698" y="10874"/>
                  </a:cubicBezTo>
                  <a:cubicBezTo>
                    <a:pt x="1742" y="10854"/>
                    <a:pt x="1763" y="10846"/>
                    <a:pt x="1767" y="10846"/>
                  </a:cubicBezTo>
                  <a:cubicBezTo>
                    <a:pt x="1795" y="10846"/>
                    <a:pt x="968" y="11282"/>
                    <a:pt x="1015" y="11282"/>
                  </a:cubicBezTo>
                  <a:cubicBezTo>
                    <a:pt x="1020" y="11282"/>
                    <a:pt x="1039" y="11276"/>
                    <a:pt x="1073" y="11262"/>
                  </a:cubicBezTo>
                  <a:lnTo>
                    <a:pt x="1073" y="11262"/>
                  </a:lnTo>
                  <a:lnTo>
                    <a:pt x="1" y="12482"/>
                  </a:lnTo>
                  <a:cubicBezTo>
                    <a:pt x="1054" y="14588"/>
                    <a:pt x="3400" y="17815"/>
                    <a:pt x="5515" y="17815"/>
                  </a:cubicBezTo>
                  <a:cubicBezTo>
                    <a:pt x="5553" y="17815"/>
                    <a:pt x="5590" y="17814"/>
                    <a:pt x="5628" y="17812"/>
                  </a:cubicBezTo>
                  <a:cubicBezTo>
                    <a:pt x="6611" y="17782"/>
                    <a:pt x="7474" y="17187"/>
                    <a:pt x="8308" y="16591"/>
                  </a:cubicBezTo>
                  <a:cubicBezTo>
                    <a:pt x="13369" y="12959"/>
                    <a:pt x="18014" y="8760"/>
                    <a:pt x="22093" y="4056"/>
                  </a:cubicBezTo>
                  <a:cubicBezTo>
                    <a:pt x="22361" y="3818"/>
                    <a:pt x="22570" y="3490"/>
                    <a:pt x="22718" y="3163"/>
                  </a:cubicBezTo>
                  <a:cubicBezTo>
                    <a:pt x="23105" y="2061"/>
                    <a:pt x="22212" y="870"/>
                    <a:pt x="21259" y="424"/>
                  </a:cubicBezTo>
                  <a:cubicBezTo>
                    <a:pt x="20640" y="128"/>
                    <a:pt x="19901" y="0"/>
                    <a:pt x="19102"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3015400" y="3109075"/>
              <a:ext cx="432475" cy="626775"/>
            </a:xfrm>
            <a:custGeom>
              <a:avLst/>
              <a:gdLst/>
              <a:ahLst/>
              <a:cxnLst/>
              <a:rect l="l" t="t" r="r" b="b"/>
              <a:pathLst>
                <a:path w="17299" h="25071" extrusionOk="0">
                  <a:moveTo>
                    <a:pt x="11969" y="1"/>
                  </a:moveTo>
                  <a:lnTo>
                    <a:pt x="0" y="16436"/>
                  </a:lnTo>
                  <a:lnTo>
                    <a:pt x="9320" y="25070"/>
                  </a:lnTo>
                  <a:lnTo>
                    <a:pt x="17299" y="13786"/>
                  </a:lnTo>
                  <a:lnTo>
                    <a:pt x="119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3115150" y="770000"/>
              <a:ext cx="1397900" cy="3224150"/>
            </a:xfrm>
            <a:custGeom>
              <a:avLst/>
              <a:gdLst/>
              <a:ahLst/>
              <a:cxnLst/>
              <a:rect l="l" t="t" r="r" b="b"/>
              <a:pathLst>
                <a:path w="55916" h="128966" extrusionOk="0">
                  <a:moveTo>
                    <a:pt x="26999" y="1"/>
                  </a:moveTo>
                  <a:cubicBezTo>
                    <a:pt x="12012" y="1"/>
                    <a:pt x="6164" y="11367"/>
                    <a:pt x="3097" y="24339"/>
                  </a:cubicBezTo>
                  <a:cubicBezTo>
                    <a:pt x="0" y="37559"/>
                    <a:pt x="1786" y="63462"/>
                    <a:pt x="4645" y="81416"/>
                  </a:cubicBezTo>
                  <a:cubicBezTo>
                    <a:pt x="7533" y="99370"/>
                    <a:pt x="20395" y="121134"/>
                    <a:pt x="23075" y="125124"/>
                  </a:cubicBezTo>
                  <a:cubicBezTo>
                    <a:pt x="25541" y="128837"/>
                    <a:pt x="28393" y="128966"/>
                    <a:pt x="28778" y="128966"/>
                  </a:cubicBezTo>
                  <a:cubicBezTo>
                    <a:pt x="28806" y="128966"/>
                    <a:pt x="28821" y="128965"/>
                    <a:pt x="28821" y="128965"/>
                  </a:cubicBezTo>
                  <a:cubicBezTo>
                    <a:pt x="31322" y="128905"/>
                    <a:pt x="33555" y="127417"/>
                    <a:pt x="34597" y="125154"/>
                  </a:cubicBezTo>
                  <a:cubicBezTo>
                    <a:pt x="38260" y="117442"/>
                    <a:pt x="47906" y="98983"/>
                    <a:pt x="51003" y="81446"/>
                  </a:cubicBezTo>
                  <a:cubicBezTo>
                    <a:pt x="54099" y="63879"/>
                    <a:pt x="55916" y="41727"/>
                    <a:pt x="53236" y="27852"/>
                  </a:cubicBezTo>
                  <a:cubicBezTo>
                    <a:pt x="50586" y="13978"/>
                    <a:pt x="43470" y="460"/>
                    <a:pt x="27868" y="13"/>
                  </a:cubicBezTo>
                  <a:cubicBezTo>
                    <a:pt x="27575" y="5"/>
                    <a:pt x="27285" y="1"/>
                    <a:pt x="269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3232000" y="2790500"/>
              <a:ext cx="1160475" cy="1203675"/>
            </a:xfrm>
            <a:custGeom>
              <a:avLst/>
              <a:gdLst/>
              <a:ahLst/>
              <a:cxnLst/>
              <a:rect l="l" t="t" r="r" b="b"/>
              <a:pathLst>
                <a:path w="46419" h="48147" extrusionOk="0">
                  <a:moveTo>
                    <a:pt x="46418" y="0"/>
                  </a:moveTo>
                  <a:lnTo>
                    <a:pt x="46418" y="0"/>
                  </a:lnTo>
                  <a:cubicBezTo>
                    <a:pt x="40434" y="1608"/>
                    <a:pt x="34300" y="2620"/>
                    <a:pt x="28077" y="3067"/>
                  </a:cubicBezTo>
                  <a:cubicBezTo>
                    <a:pt x="26246" y="3183"/>
                    <a:pt x="24414" y="3238"/>
                    <a:pt x="22584" y="3238"/>
                  </a:cubicBezTo>
                  <a:cubicBezTo>
                    <a:pt x="15012" y="3238"/>
                    <a:pt x="7458" y="2297"/>
                    <a:pt x="1" y="834"/>
                  </a:cubicBezTo>
                  <a:lnTo>
                    <a:pt x="1" y="834"/>
                  </a:lnTo>
                  <a:cubicBezTo>
                    <a:pt x="2948" y="18758"/>
                    <a:pt x="15721" y="40344"/>
                    <a:pt x="18401" y="44334"/>
                  </a:cubicBezTo>
                  <a:cubicBezTo>
                    <a:pt x="20833" y="47996"/>
                    <a:pt x="23641" y="48146"/>
                    <a:pt x="24086" y="48146"/>
                  </a:cubicBezTo>
                  <a:cubicBezTo>
                    <a:pt x="24126" y="48146"/>
                    <a:pt x="24147" y="48145"/>
                    <a:pt x="24147" y="48145"/>
                  </a:cubicBezTo>
                  <a:cubicBezTo>
                    <a:pt x="26648" y="48085"/>
                    <a:pt x="28881" y="46597"/>
                    <a:pt x="29923" y="44304"/>
                  </a:cubicBezTo>
                  <a:cubicBezTo>
                    <a:pt x="33586" y="36622"/>
                    <a:pt x="43232" y="18133"/>
                    <a:pt x="46329" y="596"/>
                  </a:cubicBezTo>
                  <a:cubicBezTo>
                    <a:pt x="46359" y="387"/>
                    <a:pt x="46388" y="179"/>
                    <a:pt x="46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3684575" y="3873525"/>
              <a:ext cx="307425" cy="120650"/>
            </a:xfrm>
            <a:custGeom>
              <a:avLst/>
              <a:gdLst/>
              <a:ahLst/>
              <a:cxnLst/>
              <a:rect l="l" t="t" r="r" b="b"/>
              <a:pathLst>
                <a:path w="12297" h="4826" extrusionOk="0">
                  <a:moveTo>
                    <a:pt x="12297" y="1"/>
                  </a:moveTo>
                  <a:lnTo>
                    <a:pt x="12297" y="1"/>
                  </a:lnTo>
                  <a:cubicBezTo>
                    <a:pt x="9829" y="622"/>
                    <a:pt x="7295" y="929"/>
                    <a:pt x="4761" y="929"/>
                  </a:cubicBezTo>
                  <a:cubicBezTo>
                    <a:pt x="3168" y="929"/>
                    <a:pt x="1575" y="808"/>
                    <a:pt x="0" y="566"/>
                  </a:cubicBezTo>
                  <a:lnTo>
                    <a:pt x="0" y="566"/>
                  </a:lnTo>
                  <a:lnTo>
                    <a:pt x="298" y="1013"/>
                  </a:lnTo>
                  <a:cubicBezTo>
                    <a:pt x="2730" y="4675"/>
                    <a:pt x="5538" y="4825"/>
                    <a:pt x="5983" y="4825"/>
                  </a:cubicBezTo>
                  <a:cubicBezTo>
                    <a:pt x="6023" y="4825"/>
                    <a:pt x="6044" y="4824"/>
                    <a:pt x="6044" y="4824"/>
                  </a:cubicBezTo>
                  <a:cubicBezTo>
                    <a:pt x="8545" y="4764"/>
                    <a:pt x="10778" y="3276"/>
                    <a:pt x="11820" y="983"/>
                  </a:cubicBezTo>
                  <a:lnTo>
                    <a:pt x="122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3942850" y="2824000"/>
              <a:ext cx="340950" cy="42550"/>
            </a:xfrm>
            <a:custGeom>
              <a:avLst/>
              <a:gdLst/>
              <a:ahLst/>
              <a:cxnLst/>
              <a:rect l="l" t="t" r="r" b="b"/>
              <a:pathLst>
                <a:path w="13638" h="1702" extrusionOk="0">
                  <a:moveTo>
                    <a:pt x="13637" y="0"/>
                  </a:moveTo>
                  <a:lnTo>
                    <a:pt x="13637" y="0"/>
                  </a:lnTo>
                  <a:cubicBezTo>
                    <a:pt x="11493" y="357"/>
                    <a:pt x="9350" y="655"/>
                    <a:pt x="7176" y="893"/>
                  </a:cubicBezTo>
                  <a:cubicBezTo>
                    <a:pt x="4824" y="1280"/>
                    <a:pt x="2412" y="1519"/>
                    <a:pt x="1" y="1697"/>
                  </a:cubicBezTo>
                  <a:lnTo>
                    <a:pt x="477" y="1697"/>
                  </a:lnTo>
                  <a:cubicBezTo>
                    <a:pt x="681" y="1700"/>
                    <a:pt x="885" y="1701"/>
                    <a:pt x="1089" y="1701"/>
                  </a:cubicBezTo>
                  <a:cubicBezTo>
                    <a:pt x="3296" y="1701"/>
                    <a:pt x="5502" y="1556"/>
                    <a:pt x="7682" y="1310"/>
                  </a:cubicBezTo>
                  <a:cubicBezTo>
                    <a:pt x="9677" y="923"/>
                    <a:pt x="11672" y="477"/>
                    <a:pt x="13637" y="0"/>
                  </a:cubicBezTo>
                  <a:close/>
                </a:path>
              </a:pathLst>
            </a:custGeom>
            <a:solidFill>
              <a:srgbClr val="D24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3267725" y="2972850"/>
              <a:ext cx="1091250" cy="231300"/>
            </a:xfrm>
            <a:custGeom>
              <a:avLst/>
              <a:gdLst/>
              <a:ahLst/>
              <a:cxnLst/>
              <a:rect l="l" t="t" r="r" b="b"/>
              <a:pathLst>
                <a:path w="43650" h="9252" extrusionOk="0">
                  <a:moveTo>
                    <a:pt x="43649" y="1"/>
                  </a:moveTo>
                  <a:lnTo>
                    <a:pt x="43649" y="1"/>
                  </a:lnTo>
                  <a:cubicBezTo>
                    <a:pt x="41327" y="477"/>
                    <a:pt x="39005" y="1817"/>
                    <a:pt x="36652" y="2145"/>
                  </a:cubicBezTo>
                  <a:cubicBezTo>
                    <a:pt x="31231" y="2599"/>
                    <a:pt x="26289" y="2913"/>
                    <a:pt x="21556" y="2913"/>
                  </a:cubicBezTo>
                  <a:cubicBezTo>
                    <a:pt x="14203" y="2913"/>
                    <a:pt x="7355" y="2157"/>
                    <a:pt x="1" y="1"/>
                  </a:cubicBezTo>
                  <a:lnTo>
                    <a:pt x="1" y="1"/>
                  </a:lnTo>
                  <a:cubicBezTo>
                    <a:pt x="596" y="2204"/>
                    <a:pt x="1311" y="4408"/>
                    <a:pt x="2085" y="6611"/>
                  </a:cubicBezTo>
                  <a:cubicBezTo>
                    <a:pt x="8875" y="8316"/>
                    <a:pt x="15959" y="9251"/>
                    <a:pt x="23047" y="9251"/>
                  </a:cubicBezTo>
                  <a:cubicBezTo>
                    <a:pt x="29323" y="9251"/>
                    <a:pt x="35602" y="8518"/>
                    <a:pt x="41684" y="6938"/>
                  </a:cubicBezTo>
                  <a:cubicBezTo>
                    <a:pt x="42429" y="4646"/>
                    <a:pt x="43054" y="2323"/>
                    <a:pt x="43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3376400" y="3272100"/>
              <a:ext cx="882075" cy="200450"/>
            </a:xfrm>
            <a:custGeom>
              <a:avLst/>
              <a:gdLst/>
              <a:ahLst/>
              <a:cxnLst/>
              <a:rect l="l" t="t" r="r" b="b"/>
              <a:pathLst>
                <a:path w="35283" h="8018" extrusionOk="0">
                  <a:moveTo>
                    <a:pt x="35283" y="0"/>
                  </a:moveTo>
                  <a:lnTo>
                    <a:pt x="35283" y="0"/>
                  </a:lnTo>
                  <a:cubicBezTo>
                    <a:pt x="28906" y="1390"/>
                    <a:pt x="22377" y="2124"/>
                    <a:pt x="15873" y="2124"/>
                  </a:cubicBezTo>
                  <a:cubicBezTo>
                    <a:pt x="10533" y="2124"/>
                    <a:pt x="5209" y="1629"/>
                    <a:pt x="1" y="596"/>
                  </a:cubicBezTo>
                  <a:lnTo>
                    <a:pt x="1" y="596"/>
                  </a:lnTo>
                  <a:cubicBezTo>
                    <a:pt x="864" y="2710"/>
                    <a:pt x="1757" y="4734"/>
                    <a:pt x="2680" y="6699"/>
                  </a:cubicBezTo>
                  <a:cubicBezTo>
                    <a:pt x="6246" y="7570"/>
                    <a:pt x="11525" y="8017"/>
                    <a:pt x="16829" y="8017"/>
                  </a:cubicBezTo>
                  <a:cubicBezTo>
                    <a:pt x="22950" y="8017"/>
                    <a:pt x="29103" y="7422"/>
                    <a:pt x="32692" y="6193"/>
                  </a:cubicBezTo>
                  <a:cubicBezTo>
                    <a:pt x="33258" y="4734"/>
                    <a:pt x="34717" y="1489"/>
                    <a:pt x="35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3523775" y="3554200"/>
              <a:ext cx="619325" cy="209275"/>
            </a:xfrm>
            <a:custGeom>
              <a:avLst/>
              <a:gdLst/>
              <a:ahLst/>
              <a:cxnLst/>
              <a:rect l="l" t="t" r="r" b="b"/>
              <a:pathLst>
                <a:path w="24773" h="8371" extrusionOk="0">
                  <a:moveTo>
                    <a:pt x="24773" y="1"/>
                  </a:moveTo>
                  <a:cubicBezTo>
                    <a:pt x="19452" y="1826"/>
                    <a:pt x="13847" y="2914"/>
                    <a:pt x="8358" y="2914"/>
                  </a:cubicBezTo>
                  <a:cubicBezTo>
                    <a:pt x="5523" y="2914"/>
                    <a:pt x="2719" y="2624"/>
                    <a:pt x="1" y="1995"/>
                  </a:cubicBezTo>
                  <a:lnTo>
                    <a:pt x="1" y="1995"/>
                  </a:lnTo>
                  <a:cubicBezTo>
                    <a:pt x="954" y="3841"/>
                    <a:pt x="1877" y="5568"/>
                    <a:pt x="2740" y="7087"/>
                  </a:cubicBezTo>
                  <a:cubicBezTo>
                    <a:pt x="2832" y="7080"/>
                    <a:pt x="2923" y="7076"/>
                    <a:pt x="3014" y="7076"/>
                  </a:cubicBezTo>
                  <a:cubicBezTo>
                    <a:pt x="3308" y="7076"/>
                    <a:pt x="3599" y="7115"/>
                    <a:pt x="3872" y="7206"/>
                  </a:cubicBezTo>
                  <a:cubicBezTo>
                    <a:pt x="6227" y="7999"/>
                    <a:pt x="8704" y="8370"/>
                    <a:pt x="11193" y="8370"/>
                  </a:cubicBezTo>
                  <a:cubicBezTo>
                    <a:pt x="14869" y="8370"/>
                    <a:pt x="18571" y="7560"/>
                    <a:pt x="21944" y="6104"/>
                  </a:cubicBezTo>
                  <a:cubicBezTo>
                    <a:pt x="22838" y="4228"/>
                    <a:pt x="23790" y="2204"/>
                    <a:pt x="24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3194775" y="770000"/>
              <a:ext cx="1240850" cy="624125"/>
            </a:xfrm>
            <a:custGeom>
              <a:avLst/>
              <a:gdLst/>
              <a:ahLst/>
              <a:cxnLst/>
              <a:rect l="l" t="t" r="r" b="b"/>
              <a:pathLst>
                <a:path w="49634" h="24965" extrusionOk="0">
                  <a:moveTo>
                    <a:pt x="23778" y="1"/>
                  </a:moveTo>
                  <a:cubicBezTo>
                    <a:pt x="8999" y="1"/>
                    <a:pt x="3096" y="11131"/>
                    <a:pt x="1" y="23922"/>
                  </a:cubicBezTo>
                  <a:cubicBezTo>
                    <a:pt x="9052" y="19962"/>
                    <a:pt x="14828" y="20081"/>
                    <a:pt x="24267" y="20051"/>
                  </a:cubicBezTo>
                  <a:cubicBezTo>
                    <a:pt x="24421" y="20051"/>
                    <a:pt x="24575" y="20050"/>
                    <a:pt x="24728" y="20050"/>
                  </a:cubicBezTo>
                  <a:cubicBezTo>
                    <a:pt x="36737" y="20050"/>
                    <a:pt x="43548" y="22348"/>
                    <a:pt x="49634" y="24964"/>
                  </a:cubicBezTo>
                  <a:cubicBezTo>
                    <a:pt x="46686" y="11804"/>
                    <a:pt x="39541" y="460"/>
                    <a:pt x="24654" y="13"/>
                  </a:cubicBezTo>
                  <a:cubicBezTo>
                    <a:pt x="24358" y="5"/>
                    <a:pt x="24067" y="1"/>
                    <a:pt x="237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3359275" y="1468525"/>
              <a:ext cx="898475" cy="898450"/>
            </a:xfrm>
            <a:custGeom>
              <a:avLst/>
              <a:gdLst/>
              <a:ahLst/>
              <a:cxnLst/>
              <a:rect l="l" t="t" r="r" b="b"/>
              <a:pathLst>
                <a:path w="35939" h="35938" extrusionOk="0">
                  <a:moveTo>
                    <a:pt x="17955" y="1"/>
                  </a:moveTo>
                  <a:cubicBezTo>
                    <a:pt x="8040" y="1"/>
                    <a:pt x="1" y="8040"/>
                    <a:pt x="1" y="17984"/>
                  </a:cubicBezTo>
                  <a:cubicBezTo>
                    <a:pt x="1" y="27899"/>
                    <a:pt x="8040" y="35938"/>
                    <a:pt x="17955" y="35938"/>
                  </a:cubicBezTo>
                  <a:cubicBezTo>
                    <a:pt x="27869" y="35938"/>
                    <a:pt x="35938" y="27899"/>
                    <a:pt x="35938" y="17984"/>
                  </a:cubicBezTo>
                  <a:cubicBezTo>
                    <a:pt x="35938" y="8040"/>
                    <a:pt x="27869" y="1"/>
                    <a:pt x="17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2764550" y="3465125"/>
              <a:ext cx="577650" cy="445700"/>
            </a:xfrm>
            <a:custGeom>
              <a:avLst/>
              <a:gdLst/>
              <a:ahLst/>
              <a:cxnLst/>
              <a:rect l="l" t="t" r="r" b="b"/>
              <a:pathLst>
                <a:path w="23106" h="17828" extrusionOk="0">
                  <a:moveTo>
                    <a:pt x="3968" y="0"/>
                  </a:moveTo>
                  <a:cubicBezTo>
                    <a:pt x="3184" y="0"/>
                    <a:pt x="2457" y="124"/>
                    <a:pt x="1846" y="407"/>
                  </a:cubicBezTo>
                  <a:cubicBezTo>
                    <a:pt x="894" y="884"/>
                    <a:pt x="0" y="2075"/>
                    <a:pt x="388" y="3176"/>
                  </a:cubicBezTo>
                  <a:cubicBezTo>
                    <a:pt x="536" y="3504"/>
                    <a:pt x="745" y="3802"/>
                    <a:pt x="1013" y="4070"/>
                  </a:cubicBezTo>
                  <a:cubicBezTo>
                    <a:pt x="5122" y="8744"/>
                    <a:pt x="9737" y="12942"/>
                    <a:pt x="14798" y="16575"/>
                  </a:cubicBezTo>
                  <a:cubicBezTo>
                    <a:pt x="15632" y="17170"/>
                    <a:pt x="16525" y="17766"/>
                    <a:pt x="17508" y="17825"/>
                  </a:cubicBezTo>
                  <a:cubicBezTo>
                    <a:pt x="17536" y="17827"/>
                    <a:pt x="17565" y="17827"/>
                    <a:pt x="17593" y="17827"/>
                  </a:cubicBezTo>
                  <a:cubicBezTo>
                    <a:pt x="19714" y="17827"/>
                    <a:pt x="22047" y="14582"/>
                    <a:pt x="23105" y="12496"/>
                  </a:cubicBezTo>
                  <a:lnTo>
                    <a:pt x="22033" y="11245"/>
                  </a:lnTo>
                  <a:lnTo>
                    <a:pt x="22033" y="11245"/>
                  </a:lnTo>
                  <a:cubicBezTo>
                    <a:pt x="22073" y="11265"/>
                    <a:pt x="22092" y="11274"/>
                    <a:pt x="22093" y="11274"/>
                  </a:cubicBezTo>
                  <a:cubicBezTo>
                    <a:pt x="22103" y="11274"/>
                    <a:pt x="21312" y="10859"/>
                    <a:pt x="21339" y="10859"/>
                  </a:cubicBezTo>
                  <a:cubicBezTo>
                    <a:pt x="21343" y="10859"/>
                    <a:pt x="21364" y="10868"/>
                    <a:pt x="21408" y="10888"/>
                  </a:cubicBezTo>
                  <a:cubicBezTo>
                    <a:pt x="17686" y="7196"/>
                    <a:pt x="15513" y="5588"/>
                    <a:pt x="11344" y="2551"/>
                  </a:cubicBezTo>
                  <a:cubicBezTo>
                    <a:pt x="9575" y="1259"/>
                    <a:pt x="6477" y="0"/>
                    <a:pt x="3968" y="0"/>
                  </a:cubicBezTo>
                  <a:close/>
                </a:path>
              </a:pathLst>
            </a:custGeom>
            <a:solidFill>
              <a:srgbClr val="AB1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3750800" y="282775"/>
              <a:ext cx="82650" cy="489800"/>
            </a:xfrm>
            <a:custGeom>
              <a:avLst/>
              <a:gdLst/>
              <a:ahLst/>
              <a:cxnLst/>
              <a:rect l="l" t="t" r="r" b="b"/>
              <a:pathLst>
                <a:path w="3306" h="19592" extrusionOk="0">
                  <a:moveTo>
                    <a:pt x="1341" y="0"/>
                  </a:moveTo>
                  <a:lnTo>
                    <a:pt x="1" y="19592"/>
                  </a:lnTo>
                  <a:lnTo>
                    <a:pt x="3306" y="19502"/>
                  </a:lnTo>
                  <a:lnTo>
                    <a:pt x="13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3712100" y="238125"/>
              <a:ext cx="144425" cy="144425"/>
            </a:xfrm>
            <a:custGeom>
              <a:avLst/>
              <a:gdLst/>
              <a:ahLst/>
              <a:cxnLst/>
              <a:rect l="l" t="t" r="r" b="b"/>
              <a:pathLst>
                <a:path w="5777" h="5777" extrusionOk="0">
                  <a:moveTo>
                    <a:pt x="2889" y="0"/>
                  </a:moveTo>
                  <a:cubicBezTo>
                    <a:pt x="1311" y="0"/>
                    <a:pt x="1" y="1280"/>
                    <a:pt x="1" y="2888"/>
                  </a:cubicBezTo>
                  <a:cubicBezTo>
                    <a:pt x="1" y="4466"/>
                    <a:pt x="1311" y="5776"/>
                    <a:pt x="2889" y="5776"/>
                  </a:cubicBezTo>
                  <a:cubicBezTo>
                    <a:pt x="4497" y="5776"/>
                    <a:pt x="5777" y="4466"/>
                    <a:pt x="5777" y="2888"/>
                  </a:cubicBezTo>
                  <a:cubicBezTo>
                    <a:pt x="5777" y="1280"/>
                    <a:pt x="4497" y="0"/>
                    <a:pt x="28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73"/>
        <p:cNvGrpSpPr/>
        <p:nvPr/>
      </p:nvGrpSpPr>
      <p:grpSpPr>
        <a:xfrm>
          <a:off x="0" y="0"/>
          <a:ext cx="0" cy="0"/>
          <a:chOff x="0" y="0"/>
          <a:chExt cx="0" cy="0"/>
        </a:xfrm>
      </p:grpSpPr>
      <p:sp>
        <p:nvSpPr>
          <p:cNvPr id="5174" name="Google Shape;5174;p39"/>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SCHEDULE</a:t>
            </a:r>
            <a:endParaRPr/>
          </a:p>
        </p:txBody>
      </p:sp>
      <p:grpSp>
        <p:nvGrpSpPr>
          <p:cNvPr id="5175" name="Google Shape;5175;p39"/>
          <p:cNvGrpSpPr/>
          <p:nvPr/>
        </p:nvGrpSpPr>
        <p:grpSpPr>
          <a:xfrm>
            <a:off x="1443250" y="1607025"/>
            <a:ext cx="6257486" cy="2758849"/>
            <a:chOff x="1443250" y="1607025"/>
            <a:chExt cx="6257486" cy="2758849"/>
          </a:xfrm>
        </p:grpSpPr>
        <p:sp>
          <p:nvSpPr>
            <p:cNvPr id="5176" name="Google Shape;5176;p39"/>
            <p:cNvSpPr/>
            <p:nvPr/>
          </p:nvSpPr>
          <p:spPr>
            <a:xfrm>
              <a:off x="1443250" y="3204274"/>
              <a:ext cx="886500" cy="1161600"/>
            </a:xfrm>
            <a:prstGeom prst="round2DiagRect">
              <a:avLst>
                <a:gd name="adj1" fmla="val 16667"/>
                <a:gd name="adj2" fmla="val 0"/>
              </a:avLst>
            </a:pr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177" name="Google Shape;5177;p39"/>
            <p:cNvSpPr/>
            <p:nvPr/>
          </p:nvSpPr>
          <p:spPr>
            <a:xfrm>
              <a:off x="1443250" y="1915561"/>
              <a:ext cx="886500" cy="1161600"/>
            </a:xfrm>
            <a:prstGeom prst="round2DiagRect">
              <a:avLst>
                <a:gd name="adj1" fmla="val 16667"/>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78" name="Google Shape;5178;p39"/>
            <p:cNvSpPr txBox="1"/>
            <p:nvPr/>
          </p:nvSpPr>
          <p:spPr>
            <a:xfrm flipH="1">
              <a:off x="2367775" y="1607051"/>
              <a:ext cx="886495"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b="1">
                  <a:solidFill>
                    <a:schemeClr val="accent2"/>
                  </a:solidFill>
                  <a:latin typeface="Roboto Condensed"/>
                  <a:ea typeface="Roboto Condensed"/>
                  <a:cs typeface="Roboto Condensed"/>
                  <a:sym typeface="Roboto Condensed"/>
                </a:rPr>
                <a:t>JANUARY</a:t>
              </a:r>
              <a:endParaRPr b="1">
                <a:solidFill>
                  <a:schemeClr val="accent2"/>
                </a:solidFill>
                <a:latin typeface="Roboto Condensed"/>
                <a:ea typeface="Roboto Condensed"/>
                <a:cs typeface="Roboto Condensed"/>
                <a:sym typeface="Roboto Condensed"/>
              </a:endParaRPr>
            </a:p>
          </p:txBody>
        </p:sp>
        <p:sp>
          <p:nvSpPr>
            <p:cNvPr id="5179" name="Google Shape;5179;p39"/>
            <p:cNvSpPr txBox="1"/>
            <p:nvPr/>
          </p:nvSpPr>
          <p:spPr>
            <a:xfrm flipH="1">
              <a:off x="3284992" y="1607025"/>
              <a:ext cx="960430"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b="1">
                  <a:solidFill>
                    <a:schemeClr val="accent2"/>
                  </a:solidFill>
                  <a:latin typeface="Roboto Condensed"/>
                  <a:ea typeface="Roboto Condensed"/>
                  <a:cs typeface="Roboto Condensed"/>
                  <a:sym typeface="Roboto Condensed"/>
                </a:rPr>
                <a:t>FEBRUARY</a:t>
              </a:r>
              <a:endParaRPr b="1">
                <a:solidFill>
                  <a:schemeClr val="accent2"/>
                </a:solidFill>
                <a:latin typeface="Roboto Condensed"/>
                <a:ea typeface="Roboto Condensed"/>
                <a:cs typeface="Roboto Condensed"/>
                <a:sym typeface="Roboto Condensed"/>
              </a:endParaRPr>
            </a:p>
          </p:txBody>
        </p:sp>
        <p:sp>
          <p:nvSpPr>
            <p:cNvPr id="5180" name="Google Shape;5180;p39"/>
            <p:cNvSpPr txBox="1"/>
            <p:nvPr/>
          </p:nvSpPr>
          <p:spPr>
            <a:xfrm flipH="1">
              <a:off x="4272813" y="1607025"/>
              <a:ext cx="832660"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b="1">
                  <a:solidFill>
                    <a:schemeClr val="accent2"/>
                  </a:solidFill>
                  <a:latin typeface="Roboto Condensed"/>
                  <a:ea typeface="Roboto Condensed"/>
                  <a:cs typeface="Roboto Condensed"/>
                  <a:sym typeface="Roboto Condensed"/>
                </a:rPr>
                <a:t>MARCH</a:t>
              </a:r>
              <a:endParaRPr b="1">
                <a:solidFill>
                  <a:schemeClr val="accent2"/>
                </a:solidFill>
                <a:latin typeface="Roboto Condensed"/>
                <a:ea typeface="Roboto Condensed"/>
                <a:cs typeface="Roboto Condensed"/>
                <a:sym typeface="Roboto Condensed"/>
              </a:endParaRPr>
            </a:p>
          </p:txBody>
        </p:sp>
        <p:sp>
          <p:nvSpPr>
            <p:cNvPr id="5181" name="Google Shape;5181;p39"/>
            <p:cNvSpPr txBox="1"/>
            <p:nvPr/>
          </p:nvSpPr>
          <p:spPr>
            <a:xfrm flipH="1">
              <a:off x="5175685" y="1607046"/>
              <a:ext cx="749394"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Clr>
                  <a:schemeClr val="dk1"/>
                </a:buClr>
                <a:buSzPts val="1100"/>
                <a:buFont typeface="Arial"/>
                <a:buNone/>
              </a:pPr>
              <a:r>
                <a:rPr lang="en" b="1">
                  <a:solidFill>
                    <a:schemeClr val="accent2"/>
                  </a:solidFill>
                  <a:latin typeface="Roboto Condensed"/>
                  <a:ea typeface="Roboto Condensed"/>
                  <a:cs typeface="Roboto Condensed"/>
                  <a:sym typeface="Roboto Condensed"/>
                </a:rPr>
                <a:t>APRIL</a:t>
              </a:r>
              <a:endParaRPr>
                <a:solidFill>
                  <a:schemeClr val="accent2"/>
                </a:solidFill>
                <a:latin typeface="Rubik"/>
                <a:ea typeface="Rubik"/>
                <a:cs typeface="Rubik"/>
                <a:sym typeface="Rubik"/>
              </a:endParaRPr>
            </a:p>
          </p:txBody>
        </p:sp>
        <p:sp>
          <p:nvSpPr>
            <p:cNvPr id="5182" name="Google Shape;5182;p39"/>
            <p:cNvSpPr txBox="1"/>
            <p:nvPr/>
          </p:nvSpPr>
          <p:spPr>
            <a:xfrm flipH="1">
              <a:off x="6009792" y="1607046"/>
              <a:ext cx="749394"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Clr>
                  <a:schemeClr val="dk1"/>
                </a:buClr>
                <a:buSzPts val="1100"/>
                <a:buFont typeface="Arial"/>
                <a:buNone/>
              </a:pPr>
              <a:r>
                <a:rPr lang="en" b="1">
                  <a:solidFill>
                    <a:schemeClr val="accent2"/>
                  </a:solidFill>
                  <a:latin typeface="Roboto Condensed"/>
                  <a:ea typeface="Roboto Condensed"/>
                  <a:cs typeface="Roboto Condensed"/>
                  <a:sym typeface="Roboto Condensed"/>
                </a:rPr>
                <a:t>MAY</a:t>
              </a:r>
              <a:endParaRPr>
                <a:solidFill>
                  <a:schemeClr val="accent2"/>
                </a:solidFill>
                <a:latin typeface="Rubik"/>
                <a:ea typeface="Rubik"/>
                <a:cs typeface="Rubik"/>
                <a:sym typeface="Rubik"/>
              </a:endParaRPr>
            </a:p>
          </p:txBody>
        </p:sp>
        <p:sp>
          <p:nvSpPr>
            <p:cNvPr id="5183" name="Google Shape;5183;p39"/>
            <p:cNvSpPr txBox="1"/>
            <p:nvPr/>
          </p:nvSpPr>
          <p:spPr>
            <a:xfrm flipH="1">
              <a:off x="6874076" y="1607046"/>
              <a:ext cx="749394" cy="20463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Clr>
                  <a:schemeClr val="dk1"/>
                </a:buClr>
                <a:buSzPts val="1100"/>
                <a:buFont typeface="Arial"/>
                <a:buNone/>
              </a:pPr>
              <a:r>
                <a:rPr lang="en" b="1">
                  <a:solidFill>
                    <a:schemeClr val="accent2"/>
                  </a:solidFill>
                  <a:latin typeface="Roboto Condensed"/>
                  <a:ea typeface="Roboto Condensed"/>
                  <a:cs typeface="Roboto Condensed"/>
                  <a:sym typeface="Roboto Condensed"/>
                </a:rPr>
                <a:t>JUNE</a:t>
              </a:r>
              <a:endParaRPr>
                <a:solidFill>
                  <a:schemeClr val="accent2"/>
                </a:solidFill>
                <a:latin typeface="Rubik"/>
                <a:ea typeface="Rubik"/>
                <a:cs typeface="Rubik"/>
                <a:sym typeface="Rubik"/>
              </a:endParaRPr>
            </a:p>
          </p:txBody>
        </p:sp>
        <p:sp>
          <p:nvSpPr>
            <p:cNvPr id="5184" name="Google Shape;5184;p39"/>
            <p:cNvSpPr txBox="1"/>
            <p:nvPr/>
          </p:nvSpPr>
          <p:spPr>
            <a:xfrm flipH="1">
              <a:off x="1552725" y="1995661"/>
              <a:ext cx="667563" cy="234487"/>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b="1">
                  <a:solidFill>
                    <a:srgbClr val="FFFFFF"/>
                  </a:solidFill>
                  <a:latin typeface="Roboto Condensed"/>
                  <a:ea typeface="Roboto Condensed"/>
                  <a:cs typeface="Roboto Condensed"/>
                  <a:sym typeface="Roboto Condensed"/>
                </a:rPr>
                <a:t>PHASE 1</a:t>
              </a:r>
              <a:endParaRPr b="1">
                <a:solidFill>
                  <a:srgbClr val="FFFFFF"/>
                </a:solidFill>
                <a:latin typeface="Roboto Condensed"/>
                <a:ea typeface="Roboto Condensed"/>
                <a:cs typeface="Roboto Condensed"/>
                <a:sym typeface="Roboto Condensed"/>
              </a:endParaRPr>
            </a:p>
          </p:txBody>
        </p:sp>
        <p:sp>
          <p:nvSpPr>
            <p:cNvPr id="5185" name="Google Shape;5185;p39"/>
            <p:cNvSpPr txBox="1"/>
            <p:nvPr/>
          </p:nvSpPr>
          <p:spPr>
            <a:xfrm flipH="1">
              <a:off x="1552733" y="3265311"/>
              <a:ext cx="667563" cy="23448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 b="1">
                  <a:solidFill>
                    <a:schemeClr val="lt1"/>
                  </a:solidFill>
                  <a:latin typeface="Roboto Condensed"/>
                  <a:ea typeface="Roboto Condensed"/>
                  <a:cs typeface="Roboto Condensed"/>
                  <a:sym typeface="Roboto Condensed"/>
                </a:rPr>
                <a:t>PHASE 2</a:t>
              </a:r>
              <a:endParaRPr b="1">
                <a:solidFill>
                  <a:schemeClr val="lt1"/>
                </a:solidFill>
                <a:latin typeface="Roboto Condensed"/>
                <a:ea typeface="Roboto Condensed"/>
                <a:cs typeface="Roboto Condensed"/>
                <a:sym typeface="Roboto Condensed"/>
              </a:endParaRPr>
            </a:p>
            <a:p>
              <a:pPr marL="0" lvl="0" indent="0" algn="r" rtl="0">
                <a:spcBef>
                  <a:spcPts val="1600"/>
                </a:spcBef>
                <a:spcAft>
                  <a:spcPts val="1600"/>
                </a:spcAft>
                <a:buNone/>
              </a:pPr>
              <a:endParaRPr sz="1200">
                <a:solidFill>
                  <a:srgbClr val="FFFFFF"/>
                </a:solidFill>
                <a:latin typeface="Rubik"/>
                <a:ea typeface="Rubik"/>
                <a:cs typeface="Rubik"/>
                <a:sym typeface="Rubik"/>
              </a:endParaRPr>
            </a:p>
          </p:txBody>
        </p:sp>
        <p:sp>
          <p:nvSpPr>
            <p:cNvPr id="5186" name="Google Shape;5186;p39"/>
            <p:cNvSpPr txBox="1"/>
            <p:nvPr/>
          </p:nvSpPr>
          <p:spPr>
            <a:xfrm flipH="1">
              <a:off x="1567962" y="2379001"/>
              <a:ext cx="627366" cy="234487"/>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1200">
                  <a:solidFill>
                    <a:srgbClr val="FFFFFF"/>
                  </a:solidFill>
                  <a:latin typeface="Rubik"/>
                  <a:ea typeface="Rubik"/>
                  <a:cs typeface="Rubik"/>
                  <a:sym typeface="Rubik"/>
                </a:rPr>
                <a:t>Task 1</a:t>
              </a:r>
              <a:endParaRPr sz="1200">
                <a:solidFill>
                  <a:srgbClr val="FFFFFF"/>
                </a:solidFill>
                <a:latin typeface="Rubik"/>
                <a:ea typeface="Rubik"/>
                <a:cs typeface="Rubik"/>
                <a:sym typeface="Rubik"/>
              </a:endParaRPr>
            </a:p>
          </p:txBody>
        </p:sp>
        <p:sp>
          <p:nvSpPr>
            <p:cNvPr id="5187" name="Google Shape;5187;p39"/>
            <p:cNvSpPr txBox="1"/>
            <p:nvPr/>
          </p:nvSpPr>
          <p:spPr>
            <a:xfrm flipH="1">
              <a:off x="1567962" y="2807933"/>
              <a:ext cx="627366" cy="234487"/>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1200">
                  <a:solidFill>
                    <a:srgbClr val="FFFFFF"/>
                  </a:solidFill>
                  <a:latin typeface="Rubik"/>
                  <a:ea typeface="Rubik"/>
                  <a:cs typeface="Rubik"/>
                  <a:sym typeface="Rubik"/>
                </a:rPr>
                <a:t>Task 2</a:t>
              </a:r>
              <a:endParaRPr sz="1200">
                <a:solidFill>
                  <a:srgbClr val="FFFFFF"/>
                </a:solidFill>
                <a:latin typeface="Rubik"/>
                <a:ea typeface="Rubik"/>
                <a:cs typeface="Rubik"/>
                <a:sym typeface="Rubik"/>
              </a:endParaRPr>
            </a:p>
          </p:txBody>
        </p:sp>
        <p:sp>
          <p:nvSpPr>
            <p:cNvPr id="5188" name="Google Shape;5188;p39"/>
            <p:cNvSpPr txBox="1"/>
            <p:nvPr/>
          </p:nvSpPr>
          <p:spPr>
            <a:xfrm flipH="1">
              <a:off x="1567962" y="3694241"/>
              <a:ext cx="627366" cy="234487"/>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1200">
                  <a:solidFill>
                    <a:srgbClr val="FFFFFF"/>
                  </a:solidFill>
                  <a:latin typeface="Rubik"/>
                  <a:ea typeface="Rubik"/>
                  <a:cs typeface="Rubik"/>
                  <a:sym typeface="Rubik"/>
                </a:rPr>
                <a:t>Task 1</a:t>
              </a:r>
              <a:endParaRPr sz="1200">
                <a:solidFill>
                  <a:srgbClr val="FFFFFF"/>
                </a:solidFill>
                <a:latin typeface="Rubik"/>
                <a:ea typeface="Rubik"/>
                <a:cs typeface="Rubik"/>
                <a:sym typeface="Rubik"/>
              </a:endParaRPr>
            </a:p>
          </p:txBody>
        </p:sp>
        <p:sp>
          <p:nvSpPr>
            <p:cNvPr id="5189" name="Google Shape;5189;p39"/>
            <p:cNvSpPr txBox="1"/>
            <p:nvPr/>
          </p:nvSpPr>
          <p:spPr>
            <a:xfrm flipH="1">
              <a:off x="1567976" y="4101758"/>
              <a:ext cx="627366" cy="200261"/>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1200">
                  <a:solidFill>
                    <a:srgbClr val="FFFFFF"/>
                  </a:solidFill>
                  <a:latin typeface="Rubik"/>
                  <a:ea typeface="Rubik"/>
                  <a:cs typeface="Rubik"/>
                  <a:sym typeface="Rubik"/>
                </a:rPr>
                <a:t>Task 2</a:t>
              </a:r>
              <a:endParaRPr sz="1200">
                <a:solidFill>
                  <a:srgbClr val="FFFFFF"/>
                </a:solidFill>
                <a:latin typeface="Rubik"/>
                <a:ea typeface="Rubik"/>
                <a:cs typeface="Rubik"/>
                <a:sym typeface="Rubik"/>
              </a:endParaRPr>
            </a:p>
          </p:txBody>
        </p:sp>
        <p:grpSp>
          <p:nvGrpSpPr>
            <p:cNvPr id="5190" name="Google Shape;5190;p39"/>
            <p:cNvGrpSpPr/>
            <p:nvPr/>
          </p:nvGrpSpPr>
          <p:grpSpPr>
            <a:xfrm>
              <a:off x="2534413" y="1994102"/>
              <a:ext cx="5166323" cy="2194300"/>
              <a:chOff x="1683525" y="2179850"/>
              <a:chExt cx="4519050" cy="2134525"/>
            </a:xfrm>
          </p:grpSpPr>
          <p:sp>
            <p:nvSpPr>
              <p:cNvPr id="5191" name="Google Shape;5191;p3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2" name="Google Shape;5192;p3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3" name="Google Shape;5193;p3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4" name="Google Shape;5194;p3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5" name="Google Shape;5195;p3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6" name="Google Shape;5196;p3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7" name="Google Shape;5197;p3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8" name="Google Shape;5198;p3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99" name="Google Shape;5199;p3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0" name="Google Shape;5200;p3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1" name="Google Shape;5201;p3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02" name="Google Shape;5202;p3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206"/>
        <p:cNvGrpSpPr/>
        <p:nvPr/>
      </p:nvGrpSpPr>
      <p:grpSpPr>
        <a:xfrm>
          <a:off x="0" y="0"/>
          <a:ext cx="0" cy="0"/>
          <a:chOff x="0" y="0"/>
          <a:chExt cx="0" cy="0"/>
        </a:xfrm>
      </p:grpSpPr>
      <p:sp>
        <p:nvSpPr>
          <p:cNvPr id="5207" name="Google Shape;5207;p40"/>
          <p:cNvSpPr txBox="1">
            <a:spLocks noGrp="1"/>
          </p:cNvSpPr>
          <p:nvPr>
            <p:ph type="ctrTitle"/>
          </p:nvPr>
        </p:nvSpPr>
        <p:spPr>
          <a:xfrm>
            <a:off x="3782575" y="1153325"/>
            <a:ext cx="4294800" cy="86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METHODOLOGY</a:t>
            </a:r>
            <a:endParaRPr/>
          </a:p>
        </p:txBody>
      </p:sp>
      <p:sp>
        <p:nvSpPr>
          <p:cNvPr id="5208" name="Google Shape;5208;p40"/>
          <p:cNvSpPr txBox="1">
            <a:spLocks noGrp="1"/>
          </p:cNvSpPr>
          <p:nvPr>
            <p:ph type="title" idx="2"/>
          </p:nvPr>
        </p:nvSpPr>
        <p:spPr>
          <a:xfrm>
            <a:off x="633850" y="2479075"/>
            <a:ext cx="2892300" cy="209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209" name="Google Shape;5209;p40"/>
          <p:cNvSpPr txBox="1">
            <a:spLocks noGrp="1"/>
          </p:cNvSpPr>
          <p:nvPr>
            <p:ph type="subTitle" idx="1"/>
          </p:nvPr>
        </p:nvSpPr>
        <p:spPr>
          <a:xfrm>
            <a:off x="6131875" y="2008025"/>
            <a:ext cx="1945500" cy="358200"/>
          </a:xfrm>
          <a:prstGeom prst="rect">
            <a:avLst/>
          </a:prstGeom>
        </p:spPr>
        <p:txBody>
          <a:bodyPr spcFirstLastPara="1" wrap="square" lIns="228600" tIns="91425" rIns="91425" bIns="91425" anchor="t" anchorCtr="0">
            <a:noAutofit/>
          </a:bodyPr>
          <a:lstStyle/>
          <a:p>
            <a:pPr marL="0" lvl="0" indent="0" algn="r" rtl="0">
              <a:spcBef>
                <a:spcPts val="0"/>
              </a:spcBef>
              <a:spcAft>
                <a:spcPts val="1600"/>
              </a:spcAft>
              <a:buNone/>
            </a:pPr>
            <a:r>
              <a:rPr lang="en"/>
              <a:t>You can enter a subtitle here</a:t>
            </a:r>
            <a:endParaRPr/>
          </a:p>
        </p:txBody>
      </p:sp>
      <p:grpSp>
        <p:nvGrpSpPr>
          <p:cNvPr id="5210" name="Google Shape;5210;p40"/>
          <p:cNvGrpSpPr/>
          <p:nvPr/>
        </p:nvGrpSpPr>
        <p:grpSpPr>
          <a:xfrm>
            <a:off x="4957265" y="3248224"/>
            <a:ext cx="1945399" cy="1215315"/>
            <a:chOff x="170600" y="561575"/>
            <a:chExt cx="7165375" cy="4476300"/>
          </a:xfrm>
        </p:grpSpPr>
        <p:sp>
          <p:nvSpPr>
            <p:cNvPr id="5211" name="Google Shape;5211;p40"/>
            <p:cNvSpPr/>
            <p:nvPr/>
          </p:nvSpPr>
          <p:spPr>
            <a:xfrm>
              <a:off x="1334650" y="561575"/>
              <a:ext cx="4834550" cy="4476300"/>
            </a:xfrm>
            <a:custGeom>
              <a:avLst/>
              <a:gdLst/>
              <a:ahLst/>
              <a:cxnLst/>
              <a:rect l="l" t="t" r="r" b="b"/>
              <a:pathLst>
                <a:path w="193382" h="179052" extrusionOk="0">
                  <a:moveTo>
                    <a:pt x="95141" y="1"/>
                  </a:moveTo>
                  <a:cubicBezTo>
                    <a:pt x="66616" y="1"/>
                    <a:pt x="39231" y="13687"/>
                    <a:pt x="22148" y="37604"/>
                  </a:cubicBezTo>
                  <a:cubicBezTo>
                    <a:pt x="1189" y="67097"/>
                    <a:pt x="1" y="106313"/>
                    <a:pt x="19231" y="136995"/>
                  </a:cubicBezTo>
                  <a:cubicBezTo>
                    <a:pt x="35714" y="163441"/>
                    <a:pt x="64638" y="179052"/>
                    <a:pt x="95141" y="179052"/>
                  </a:cubicBezTo>
                  <a:cubicBezTo>
                    <a:pt x="100026" y="179052"/>
                    <a:pt x="104951" y="178651"/>
                    <a:pt x="109871" y="177831"/>
                  </a:cubicBezTo>
                  <a:cubicBezTo>
                    <a:pt x="145631" y="171889"/>
                    <a:pt x="174152" y="144989"/>
                    <a:pt x="182362" y="109662"/>
                  </a:cubicBezTo>
                  <a:cubicBezTo>
                    <a:pt x="193382" y="61479"/>
                    <a:pt x="163348" y="13404"/>
                    <a:pt x="115165" y="2277"/>
                  </a:cubicBezTo>
                  <a:cubicBezTo>
                    <a:pt x="108506" y="745"/>
                    <a:pt x="101792" y="1"/>
                    <a:pt x="95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0"/>
            <p:cNvSpPr/>
            <p:nvPr/>
          </p:nvSpPr>
          <p:spPr>
            <a:xfrm>
              <a:off x="170600" y="1610325"/>
              <a:ext cx="7165375" cy="2397725"/>
            </a:xfrm>
            <a:custGeom>
              <a:avLst/>
              <a:gdLst/>
              <a:ahLst/>
              <a:cxnLst/>
              <a:rect l="l" t="t" r="r" b="b"/>
              <a:pathLst>
                <a:path w="286615" h="95909" extrusionOk="0">
                  <a:moveTo>
                    <a:pt x="60237" y="6416"/>
                  </a:moveTo>
                  <a:cubicBezTo>
                    <a:pt x="84139" y="6416"/>
                    <a:pt x="116036" y="10144"/>
                    <a:pt x="149735" y="17909"/>
                  </a:cubicBezTo>
                  <a:cubicBezTo>
                    <a:pt x="217365" y="33465"/>
                    <a:pt x="271166" y="60474"/>
                    <a:pt x="267925" y="74842"/>
                  </a:cubicBezTo>
                  <a:cubicBezTo>
                    <a:pt x="266274" y="81923"/>
                    <a:pt x="250850" y="85567"/>
                    <a:pt x="227534" y="85567"/>
                  </a:cubicBezTo>
                  <a:cubicBezTo>
                    <a:pt x="203537" y="85567"/>
                    <a:pt x="171181" y="81707"/>
                    <a:pt x="136879" y="73762"/>
                  </a:cubicBezTo>
                  <a:cubicBezTo>
                    <a:pt x="69358" y="58205"/>
                    <a:pt x="15341" y="31737"/>
                    <a:pt x="18690" y="17368"/>
                  </a:cubicBezTo>
                  <a:cubicBezTo>
                    <a:pt x="20313" y="10171"/>
                    <a:pt x="36249" y="6416"/>
                    <a:pt x="60237" y="6416"/>
                  </a:cubicBezTo>
                  <a:close/>
                  <a:moveTo>
                    <a:pt x="50643" y="1"/>
                  </a:moveTo>
                  <a:cubicBezTo>
                    <a:pt x="23884" y="1"/>
                    <a:pt x="6447" y="4646"/>
                    <a:pt x="4322" y="14019"/>
                  </a:cubicBezTo>
                  <a:cubicBezTo>
                    <a:pt x="0" y="32601"/>
                    <a:pt x="56286" y="67388"/>
                    <a:pt x="134286" y="85322"/>
                  </a:cubicBezTo>
                  <a:cubicBezTo>
                    <a:pt x="166152" y="92658"/>
                    <a:pt x="195993" y="95908"/>
                    <a:pt x="220428" y="95908"/>
                  </a:cubicBezTo>
                  <a:cubicBezTo>
                    <a:pt x="255722" y="95908"/>
                    <a:pt x="279740" y="89127"/>
                    <a:pt x="282293" y="78083"/>
                  </a:cubicBezTo>
                  <a:cubicBezTo>
                    <a:pt x="286614" y="59501"/>
                    <a:pt x="228816" y="31413"/>
                    <a:pt x="150816" y="13371"/>
                  </a:cubicBezTo>
                  <a:cubicBezTo>
                    <a:pt x="112215" y="4484"/>
                    <a:pt x="76931" y="1"/>
                    <a:pt x="50643" y="1"/>
                  </a:cubicBezTo>
                  <a:close/>
                </a:path>
              </a:pathLst>
            </a:custGeom>
            <a:solidFill>
              <a:schemeClr val="accent1"/>
            </a:solidFill>
            <a:ln w="67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0"/>
            <p:cNvSpPr/>
            <p:nvPr/>
          </p:nvSpPr>
          <p:spPr>
            <a:xfrm>
              <a:off x="1612850" y="565350"/>
              <a:ext cx="4451025" cy="2492000"/>
            </a:xfrm>
            <a:custGeom>
              <a:avLst/>
              <a:gdLst/>
              <a:ahLst/>
              <a:cxnLst/>
              <a:rect l="l" t="t" r="r" b="b"/>
              <a:pathLst>
                <a:path w="178041" h="99680" extrusionOk="0">
                  <a:moveTo>
                    <a:pt x="83914" y="1"/>
                  </a:moveTo>
                  <a:cubicBezTo>
                    <a:pt x="47257" y="1"/>
                    <a:pt x="13284" y="22654"/>
                    <a:pt x="0" y="58411"/>
                  </a:cubicBezTo>
                  <a:cubicBezTo>
                    <a:pt x="29170" y="66190"/>
                    <a:pt x="57366" y="77209"/>
                    <a:pt x="86644" y="84663"/>
                  </a:cubicBezTo>
                  <a:cubicBezTo>
                    <a:pt x="114949" y="91902"/>
                    <a:pt x="143902" y="96223"/>
                    <a:pt x="172855" y="99680"/>
                  </a:cubicBezTo>
                  <a:cubicBezTo>
                    <a:pt x="178040" y="54738"/>
                    <a:pt x="148763" y="13037"/>
                    <a:pt x="104685" y="2450"/>
                  </a:cubicBezTo>
                  <a:cubicBezTo>
                    <a:pt x="97746" y="796"/>
                    <a:pt x="90783" y="1"/>
                    <a:pt x="83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40"/>
          <p:cNvGrpSpPr/>
          <p:nvPr/>
        </p:nvGrpSpPr>
        <p:grpSpPr>
          <a:xfrm>
            <a:off x="1948182" y="500143"/>
            <a:ext cx="865147" cy="818178"/>
            <a:chOff x="1077775" y="238500"/>
            <a:chExt cx="5454900" cy="5158750"/>
          </a:xfrm>
        </p:grpSpPr>
        <p:sp>
          <p:nvSpPr>
            <p:cNvPr id="5215" name="Google Shape;5215;p40"/>
            <p:cNvSpPr/>
            <p:nvPr/>
          </p:nvSpPr>
          <p:spPr>
            <a:xfrm>
              <a:off x="1077775" y="238500"/>
              <a:ext cx="5454900" cy="5158750"/>
            </a:xfrm>
            <a:custGeom>
              <a:avLst/>
              <a:gdLst/>
              <a:ahLst/>
              <a:cxnLst/>
              <a:rect l="l" t="t" r="r" b="b"/>
              <a:pathLst>
                <a:path w="218196" h="206350" extrusionOk="0">
                  <a:moveTo>
                    <a:pt x="107825" y="1"/>
                  </a:moveTo>
                  <a:cubicBezTo>
                    <a:pt x="98948" y="1"/>
                    <a:pt x="89924" y="1158"/>
                    <a:pt x="80944" y="3581"/>
                  </a:cubicBezTo>
                  <a:cubicBezTo>
                    <a:pt x="40625" y="14368"/>
                    <a:pt x="10787" y="48413"/>
                    <a:pt x="5432" y="89803"/>
                  </a:cubicBezTo>
                  <a:cubicBezTo>
                    <a:pt x="0" y="131193"/>
                    <a:pt x="20045" y="171741"/>
                    <a:pt x="56232" y="192551"/>
                  </a:cubicBezTo>
                  <a:cubicBezTo>
                    <a:pt x="72217" y="201796"/>
                    <a:pt x="89972" y="206350"/>
                    <a:pt x="107670" y="206350"/>
                  </a:cubicBezTo>
                  <a:cubicBezTo>
                    <a:pt x="129953" y="206350"/>
                    <a:pt x="152146" y="199133"/>
                    <a:pt x="170609" y="184977"/>
                  </a:cubicBezTo>
                  <a:cubicBezTo>
                    <a:pt x="203659" y="159577"/>
                    <a:pt x="218195" y="116733"/>
                    <a:pt x="207331" y="76415"/>
                  </a:cubicBezTo>
                  <a:cubicBezTo>
                    <a:pt x="194976" y="30387"/>
                    <a:pt x="153322" y="1"/>
                    <a:pt x="1078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0"/>
            <p:cNvSpPr/>
            <p:nvPr/>
          </p:nvSpPr>
          <p:spPr>
            <a:xfrm rot="758291">
              <a:off x="1360873" y="1795708"/>
              <a:ext cx="1533245" cy="1268687"/>
            </a:xfrm>
            <a:custGeom>
              <a:avLst/>
              <a:gdLst/>
              <a:ahLst/>
              <a:cxnLst/>
              <a:rect l="l" t="t" r="r" b="b"/>
              <a:pathLst>
                <a:path w="61328" h="50746" extrusionOk="0">
                  <a:moveTo>
                    <a:pt x="32275" y="0"/>
                  </a:moveTo>
                  <a:cubicBezTo>
                    <a:pt x="30081" y="0"/>
                    <a:pt x="27850" y="288"/>
                    <a:pt x="25630" y="890"/>
                  </a:cubicBezTo>
                  <a:cubicBezTo>
                    <a:pt x="3825" y="6704"/>
                    <a:pt x="0" y="36006"/>
                    <a:pt x="19586" y="47253"/>
                  </a:cubicBezTo>
                  <a:cubicBezTo>
                    <a:pt x="23739" y="49663"/>
                    <a:pt x="28074" y="50746"/>
                    <a:pt x="32266" y="50746"/>
                  </a:cubicBezTo>
                  <a:cubicBezTo>
                    <a:pt x="47765" y="50746"/>
                    <a:pt x="61328" y="35954"/>
                    <a:pt x="56691" y="18792"/>
                  </a:cubicBezTo>
                  <a:cubicBezTo>
                    <a:pt x="53685" y="7471"/>
                    <a:pt x="43460" y="0"/>
                    <a:pt x="32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0"/>
            <p:cNvSpPr/>
            <p:nvPr/>
          </p:nvSpPr>
          <p:spPr>
            <a:xfrm>
              <a:off x="3990725" y="638200"/>
              <a:ext cx="656100" cy="543475"/>
            </a:xfrm>
            <a:custGeom>
              <a:avLst/>
              <a:gdLst/>
              <a:ahLst/>
              <a:cxnLst/>
              <a:rect l="l" t="t" r="r" b="b"/>
              <a:pathLst>
                <a:path w="26244" h="21739" extrusionOk="0">
                  <a:moveTo>
                    <a:pt x="13775" y="1"/>
                  </a:moveTo>
                  <a:cubicBezTo>
                    <a:pt x="12839" y="1"/>
                    <a:pt x="11888" y="120"/>
                    <a:pt x="10941" y="369"/>
                  </a:cubicBezTo>
                  <a:cubicBezTo>
                    <a:pt x="1607" y="2894"/>
                    <a:pt x="1" y="15441"/>
                    <a:pt x="8340" y="20261"/>
                  </a:cubicBezTo>
                  <a:cubicBezTo>
                    <a:pt x="10121" y="21281"/>
                    <a:pt x="11973" y="21739"/>
                    <a:pt x="13764" y="21739"/>
                  </a:cubicBezTo>
                  <a:cubicBezTo>
                    <a:pt x="20435" y="21739"/>
                    <a:pt x="26244" y="15379"/>
                    <a:pt x="24253" y="8020"/>
                  </a:cubicBezTo>
                  <a:cubicBezTo>
                    <a:pt x="22972" y="3153"/>
                    <a:pt x="18582" y="1"/>
                    <a:pt x="13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0"/>
            <p:cNvSpPr/>
            <p:nvPr/>
          </p:nvSpPr>
          <p:spPr>
            <a:xfrm>
              <a:off x="2925375" y="2757900"/>
              <a:ext cx="984375" cy="813575"/>
            </a:xfrm>
            <a:custGeom>
              <a:avLst/>
              <a:gdLst/>
              <a:ahLst/>
              <a:cxnLst/>
              <a:rect l="l" t="t" r="r" b="b"/>
              <a:pathLst>
                <a:path w="39375" h="32543" extrusionOk="0">
                  <a:moveTo>
                    <a:pt x="20730" y="0"/>
                  </a:moveTo>
                  <a:cubicBezTo>
                    <a:pt x="19316" y="0"/>
                    <a:pt x="17879" y="188"/>
                    <a:pt x="16450" y="579"/>
                  </a:cubicBezTo>
                  <a:cubicBezTo>
                    <a:pt x="2449" y="4328"/>
                    <a:pt x="1" y="23149"/>
                    <a:pt x="12548" y="30340"/>
                  </a:cubicBezTo>
                  <a:cubicBezTo>
                    <a:pt x="15200" y="31860"/>
                    <a:pt x="17964" y="32543"/>
                    <a:pt x="20640" y="32543"/>
                  </a:cubicBezTo>
                  <a:cubicBezTo>
                    <a:pt x="30625" y="32543"/>
                    <a:pt x="39374" y="23037"/>
                    <a:pt x="36418" y="12055"/>
                  </a:cubicBezTo>
                  <a:cubicBezTo>
                    <a:pt x="34438" y="4775"/>
                    <a:pt x="27874" y="0"/>
                    <a:pt x="20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0"/>
            <p:cNvSpPr/>
            <p:nvPr/>
          </p:nvSpPr>
          <p:spPr>
            <a:xfrm>
              <a:off x="5446250" y="1714625"/>
              <a:ext cx="438675" cy="363300"/>
            </a:xfrm>
            <a:custGeom>
              <a:avLst/>
              <a:gdLst/>
              <a:ahLst/>
              <a:cxnLst/>
              <a:rect l="l" t="t" r="r" b="b"/>
              <a:pathLst>
                <a:path w="17547" h="14532" extrusionOk="0">
                  <a:moveTo>
                    <a:pt x="9156" y="0"/>
                  </a:moveTo>
                  <a:cubicBezTo>
                    <a:pt x="8557" y="0"/>
                    <a:pt x="7949" y="75"/>
                    <a:pt x="7345" y="232"/>
                  </a:cubicBezTo>
                  <a:cubicBezTo>
                    <a:pt x="1072" y="1915"/>
                    <a:pt x="1" y="10331"/>
                    <a:pt x="5586" y="13544"/>
                  </a:cubicBezTo>
                  <a:cubicBezTo>
                    <a:pt x="6770" y="14226"/>
                    <a:pt x="8006" y="14532"/>
                    <a:pt x="9202" y="14532"/>
                  </a:cubicBezTo>
                  <a:cubicBezTo>
                    <a:pt x="13648" y="14532"/>
                    <a:pt x="17546" y="10301"/>
                    <a:pt x="16220" y="5358"/>
                  </a:cubicBezTo>
                  <a:cubicBezTo>
                    <a:pt x="15318" y="2137"/>
                    <a:pt x="12354" y="0"/>
                    <a:pt x="9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0"/>
            <p:cNvSpPr/>
            <p:nvPr/>
          </p:nvSpPr>
          <p:spPr>
            <a:xfrm>
              <a:off x="1969050" y="3665275"/>
              <a:ext cx="658025" cy="544125"/>
            </a:xfrm>
            <a:custGeom>
              <a:avLst/>
              <a:gdLst/>
              <a:ahLst/>
              <a:cxnLst/>
              <a:rect l="l" t="t" r="r" b="b"/>
              <a:pathLst>
                <a:path w="26321" h="21765" extrusionOk="0">
                  <a:moveTo>
                    <a:pt x="13881" y="0"/>
                  </a:moveTo>
                  <a:cubicBezTo>
                    <a:pt x="12934" y="0"/>
                    <a:pt x="11973" y="128"/>
                    <a:pt x="11018" y="395"/>
                  </a:cubicBezTo>
                  <a:cubicBezTo>
                    <a:pt x="1608" y="2844"/>
                    <a:pt x="1" y="15467"/>
                    <a:pt x="8417" y="20287"/>
                  </a:cubicBezTo>
                  <a:cubicBezTo>
                    <a:pt x="10181" y="21307"/>
                    <a:pt x="12024" y="21765"/>
                    <a:pt x="13810" y="21765"/>
                  </a:cubicBezTo>
                  <a:cubicBezTo>
                    <a:pt x="20464" y="21765"/>
                    <a:pt x="26320" y="15405"/>
                    <a:pt x="24330" y="8046"/>
                  </a:cubicBezTo>
                  <a:cubicBezTo>
                    <a:pt x="22991" y="3199"/>
                    <a:pt x="18621" y="0"/>
                    <a:pt x="13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0"/>
            <p:cNvSpPr/>
            <p:nvPr/>
          </p:nvSpPr>
          <p:spPr>
            <a:xfrm>
              <a:off x="4210700" y="3893475"/>
              <a:ext cx="766450" cy="634300"/>
            </a:xfrm>
            <a:custGeom>
              <a:avLst/>
              <a:gdLst/>
              <a:ahLst/>
              <a:cxnLst/>
              <a:rect l="l" t="t" r="r" b="b"/>
              <a:pathLst>
                <a:path w="30658" h="25372" extrusionOk="0">
                  <a:moveTo>
                    <a:pt x="16177" y="1"/>
                  </a:moveTo>
                  <a:cubicBezTo>
                    <a:pt x="15079" y="1"/>
                    <a:pt x="13963" y="145"/>
                    <a:pt x="12853" y="448"/>
                  </a:cubicBezTo>
                  <a:cubicBezTo>
                    <a:pt x="1913" y="3355"/>
                    <a:pt x="0" y="18044"/>
                    <a:pt x="9793" y="23629"/>
                  </a:cubicBezTo>
                  <a:cubicBezTo>
                    <a:pt x="11873" y="24832"/>
                    <a:pt x="14040" y="25372"/>
                    <a:pt x="16134" y="25372"/>
                  </a:cubicBezTo>
                  <a:cubicBezTo>
                    <a:pt x="23896" y="25372"/>
                    <a:pt x="30657" y="17955"/>
                    <a:pt x="28307" y="9399"/>
                  </a:cubicBezTo>
                  <a:cubicBezTo>
                    <a:pt x="26838" y="3713"/>
                    <a:pt x="21740" y="1"/>
                    <a:pt x="16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0"/>
            <p:cNvSpPr/>
            <p:nvPr/>
          </p:nvSpPr>
          <p:spPr>
            <a:xfrm>
              <a:off x="3064875" y="2241925"/>
              <a:ext cx="317950" cy="227025"/>
            </a:xfrm>
            <a:custGeom>
              <a:avLst/>
              <a:gdLst/>
              <a:ahLst/>
              <a:cxnLst/>
              <a:rect l="l" t="t" r="r" b="b"/>
              <a:pathLst>
                <a:path w="12718" h="9081" extrusionOk="0">
                  <a:moveTo>
                    <a:pt x="6501" y="0"/>
                  </a:moveTo>
                  <a:cubicBezTo>
                    <a:pt x="6093" y="0"/>
                    <a:pt x="5662" y="57"/>
                    <a:pt x="5208" y="179"/>
                  </a:cubicBezTo>
                  <a:cubicBezTo>
                    <a:pt x="0" y="1587"/>
                    <a:pt x="1590" y="9080"/>
                    <a:pt x="6286" y="9080"/>
                  </a:cubicBezTo>
                  <a:cubicBezTo>
                    <a:pt x="6694" y="9080"/>
                    <a:pt x="7127" y="9024"/>
                    <a:pt x="7580" y="8901"/>
                  </a:cubicBezTo>
                  <a:cubicBezTo>
                    <a:pt x="12718" y="7493"/>
                    <a:pt x="11187" y="0"/>
                    <a:pt x="6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0"/>
            <p:cNvSpPr/>
            <p:nvPr/>
          </p:nvSpPr>
          <p:spPr>
            <a:xfrm>
              <a:off x="5069100" y="4179125"/>
              <a:ext cx="476950" cy="340500"/>
            </a:xfrm>
            <a:custGeom>
              <a:avLst/>
              <a:gdLst/>
              <a:ahLst/>
              <a:cxnLst/>
              <a:rect l="l" t="t" r="r" b="b"/>
              <a:pathLst>
                <a:path w="19078" h="13620" extrusionOk="0">
                  <a:moveTo>
                    <a:pt x="9674" y="1"/>
                  </a:moveTo>
                  <a:cubicBezTo>
                    <a:pt x="9064" y="1"/>
                    <a:pt x="8419" y="86"/>
                    <a:pt x="7742" y="268"/>
                  </a:cubicBezTo>
                  <a:cubicBezTo>
                    <a:pt x="1" y="2380"/>
                    <a:pt x="2359" y="13620"/>
                    <a:pt x="9338" y="13620"/>
                  </a:cubicBezTo>
                  <a:cubicBezTo>
                    <a:pt x="9945" y="13620"/>
                    <a:pt x="10588" y="13535"/>
                    <a:pt x="11262" y="13351"/>
                  </a:cubicBezTo>
                  <a:cubicBezTo>
                    <a:pt x="19077" y="11309"/>
                    <a:pt x="16719" y="1"/>
                    <a:pt x="9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0"/>
            <p:cNvSpPr/>
            <p:nvPr/>
          </p:nvSpPr>
          <p:spPr>
            <a:xfrm>
              <a:off x="5898375" y="2292775"/>
              <a:ext cx="237650" cy="169300"/>
            </a:xfrm>
            <a:custGeom>
              <a:avLst/>
              <a:gdLst/>
              <a:ahLst/>
              <a:cxnLst/>
              <a:rect l="l" t="t" r="r" b="b"/>
              <a:pathLst>
                <a:path w="9506" h="6772" extrusionOk="0">
                  <a:moveTo>
                    <a:pt x="4846" y="1"/>
                  </a:moveTo>
                  <a:cubicBezTo>
                    <a:pt x="4540" y="1"/>
                    <a:pt x="4215" y="43"/>
                    <a:pt x="3873" y="134"/>
                  </a:cubicBezTo>
                  <a:cubicBezTo>
                    <a:pt x="1" y="1120"/>
                    <a:pt x="1182" y="6771"/>
                    <a:pt x="4675" y="6771"/>
                  </a:cubicBezTo>
                  <a:cubicBezTo>
                    <a:pt x="4978" y="6771"/>
                    <a:pt x="5297" y="6729"/>
                    <a:pt x="5633" y="6637"/>
                  </a:cubicBezTo>
                  <a:cubicBezTo>
                    <a:pt x="9505" y="5652"/>
                    <a:pt x="8388" y="1"/>
                    <a:pt x="4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0"/>
            <p:cNvSpPr/>
            <p:nvPr/>
          </p:nvSpPr>
          <p:spPr>
            <a:xfrm>
              <a:off x="1488700" y="3345550"/>
              <a:ext cx="318050" cy="227000"/>
            </a:xfrm>
            <a:custGeom>
              <a:avLst/>
              <a:gdLst/>
              <a:ahLst/>
              <a:cxnLst/>
              <a:rect l="l" t="t" r="r" b="b"/>
              <a:pathLst>
                <a:path w="12722" h="9080" extrusionOk="0">
                  <a:moveTo>
                    <a:pt x="6423" y="0"/>
                  </a:moveTo>
                  <a:cubicBezTo>
                    <a:pt x="6017" y="0"/>
                    <a:pt x="5588" y="57"/>
                    <a:pt x="5138" y="178"/>
                  </a:cubicBezTo>
                  <a:cubicBezTo>
                    <a:pt x="0" y="1586"/>
                    <a:pt x="1531" y="9079"/>
                    <a:pt x="6216" y="9079"/>
                  </a:cubicBezTo>
                  <a:cubicBezTo>
                    <a:pt x="6624" y="9079"/>
                    <a:pt x="7056" y="9023"/>
                    <a:pt x="7510" y="8900"/>
                  </a:cubicBezTo>
                  <a:cubicBezTo>
                    <a:pt x="12721" y="7562"/>
                    <a:pt x="11126" y="0"/>
                    <a:pt x="6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0"/>
            <p:cNvSpPr/>
            <p:nvPr/>
          </p:nvSpPr>
          <p:spPr>
            <a:xfrm>
              <a:off x="4153400" y="4847400"/>
              <a:ext cx="286325" cy="204700"/>
            </a:xfrm>
            <a:custGeom>
              <a:avLst/>
              <a:gdLst/>
              <a:ahLst/>
              <a:cxnLst/>
              <a:rect l="l" t="t" r="r" b="b"/>
              <a:pathLst>
                <a:path w="11453" h="8188" extrusionOk="0">
                  <a:moveTo>
                    <a:pt x="5815" y="1"/>
                  </a:moveTo>
                  <a:cubicBezTo>
                    <a:pt x="5451" y="1"/>
                    <a:pt x="5067" y="52"/>
                    <a:pt x="4664" y="162"/>
                  </a:cubicBezTo>
                  <a:cubicBezTo>
                    <a:pt x="0" y="1433"/>
                    <a:pt x="1471" y="8187"/>
                    <a:pt x="5701" y="8187"/>
                  </a:cubicBezTo>
                  <a:cubicBezTo>
                    <a:pt x="6051" y="8187"/>
                    <a:pt x="6420" y="8141"/>
                    <a:pt x="6806" y="8042"/>
                  </a:cubicBezTo>
                  <a:cubicBezTo>
                    <a:pt x="11452" y="6774"/>
                    <a:pt x="10009" y="1"/>
                    <a:pt x="5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sp>
        <p:nvSpPr>
          <p:cNvPr id="5231" name="Google Shape;5231;p41"/>
          <p:cNvSpPr txBox="1">
            <a:spLocks noGrp="1"/>
          </p:cNvSpPr>
          <p:nvPr>
            <p:ph type="title"/>
          </p:nvPr>
        </p:nvSpPr>
        <p:spPr>
          <a:xfrm>
            <a:off x="713225" y="539500"/>
            <a:ext cx="77592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METHODOLOGY</a:t>
            </a:r>
            <a:endParaRPr/>
          </a:p>
        </p:txBody>
      </p:sp>
      <p:sp>
        <p:nvSpPr>
          <p:cNvPr id="5232" name="Google Shape;5232;p41"/>
          <p:cNvSpPr txBox="1">
            <a:spLocks noGrp="1"/>
          </p:cNvSpPr>
          <p:nvPr>
            <p:ph type="subTitle" idx="4294967295"/>
          </p:nvPr>
        </p:nvSpPr>
        <p:spPr>
          <a:xfrm>
            <a:off x="702675" y="3458775"/>
            <a:ext cx="1751400" cy="87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sp>
        <p:nvSpPr>
          <p:cNvPr id="5233" name="Google Shape;5233;p41"/>
          <p:cNvSpPr txBox="1">
            <a:spLocks noGrp="1"/>
          </p:cNvSpPr>
          <p:nvPr>
            <p:ph type="subTitle" idx="4294967295"/>
          </p:nvPr>
        </p:nvSpPr>
        <p:spPr>
          <a:xfrm>
            <a:off x="2740175" y="3458775"/>
            <a:ext cx="1751400" cy="87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5234" name="Google Shape;5234;p41"/>
          <p:cNvSpPr txBox="1">
            <a:spLocks noGrp="1"/>
          </p:cNvSpPr>
          <p:nvPr>
            <p:ph type="subTitle" idx="4294967295"/>
          </p:nvPr>
        </p:nvSpPr>
        <p:spPr>
          <a:xfrm>
            <a:off x="4763787" y="3458775"/>
            <a:ext cx="1735800" cy="87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in the Solar System</a:t>
            </a:r>
            <a:endParaRPr/>
          </a:p>
        </p:txBody>
      </p:sp>
      <p:sp>
        <p:nvSpPr>
          <p:cNvPr id="5235" name="Google Shape;5235;p41"/>
          <p:cNvSpPr txBox="1">
            <a:spLocks noGrp="1"/>
          </p:cNvSpPr>
          <p:nvPr>
            <p:ph type="subTitle" idx="4294967295"/>
          </p:nvPr>
        </p:nvSpPr>
        <p:spPr>
          <a:xfrm>
            <a:off x="6806728" y="3458775"/>
            <a:ext cx="1735800" cy="87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 and a gas giant</a:t>
            </a:r>
            <a:endParaRPr/>
          </a:p>
        </p:txBody>
      </p:sp>
      <p:grpSp>
        <p:nvGrpSpPr>
          <p:cNvPr id="5236" name="Google Shape;5236;p41"/>
          <p:cNvGrpSpPr/>
          <p:nvPr/>
        </p:nvGrpSpPr>
        <p:grpSpPr>
          <a:xfrm>
            <a:off x="821627" y="1557464"/>
            <a:ext cx="7542819" cy="1412300"/>
            <a:chOff x="998425" y="1182125"/>
            <a:chExt cx="1065400" cy="199500"/>
          </a:xfrm>
        </p:grpSpPr>
        <p:sp>
          <p:nvSpPr>
            <p:cNvPr id="5237" name="Google Shape;5237;p4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41"/>
          <p:cNvGrpSpPr/>
          <p:nvPr/>
        </p:nvGrpSpPr>
        <p:grpSpPr>
          <a:xfrm>
            <a:off x="1101373" y="1809506"/>
            <a:ext cx="953991" cy="907192"/>
            <a:chOff x="1056575" y="237975"/>
            <a:chExt cx="5451375" cy="5148650"/>
          </a:xfrm>
        </p:grpSpPr>
        <p:sp>
          <p:nvSpPr>
            <p:cNvPr id="5243" name="Google Shape;5243;p41"/>
            <p:cNvSpPr/>
            <p:nvPr/>
          </p:nvSpPr>
          <p:spPr>
            <a:xfrm>
              <a:off x="1056575" y="237975"/>
              <a:ext cx="5451375" cy="5148650"/>
            </a:xfrm>
            <a:custGeom>
              <a:avLst/>
              <a:gdLst/>
              <a:ahLst/>
              <a:cxnLst/>
              <a:rect l="l" t="t" r="r" b="b"/>
              <a:pathLst>
                <a:path w="218055" h="205946" extrusionOk="0">
                  <a:moveTo>
                    <a:pt x="108479" y="1"/>
                  </a:moveTo>
                  <a:cubicBezTo>
                    <a:pt x="100779" y="1"/>
                    <a:pt x="92957" y="871"/>
                    <a:pt x="85133" y="2687"/>
                  </a:cubicBezTo>
                  <a:cubicBezTo>
                    <a:pt x="44554" y="12115"/>
                    <a:pt x="13589" y="45022"/>
                    <a:pt x="6749" y="86063"/>
                  </a:cubicBezTo>
                  <a:cubicBezTo>
                    <a:pt x="1" y="127196"/>
                    <a:pt x="18580" y="168330"/>
                    <a:pt x="53890" y="190330"/>
                  </a:cubicBezTo>
                  <a:cubicBezTo>
                    <a:pt x="70577" y="200769"/>
                    <a:pt x="89451" y="205946"/>
                    <a:pt x="108300" y="205946"/>
                  </a:cubicBezTo>
                  <a:cubicBezTo>
                    <a:pt x="129336" y="205946"/>
                    <a:pt x="150340" y="199498"/>
                    <a:pt x="168232" y="186725"/>
                  </a:cubicBezTo>
                  <a:cubicBezTo>
                    <a:pt x="202064" y="162599"/>
                    <a:pt x="218055" y="120356"/>
                    <a:pt x="208626" y="79777"/>
                  </a:cubicBezTo>
                  <a:cubicBezTo>
                    <a:pt x="197593" y="32153"/>
                    <a:pt x="155276" y="1"/>
                    <a:pt x="1084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1"/>
            <p:cNvSpPr/>
            <p:nvPr/>
          </p:nvSpPr>
          <p:spPr>
            <a:xfrm>
              <a:off x="3836575" y="312050"/>
              <a:ext cx="2437975" cy="4194475"/>
            </a:xfrm>
            <a:custGeom>
              <a:avLst/>
              <a:gdLst/>
              <a:ahLst/>
              <a:cxnLst/>
              <a:rect l="l" t="t" r="r" b="b"/>
              <a:pathLst>
                <a:path w="97519" h="167779" extrusionOk="0">
                  <a:moveTo>
                    <a:pt x="69832" y="34752"/>
                  </a:moveTo>
                  <a:cubicBezTo>
                    <a:pt x="70366" y="34752"/>
                    <a:pt x="70783" y="35238"/>
                    <a:pt x="71082" y="35958"/>
                  </a:cubicBezTo>
                  <a:cubicBezTo>
                    <a:pt x="71545" y="37160"/>
                    <a:pt x="71822" y="38731"/>
                    <a:pt x="72931" y="39748"/>
                  </a:cubicBezTo>
                  <a:cubicBezTo>
                    <a:pt x="73671" y="40580"/>
                    <a:pt x="74595" y="42059"/>
                    <a:pt x="75797" y="42151"/>
                  </a:cubicBezTo>
                  <a:cubicBezTo>
                    <a:pt x="76444" y="42244"/>
                    <a:pt x="77091" y="42613"/>
                    <a:pt x="77368" y="43260"/>
                  </a:cubicBezTo>
                  <a:cubicBezTo>
                    <a:pt x="77830" y="43723"/>
                    <a:pt x="77645" y="44462"/>
                    <a:pt x="77830" y="45109"/>
                  </a:cubicBezTo>
                  <a:cubicBezTo>
                    <a:pt x="79217" y="46218"/>
                    <a:pt x="81435" y="46681"/>
                    <a:pt x="82267" y="48437"/>
                  </a:cubicBezTo>
                  <a:cubicBezTo>
                    <a:pt x="82708" y="49583"/>
                    <a:pt x="81299" y="50477"/>
                    <a:pt x="80285" y="50477"/>
                  </a:cubicBezTo>
                  <a:cubicBezTo>
                    <a:pt x="80236" y="50477"/>
                    <a:pt x="80188" y="50475"/>
                    <a:pt x="80141" y="50470"/>
                  </a:cubicBezTo>
                  <a:lnTo>
                    <a:pt x="80234" y="50470"/>
                  </a:lnTo>
                  <a:cubicBezTo>
                    <a:pt x="79309" y="50378"/>
                    <a:pt x="78385" y="50008"/>
                    <a:pt x="77645" y="49361"/>
                  </a:cubicBezTo>
                  <a:cubicBezTo>
                    <a:pt x="76351" y="48252"/>
                    <a:pt x="76998" y="46588"/>
                    <a:pt x="75334" y="45386"/>
                  </a:cubicBezTo>
                  <a:cubicBezTo>
                    <a:pt x="74225" y="44462"/>
                    <a:pt x="73024" y="42151"/>
                    <a:pt x="71822" y="41782"/>
                  </a:cubicBezTo>
                  <a:cubicBezTo>
                    <a:pt x="70805" y="41504"/>
                    <a:pt x="69881" y="41042"/>
                    <a:pt x="69234" y="40210"/>
                  </a:cubicBezTo>
                  <a:cubicBezTo>
                    <a:pt x="68032" y="38824"/>
                    <a:pt x="67293" y="36698"/>
                    <a:pt x="68864" y="35219"/>
                  </a:cubicBezTo>
                  <a:cubicBezTo>
                    <a:pt x="69221" y="34894"/>
                    <a:pt x="69544" y="34752"/>
                    <a:pt x="69832" y="34752"/>
                  </a:cubicBezTo>
                  <a:close/>
                  <a:moveTo>
                    <a:pt x="61415" y="38948"/>
                  </a:moveTo>
                  <a:cubicBezTo>
                    <a:pt x="61514" y="38948"/>
                    <a:pt x="61600" y="38993"/>
                    <a:pt x="61654" y="39101"/>
                  </a:cubicBezTo>
                  <a:cubicBezTo>
                    <a:pt x="61711" y="39096"/>
                    <a:pt x="61766" y="39094"/>
                    <a:pt x="61819" y="39094"/>
                  </a:cubicBezTo>
                  <a:cubicBezTo>
                    <a:pt x="62819" y="39094"/>
                    <a:pt x="63337" y="39897"/>
                    <a:pt x="63688" y="40950"/>
                  </a:cubicBezTo>
                  <a:cubicBezTo>
                    <a:pt x="64057" y="42429"/>
                    <a:pt x="64335" y="43630"/>
                    <a:pt x="66183" y="43723"/>
                  </a:cubicBezTo>
                  <a:cubicBezTo>
                    <a:pt x="67108" y="43723"/>
                    <a:pt x="68032" y="43908"/>
                    <a:pt x="68864" y="44370"/>
                  </a:cubicBezTo>
                  <a:cubicBezTo>
                    <a:pt x="69696" y="45017"/>
                    <a:pt x="71082" y="46773"/>
                    <a:pt x="69788" y="47697"/>
                  </a:cubicBezTo>
                  <a:cubicBezTo>
                    <a:pt x="68032" y="49084"/>
                    <a:pt x="64797" y="47882"/>
                    <a:pt x="63410" y="49638"/>
                  </a:cubicBezTo>
                  <a:cubicBezTo>
                    <a:pt x="62622" y="50652"/>
                    <a:pt x="61628" y="51074"/>
                    <a:pt x="60614" y="51074"/>
                  </a:cubicBezTo>
                  <a:cubicBezTo>
                    <a:pt x="58297" y="51074"/>
                    <a:pt x="55875" y="48874"/>
                    <a:pt x="55553" y="46496"/>
                  </a:cubicBezTo>
                  <a:cubicBezTo>
                    <a:pt x="55369" y="44924"/>
                    <a:pt x="55184" y="42983"/>
                    <a:pt x="56847" y="42151"/>
                  </a:cubicBezTo>
                  <a:cubicBezTo>
                    <a:pt x="57032" y="42090"/>
                    <a:pt x="57228" y="42059"/>
                    <a:pt x="57426" y="42059"/>
                  </a:cubicBezTo>
                  <a:cubicBezTo>
                    <a:pt x="57823" y="42059"/>
                    <a:pt x="58234" y="42182"/>
                    <a:pt x="58604" y="42429"/>
                  </a:cubicBezTo>
                  <a:cubicBezTo>
                    <a:pt x="58789" y="42613"/>
                    <a:pt x="59436" y="43076"/>
                    <a:pt x="59621" y="43168"/>
                  </a:cubicBezTo>
                  <a:cubicBezTo>
                    <a:pt x="60211" y="43523"/>
                    <a:pt x="60585" y="43654"/>
                    <a:pt x="60793" y="43654"/>
                  </a:cubicBezTo>
                  <a:cubicBezTo>
                    <a:pt x="61381" y="43654"/>
                    <a:pt x="60654" y="42610"/>
                    <a:pt x="59793" y="42610"/>
                  </a:cubicBezTo>
                  <a:cubicBezTo>
                    <a:pt x="59767" y="42610"/>
                    <a:pt x="59740" y="42611"/>
                    <a:pt x="59713" y="42613"/>
                  </a:cubicBezTo>
                  <a:cubicBezTo>
                    <a:pt x="59436" y="42613"/>
                    <a:pt x="59251" y="42336"/>
                    <a:pt x="59251" y="42059"/>
                  </a:cubicBezTo>
                  <a:cubicBezTo>
                    <a:pt x="59158" y="40580"/>
                    <a:pt x="59990" y="39748"/>
                    <a:pt x="61192" y="39008"/>
                  </a:cubicBezTo>
                  <a:cubicBezTo>
                    <a:pt x="61269" y="38970"/>
                    <a:pt x="61345" y="38948"/>
                    <a:pt x="61415" y="38948"/>
                  </a:cubicBezTo>
                  <a:close/>
                  <a:moveTo>
                    <a:pt x="21630" y="1"/>
                  </a:moveTo>
                  <a:cubicBezTo>
                    <a:pt x="21445" y="833"/>
                    <a:pt x="21630" y="1757"/>
                    <a:pt x="22277" y="2312"/>
                  </a:cubicBezTo>
                  <a:lnTo>
                    <a:pt x="22554" y="2404"/>
                  </a:lnTo>
                  <a:cubicBezTo>
                    <a:pt x="23663" y="2866"/>
                    <a:pt x="24773" y="3421"/>
                    <a:pt x="25882" y="3976"/>
                  </a:cubicBezTo>
                  <a:cubicBezTo>
                    <a:pt x="26190" y="4006"/>
                    <a:pt x="26498" y="4017"/>
                    <a:pt x="26810" y="4017"/>
                  </a:cubicBezTo>
                  <a:cubicBezTo>
                    <a:pt x="27433" y="4017"/>
                    <a:pt x="28069" y="3976"/>
                    <a:pt x="28747" y="3976"/>
                  </a:cubicBezTo>
                  <a:cubicBezTo>
                    <a:pt x="29856" y="3976"/>
                    <a:pt x="32352" y="4068"/>
                    <a:pt x="32999" y="5362"/>
                  </a:cubicBezTo>
                  <a:cubicBezTo>
                    <a:pt x="33461" y="6379"/>
                    <a:pt x="32814" y="7118"/>
                    <a:pt x="32352" y="8043"/>
                  </a:cubicBezTo>
                  <a:cubicBezTo>
                    <a:pt x="30781" y="10539"/>
                    <a:pt x="33646" y="13312"/>
                    <a:pt x="34478" y="15715"/>
                  </a:cubicBezTo>
                  <a:cubicBezTo>
                    <a:pt x="34571" y="15900"/>
                    <a:pt x="34478" y="16085"/>
                    <a:pt x="34293" y="16177"/>
                  </a:cubicBezTo>
                  <a:cubicBezTo>
                    <a:pt x="33540" y="16601"/>
                    <a:pt x="32548" y="16928"/>
                    <a:pt x="31608" y="16928"/>
                  </a:cubicBezTo>
                  <a:cubicBezTo>
                    <a:pt x="30702" y="16928"/>
                    <a:pt x="29846" y="16624"/>
                    <a:pt x="29302" y="15807"/>
                  </a:cubicBezTo>
                  <a:cubicBezTo>
                    <a:pt x="28932" y="15253"/>
                    <a:pt x="29025" y="14421"/>
                    <a:pt x="29579" y="13959"/>
                  </a:cubicBezTo>
                  <a:cubicBezTo>
                    <a:pt x="29764" y="13774"/>
                    <a:pt x="30041" y="13681"/>
                    <a:pt x="30319" y="13496"/>
                  </a:cubicBezTo>
                  <a:cubicBezTo>
                    <a:pt x="30596" y="12572"/>
                    <a:pt x="30226" y="12017"/>
                    <a:pt x="29394" y="11925"/>
                  </a:cubicBezTo>
                  <a:cubicBezTo>
                    <a:pt x="28747" y="11648"/>
                    <a:pt x="28100" y="11463"/>
                    <a:pt x="27453" y="11370"/>
                  </a:cubicBezTo>
                  <a:cubicBezTo>
                    <a:pt x="27083" y="11301"/>
                    <a:pt x="26714" y="11278"/>
                    <a:pt x="26344" y="11278"/>
                  </a:cubicBezTo>
                  <a:cubicBezTo>
                    <a:pt x="25604" y="11278"/>
                    <a:pt x="24865" y="11370"/>
                    <a:pt x="24126" y="11370"/>
                  </a:cubicBezTo>
                  <a:cubicBezTo>
                    <a:pt x="23756" y="11370"/>
                    <a:pt x="23386" y="11347"/>
                    <a:pt x="23016" y="11278"/>
                  </a:cubicBezTo>
                  <a:cubicBezTo>
                    <a:pt x="21815" y="10908"/>
                    <a:pt x="20613" y="10354"/>
                    <a:pt x="19319" y="10076"/>
                  </a:cubicBezTo>
                  <a:cubicBezTo>
                    <a:pt x="18712" y="9929"/>
                    <a:pt x="18079" y="9852"/>
                    <a:pt x="17458" y="9852"/>
                  </a:cubicBezTo>
                  <a:cubicBezTo>
                    <a:pt x="14958" y="9852"/>
                    <a:pt x="12645" y="11108"/>
                    <a:pt x="12941" y="14143"/>
                  </a:cubicBezTo>
                  <a:cubicBezTo>
                    <a:pt x="13126" y="16732"/>
                    <a:pt x="14605" y="19320"/>
                    <a:pt x="13033" y="21816"/>
                  </a:cubicBezTo>
                  <a:cubicBezTo>
                    <a:pt x="11370" y="24311"/>
                    <a:pt x="8412" y="27269"/>
                    <a:pt x="10353" y="30597"/>
                  </a:cubicBezTo>
                  <a:cubicBezTo>
                    <a:pt x="11747" y="32878"/>
                    <a:pt x="13532" y="33899"/>
                    <a:pt x="15678" y="33899"/>
                  </a:cubicBezTo>
                  <a:cubicBezTo>
                    <a:pt x="16662" y="33899"/>
                    <a:pt x="17723" y="33684"/>
                    <a:pt x="18857" y="33277"/>
                  </a:cubicBezTo>
                  <a:cubicBezTo>
                    <a:pt x="19667" y="32974"/>
                    <a:pt x="20449" y="32670"/>
                    <a:pt x="21219" y="32670"/>
                  </a:cubicBezTo>
                  <a:cubicBezTo>
                    <a:pt x="21855" y="32670"/>
                    <a:pt x="22482" y="32877"/>
                    <a:pt x="23109" y="33462"/>
                  </a:cubicBezTo>
                  <a:cubicBezTo>
                    <a:pt x="24126" y="34294"/>
                    <a:pt x="24310" y="36051"/>
                    <a:pt x="25512" y="36698"/>
                  </a:cubicBezTo>
                  <a:cubicBezTo>
                    <a:pt x="25999" y="36957"/>
                    <a:pt x="26440" y="37072"/>
                    <a:pt x="26830" y="37072"/>
                  </a:cubicBezTo>
                  <a:cubicBezTo>
                    <a:pt x="28660" y="37072"/>
                    <a:pt x="29352" y="34552"/>
                    <a:pt x="28285" y="32723"/>
                  </a:cubicBezTo>
                  <a:cubicBezTo>
                    <a:pt x="27083" y="30874"/>
                    <a:pt x="25235" y="29580"/>
                    <a:pt x="24126" y="27639"/>
                  </a:cubicBezTo>
                  <a:cubicBezTo>
                    <a:pt x="23109" y="26068"/>
                    <a:pt x="20890" y="21169"/>
                    <a:pt x="22462" y="19505"/>
                  </a:cubicBezTo>
                  <a:cubicBezTo>
                    <a:pt x="22930" y="18996"/>
                    <a:pt x="23385" y="18787"/>
                    <a:pt x="23816" y="18787"/>
                  </a:cubicBezTo>
                  <a:cubicBezTo>
                    <a:pt x="25344" y="18787"/>
                    <a:pt x="26579" y="21402"/>
                    <a:pt x="27083" y="22555"/>
                  </a:cubicBezTo>
                  <a:cubicBezTo>
                    <a:pt x="27268" y="23295"/>
                    <a:pt x="27638" y="24034"/>
                    <a:pt x="28100" y="24681"/>
                  </a:cubicBezTo>
                  <a:cubicBezTo>
                    <a:pt x="28481" y="25062"/>
                    <a:pt x="28978" y="25196"/>
                    <a:pt x="29509" y="25196"/>
                  </a:cubicBezTo>
                  <a:cubicBezTo>
                    <a:pt x="30397" y="25196"/>
                    <a:pt x="31381" y="24820"/>
                    <a:pt x="32075" y="24589"/>
                  </a:cubicBezTo>
                  <a:cubicBezTo>
                    <a:pt x="32784" y="24411"/>
                    <a:pt x="33794" y="24046"/>
                    <a:pt x="34697" y="24046"/>
                  </a:cubicBezTo>
                  <a:cubicBezTo>
                    <a:pt x="35207" y="24046"/>
                    <a:pt x="35683" y="24162"/>
                    <a:pt x="36050" y="24496"/>
                  </a:cubicBezTo>
                  <a:cubicBezTo>
                    <a:pt x="37621" y="25790"/>
                    <a:pt x="36050" y="27362"/>
                    <a:pt x="35587" y="28748"/>
                  </a:cubicBezTo>
                  <a:cubicBezTo>
                    <a:pt x="34848" y="30689"/>
                    <a:pt x="35957" y="32723"/>
                    <a:pt x="35125" y="34479"/>
                  </a:cubicBezTo>
                  <a:cubicBezTo>
                    <a:pt x="34478" y="36051"/>
                    <a:pt x="33092" y="36790"/>
                    <a:pt x="31705" y="37530"/>
                  </a:cubicBezTo>
                  <a:cubicBezTo>
                    <a:pt x="30041" y="38546"/>
                    <a:pt x="28285" y="39378"/>
                    <a:pt x="26344" y="39933"/>
                  </a:cubicBezTo>
                  <a:cubicBezTo>
                    <a:pt x="26030" y="40019"/>
                    <a:pt x="25627" y="40078"/>
                    <a:pt x="25213" y="40078"/>
                  </a:cubicBezTo>
                  <a:cubicBezTo>
                    <a:pt x="24286" y="40078"/>
                    <a:pt x="23300" y="39782"/>
                    <a:pt x="23109" y="38824"/>
                  </a:cubicBezTo>
                  <a:cubicBezTo>
                    <a:pt x="22924" y="38177"/>
                    <a:pt x="23016" y="37530"/>
                    <a:pt x="23109" y="36882"/>
                  </a:cubicBezTo>
                  <a:cubicBezTo>
                    <a:pt x="23379" y="35801"/>
                    <a:pt x="23210" y="34106"/>
                    <a:pt x="21661" y="34106"/>
                  </a:cubicBezTo>
                  <a:cubicBezTo>
                    <a:pt x="21621" y="34106"/>
                    <a:pt x="21580" y="34107"/>
                    <a:pt x="21537" y="34109"/>
                  </a:cubicBezTo>
                  <a:cubicBezTo>
                    <a:pt x="20613" y="34109"/>
                    <a:pt x="19781" y="34479"/>
                    <a:pt x="19226" y="35311"/>
                  </a:cubicBezTo>
                  <a:cubicBezTo>
                    <a:pt x="17748" y="38177"/>
                    <a:pt x="21537" y="37899"/>
                    <a:pt x="22000" y="40210"/>
                  </a:cubicBezTo>
                  <a:cubicBezTo>
                    <a:pt x="22184" y="41042"/>
                    <a:pt x="21630" y="41782"/>
                    <a:pt x="20798" y="41966"/>
                  </a:cubicBezTo>
                  <a:cubicBezTo>
                    <a:pt x="19781" y="42244"/>
                    <a:pt x="18210" y="42336"/>
                    <a:pt x="17655" y="43538"/>
                  </a:cubicBezTo>
                  <a:cubicBezTo>
                    <a:pt x="17100" y="44739"/>
                    <a:pt x="17285" y="46034"/>
                    <a:pt x="17008" y="47328"/>
                  </a:cubicBezTo>
                  <a:cubicBezTo>
                    <a:pt x="16823" y="49084"/>
                    <a:pt x="15622" y="50470"/>
                    <a:pt x="14050" y="51025"/>
                  </a:cubicBezTo>
                  <a:cubicBezTo>
                    <a:pt x="13403" y="51302"/>
                    <a:pt x="7210" y="53521"/>
                    <a:pt x="9244" y="54722"/>
                  </a:cubicBezTo>
                  <a:cubicBezTo>
                    <a:pt x="10353" y="55185"/>
                    <a:pt x="11462" y="55647"/>
                    <a:pt x="12571" y="55924"/>
                  </a:cubicBezTo>
                  <a:cubicBezTo>
                    <a:pt x="14790" y="56756"/>
                    <a:pt x="16546" y="58235"/>
                    <a:pt x="15529" y="60638"/>
                  </a:cubicBezTo>
                  <a:cubicBezTo>
                    <a:pt x="14050" y="64428"/>
                    <a:pt x="4714" y="60269"/>
                    <a:pt x="7117" y="66092"/>
                  </a:cubicBezTo>
                  <a:cubicBezTo>
                    <a:pt x="7765" y="67571"/>
                    <a:pt x="7765" y="69327"/>
                    <a:pt x="6933" y="70714"/>
                  </a:cubicBezTo>
                  <a:cubicBezTo>
                    <a:pt x="6378" y="71638"/>
                    <a:pt x="7672" y="72100"/>
                    <a:pt x="8227" y="72655"/>
                  </a:cubicBezTo>
                  <a:cubicBezTo>
                    <a:pt x="8596" y="73117"/>
                    <a:pt x="8781" y="73672"/>
                    <a:pt x="8874" y="74319"/>
                  </a:cubicBezTo>
                  <a:cubicBezTo>
                    <a:pt x="10465" y="74502"/>
                    <a:pt x="12138" y="75010"/>
                    <a:pt x="13758" y="75010"/>
                  </a:cubicBezTo>
                  <a:cubicBezTo>
                    <a:pt x="14584" y="75010"/>
                    <a:pt x="15396" y="74878"/>
                    <a:pt x="16176" y="74503"/>
                  </a:cubicBezTo>
                  <a:cubicBezTo>
                    <a:pt x="17193" y="74319"/>
                    <a:pt x="18117" y="74041"/>
                    <a:pt x="19042" y="73672"/>
                  </a:cubicBezTo>
                  <a:cubicBezTo>
                    <a:pt x="20798" y="72470"/>
                    <a:pt x="19596" y="72470"/>
                    <a:pt x="20058" y="71453"/>
                  </a:cubicBezTo>
                  <a:cubicBezTo>
                    <a:pt x="20705" y="70067"/>
                    <a:pt x="23294" y="69142"/>
                    <a:pt x="22831" y="67478"/>
                  </a:cubicBezTo>
                  <a:cubicBezTo>
                    <a:pt x="22369" y="66277"/>
                    <a:pt x="22647" y="64983"/>
                    <a:pt x="23663" y="64151"/>
                  </a:cubicBezTo>
                  <a:cubicBezTo>
                    <a:pt x="24865" y="63042"/>
                    <a:pt x="24495" y="61932"/>
                    <a:pt x="24773" y="60638"/>
                  </a:cubicBezTo>
                  <a:cubicBezTo>
                    <a:pt x="24865" y="59991"/>
                    <a:pt x="25142" y="59437"/>
                    <a:pt x="25512" y="58974"/>
                  </a:cubicBezTo>
                  <a:cubicBezTo>
                    <a:pt x="25882" y="58605"/>
                    <a:pt x="26344" y="58420"/>
                    <a:pt x="26806" y="58420"/>
                  </a:cubicBezTo>
                  <a:cubicBezTo>
                    <a:pt x="27823" y="57958"/>
                    <a:pt x="28840" y="57311"/>
                    <a:pt x="29764" y="56571"/>
                  </a:cubicBezTo>
                  <a:cubicBezTo>
                    <a:pt x="30576" y="56054"/>
                    <a:pt x="31682" y="55302"/>
                    <a:pt x="32754" y="55302"/>
                  </a:cubicBezTo>
                  <a:cubicBezTo>
                    <a:pt x="33025" y="55302"/>
                    <a:pt x="33293" y="55350"/>
                    <a:pt x="33554" y="55462"/>
                  </a:cubicBezTo>
                  <a:cubicBezTo>
                    <a:pt x="34848" y="55924"/>
                    <a:pt x="35403" y="57033"/>
                    <a:pt x="36512" y="57773"/>
                  </a:cubicBezTo>
                  <a:cubicBezTo>
                    <a:pt x="38915" y="59252"/>
                    <a:pt x="41965" y="58790"/>
                    <a:pt x="44461" y="60084"/>
                  </a:cubicBezTo>
                  <a:cubicBezTo>
                    <a:pt x="45016" y="60269"/>
                    <a:pt x="45478" y="60638"/>
                    <a:pt x="45755" y="61193"/>
                  </a:cubicBezTo>
                  <a:cubicBezTo>
                    <a:pt x="45938" y="61531"/>
                    <a:pt x="46098" y="61665"/>
                    <a:pt x="46230" y="61665"/>
                  </a:cubicBezTo>
                  <a:cubicBezTo>
                    <a:pt x="46567" y="61665"/>
                    <a:pt x="46720" y="60800"/>
                    <a:pt x="46587" y="60269"/>
                  </a:cubicBezTo>
                  <a:cubicBezTo>
                    <a:pt x="46402" y="59899"/>
                    <a:pt x="46310" y="59529"/>
                    <a:pt x="46217" y="59159"/>
                  </a:cubicBezTo>
                  <a:cubicBezTo>
                    <a:pt x="46217" y="58790"/>
                    <a:pt x="46495" y="58512"/>
                    <a:pt x="46772" y="58235"/>
                  </a:cubicBezTo>
                  <a:cubicBezTo>
                    <a:pt x="47617" y="57728"/>
                    <a:pt x="46224" y="57299"/>
                    <a:pt x="45554" y="57299"/>
                  </a:cubicBezTo>
                  <a:cubicBezTo>
                    <a:pt x="45490" y="57299"/>
                    <a:pt x="45434" y="57303"/>
                    <a:pt x="45386" y="57311"/>
                  </a:cubicBezTo>
                  <a:cubicBezTo>
                    <a:pt x="45016" y="57403"/>
                    <a:pt x="44646" y="57495"/>
                    <a:pt x="44184" y="57495"/>
                  </a:cubicBezTo>
                  <a:cubicBezTo>
                    <a:pt x="42335" y="57495"/>
                    <a:pt x="40487" y="57033"/>
                    <a:pt x="38823" y="56294"/>
                  </a:cubicBezTo>
                  <a:cubicBezTo>
                    <a:pt x="37529" y="55739"/>
                    <a:pt x="35680" y="54722"/>
                    <a:pt x="35495" y="53151"/>
                  </a:cubicBezTo>
                  <a:cubicBezTo>
                    <a:pt x="35310" y="52319"/>
                    <a:pt x="35587" y="51764"/>
                    <a:pt x="36512" y="51672"/>
                  </a:cubicBezTo>
                  <a:cubicBezTo>
                    <a:pt x="36701" y="51634"/>
                    <a:pt x="36896" y="51617"/>
                    <a:pt x="37094" y="51617"/>
                  </a:cubicBezTo>
                  <a:cubicBezTo>
                    <a:pt x="38345" y="51617"/>
                    <a:pt x="39726" y="52302"/>
                    <a:pt x="40764" y="52781"/>
                  </a:cubicBezTo>
                  <a:cubicBezTo>
                    <a:pt x="42705" y="53521"/>
                    <a:pt x="44831" y="53428"/>
                    <a:pt x="46772" y="54075"/>
                  </a:cubicBezTo>
                  <a:cubicBezTo>
                    <a:pt x="49360" y="54907"/>
                    <a:pt x="50377" y="56756"/>
                    <a:pt x="51671" y="59067"/>
                  </a:cubicBezTo>
                  <a:cubicBezTo>
                    <a:pt x="52133" y="60084"/>
                    <a:pt x="52965" y="60916"/>
                    <a:pt x="53890" y="61563"/>
                  </a:cubicBezTo>
                  <a:cubicBezTo>
                    <a:pt x="54345" y="61799"/>
                    <a:pt x="54714" y="61900"/>
                    <a:pt x="55011" y="61900"/>
                  </a:cubicBezTo>
                  <a:cubicBezTo>
                    <a:pt x="56219" y="61900"/>
                    <a:pt x="56220" y="60235"/>
                    <a:pt x="55923" y="59344"/>
                  </a:cubicBezTo>
                  <a:cubicBezTo>
                    <a:pt x="55553" y="58327"/>
                    <a:pt x="54629" y="57403"/>
                    <a:pt x="54352" y="56294"/>
                  </a:cubicBezTo>
                  <a:cubicBezTo>
                    <a:pt x="53890" y="54260"/>
                    <a:pt x="58049" y="52412"/>
                    <a:pt x="59621" y="52042"/>
                  </a:cubicBezTo>
                  <a:cubicBezTo>
                    <a:pt x="59696" y="52028"/>
                    <a:pt x="59770" y="52021"/>
                    <a:pt x="59840" y="52021"/>
                  </a:cubicBezTo>
                  <a:cubicBezTo>
                    <a:pt x="60715" y="52021"/>
                    <a:pt x="61171" y="53035"/>
                    <a:pt x="60915" y="53890"/>
                  </a:cubicBezTo>
                  <a:cubicBezTo>
                    <a:pt x="60730" y="54353"/>
                    <a:pt x="60452" y="54722"/>
                    <a:pt x="60083" y="55000"/>
                  </a:cubicBezTo>
                  <a:cubicBezTo>
                    <a:pt x="59066" y="55554"/>
                    <a:pt x="58234" y="55739"/>
                    <a:pt x="59251" y="57218"/>
                  </a:cubicBezTo>
                  <a:cubicBezTo>
                    <a:pt x="59914" y="58228"/>
                    <a:pt x="60771" y="58592"/>
                    <a:pt x="61711" y="58592"/>
                  </a:cubicBezTo>
                  <a:cubicBezTo>
                    <a:pt x="63525" y="58592"/>
                    <a:pt x="65649" y="57241"/>
                    <a:pt x="67293" y="56571"/>
                  </a:cubicBezTo>
                  <a:cubicBezTo>
                    <a:pt x="68001" y="56288"/>
                    <a:pt x="68776" y="56100"/>
                    <a:pt x="69511" y="56100"/>
                  </a:cubicBezTo>
                  <a:cubicBezTo>
                    <a:pt x="70694" y="56100"/>
                    <a:pt x="71771" y="56589"/>
                    <a:pt x="72284" y="57958"/>
                  </a:cubicBezTo>
                  <a:cubicBezTo>
                    <a:pt x="73208" y="60084"/>
                    <a:pt x="74225" y="64890"/>
                    <a:pt x="70713" y="65352"/>
                  </a:cubicBezTo>
                  <a:cubicBezTo>
                    <a:pt x="70435" y="65383"/>
                    <a:pt x="70158" y="65394"/>
                    <a:pt x="69877" y="65394"/>
                  </a:cubicBezTo>
                  <a:cubicBezTo>
                    <a:pt x="69316" y="65394"/>
                    <a:pt x="68741" y="65352"/>
                    <a:pt x="68125" y="65352"/>
                  </a:cubicBezTo>
                  <a:cubicBezTo>
                    <a:pt x="67015" y="65537"/>
                    <a:pt x="65999" y="65999"/>
                    <a:pt x="65074" y="66739"/>
                  </a:cubicBezTo>
                  <a:cubicBezTo>
                    <a:pt x="64116" y="67344"/>
                    <a:pt x="63021" y="67481"/>
                    <a:pt x="61908" y="67481"/>
                  </a:cubicBezTo>
                  <a:cubicBezTo>
                    <a:pt x="60980" y="67481"/>
                    <a:pt x="60041" y="67386"/>
                    <a:pt x="59158" y="67386"/>
                  </a:cubicBezTo>
                  <a:cubicBezTo>
                    <a:pt x="57957" y="67386"/>
                    <a:pt x="55461" y="67571"/>
                    <a:pt x="56108" y="69050"/>
                  </a:cubicBezTo>
                  <a:cubicBezTo>
                    <a:pt x="56293" y="69512"/>
                    <a:pt x="56200" y="69882"/>
                    <a:pt x="56016" y="70344"/>
                  </a:cubicBezTo>
                  <a:cubicBezTo>
                    <a:pt x="55091" y="71823"/>
                    <a:pt x="53335" y="72747"/>
                    <a:pt x="51486" y="72747"/>
                  </a:cubicBezTo>
                  <a:cubicBezTo>
                    <a:pt x="50285" y="72747"/>
                    <a:pt x="48991" y="72470"/>
                    <a:pt x="47789" y="72008"/>
                  </a:cubicBezTo>
                  <a:cubicBezTo>
                    <a:pt x="46310" y="71638"/>
                    <a:pt x="44923" y="71361"/>
                    <a:pt x="43352" y="71268"/>
                  </a:cubicBezTo>
                  <a:cubicBezTo>
                    <a:pt x="41781" y="71176"/>
                    <a:pt x="40394" y="70159"/>
                    <a:pt x="39932" y="68588"/>
                  </a:cubicBezTo>
                  <a:cubicBezTo>
                    <a:pt x="39482" y="67479"/>
                    <a:pt x="38395" y="67098"/>
                    <a:pt x="37091" y="67098"/>
                  </a:cubicBezTo>
                  <a:cubicBezTo>
                    <a:pt x="34915" y="67098"/>
                    <a:pt x="32133" y="68160"/>
                    <a:pt x="30688" y="68680"/>
                  </a:cubicBezTo>
                  <a:cubicBezTo>
                    <a:pt x="28008" y="69697"/>
                    <a:pt x="25974" y="71546"/>
                    <a:pt x="23756" y="73209"/>
                  </a:cubicBezTo>
                  <a:cubicBezTo>
                    <a:pt x="21722" y="74688"/>
                    <a:pt x="19781" y="74688"/>
                    <a:pt x="17563" y="75151"/>
                  </a:cubicBezTo>
                  <a:lnTo>
                    <a:pt x="16638" y="75335"/>
                  </a:lnTo>
                  <a:lnTo>
                    <a:pt x="16453" y="75335"/>
                  </a:lnTo>
                  <a:cubicBezTo>
                    <a:pt x="13865" y="76167"/>
                    <a:pt x="14050" y="78571"/>
                    <a:pt x="12201" y="80142"/>
                  </a:cubicBezTo>
                  <a:cubicBezTo>
                    <a:pt x="11647" y="80697"/>
                    <a:pt x="10353" y="81529"/>
                    <a:pt x="10168" y="82360"/>
                  </a:cubicBezTo>
                  <a:cubicBezTo>
                    <a:pt x="9706" y="84856"/>
                    <a:pt x="10538" y="83839"/>
                    <a:pt x="10722" y="85226"/>
                  </a:cubicBezTo>
                  <a:cubicBezTo>
                    <a:pt x="10907" y="85965"/>
                    <a:pt x="10907" y="86705"/>
                    <a:pt x="10815" y="87444"/>
                  </a:cubicBezTo>
                  <a:cubicBezTo>
                    <a:pt x="10722" y="87722"/>
                    <a:pt x="10538" y="87907"/>
                    <a:pt x="10260" y="88091"/>
                  </a:cubicBezTo>
                  <a:cubicBezTo>
                    <a:pt x="8966" y="89016"/>
                    <a:pt x="7857" y="90125"/>
                    <a:pt x="6933" y="91327"/>
                  </a:cubicBezTo>
                  <a:cubicBezTo>
                    <a:pt x="6933" y="91419"/>
                    <a:pt x="6840" y="91419"/>
                    <a:pt x="6840" y="91419"/>
                  </a:cubicBezTo>
                  <a:cubicBezTo>
                    <a:pt x="4344" y="94562"/>
                    <a:pt x="0" y="99831"/>
                    <a:pt x="2034" y="103528"/>
                  </a:cubicBezTo>
                  <a:cubicBezTo>
                    <a:pt x="2958" y="105192"/>
                    <a:pt x="4622" y="106763"/>
                    <a:pt x="4807" y="108797"/>
                  </a:cubicBezTo>
                  <a:cubicBezTo>
                    <a:pt x="4991" y="110830"/>
                    <a:pt x="3235" y="113973"/>
                    <a:pt x="4344" y="115729"/>
                  </a:cubicBezTo>
                  <a:cubicBezTo>
                    <a:pt x="5639" y="117855"/>
                    <a:pt x="8134" y="118503"/>
                    <a:pt x="9983" y="119797"/>
                  </a:cubicBezTo>
                  <a:cubicBezTo>
                    <a:pt x="11924" y="121183"/>
                    <a:pt x="13033" y="123124"/>
                    <a:pt x="15344" y="123864"/>
                  </a:cubicBezTo>
                  <a:cubicBezTo>
                    <a:pt x="18492" y="124782"/>
                    <a:pt x="21872" y="125653"/>
                    <a:pt x="25188" y="125653"/>
                  </a:cubicBezTo>
                  <a:cubicBezTo>
                    <a:pt x="26546" y="125653"/>
                    <a:pt x="27893" y="125507"/>
                    <a:pt x="29209" y="125158"/>
                  </a:cubicBezTo>
                  <a:cubicBezTo>
                    <a:pt x="31982" y="124418"/>
                    <a:pt x="34571" y="123124"/>
                    <a:pt x="36974" y="121460"/>
                  </a:cubicBezTo>
                  <a:cubicBezTo>
                    <a:pt x="38730" y="120166"/>
                    <a:pt x="41041" y="118410"/>
                    <a:pt x="43260" y="118040"/>
                  </a:cubicBezTo>
                  <a:cubicBezTo>
                    <a:pt x="43619" y="117985"/>
                    <a:pt x="44019" y="117946"/>
                    <a:pt x="44427" y="117946"/>
                  </a:cubicBezTo>
                  <a:cubicBezTo>
                    <a:pt x="45382" y="117946"/>
                    <a:pt x="46374" y="118159"/>
                    <a:pt x="46957" y="118872"/>
                  </a:cubicBezTo>
                  <a:cubicBezTo>
                    <a:pt x="47474" y="119630"/>
                    <a:pt x="47952" y="119849"/>
                    <a:pt x="48430" y="119849"/>
                  </a:cubicBezTo>
                  <a:cubicBezTo>
                    <a:pt x="49082" y="119849"/>
                    <a:pt x="49733" y="119442"/>
                    <a:pt x="50482" y="119442"/>
                  </a:cubicBezTo>
                  <a:cubicBezTo>
                    <a:pt x="50657" y="119442"/>
                    <a:pt x="50837" y="119464"/>
                    <a:pt x="51024" y="119519"/>
                  </a:cubicBezTo>
                  <a:cubicBezTo>
                    <a:pt x="52226" y="120074"/>
                    <a:pt x="52965" y="121183"/>
                    <a:pt x="53058" y="122477"/>
                  </a:cubicBezTo>
                  <a:cubicBezTo>
                    <a:pt x="53058" y="123771"/>
                    <a:pt x="50469" y="125897"/>
                    <a:pt x="51117" y="127007"/>
                  </a:cubicBezTo>
                  <a:cubicBezTo>
                    <a:pt x="52503" y="129225"/>
                    <a:pt x="55369" y="129502"/>
                    <a:pt x="57032" y="131628"/>
                  </a:cubicBezTo>
                  <a:cubicBezTo>
                    <a:pt x="58049" y="133107"/>
                    <a:pt x="58696" y="134863"/>
                    <a:pt x="58881" y="136712"/>
                  </a:cubicBezTo>
                  <a:cubicBezTo>
                    <a:pt x="59990" y="139670"/>
                    <a:pt x="58326" y="141426"/>
                    <a:pt x="56847" y="143922"/>
                  </a:cubicBezTo>
                  <a:cubicBezTo>
                    <a:pt x="55461" y="146141"/>
                    <a:pt x="55923" y="147989"/>
                    <a:pt x="57310" y="150115"/>
                  </a:cubicBezTo>
                  <a:cubicBezTo>
                    <a:pt x="57957" y="150947"/>
                    <a:pt x="58419" y="151872"/>
                    <a:pt x="58789" y="152888"/>
                  </a:cubicBezTo>
                  <a:cubicBezTo>
                    <a:pt x="59158" y="154367"/>
                    <a:pt x="58973" y="155754"/>
                    <a:pt x="59251" y="157233"/>
                  </a:cubicBezTo>
                  <a:cubicBezTo>
                    <a:pt x="59713" y="159728"/>
                    <a:pt x="60730" y="162132"/>
                    <a:pt x="60360" y="164720"/>
                  </a:cubicBezTo>
                  <a:cubicBezTo>
                    <a:pt x="60268" y="166107"/>
                    <a:pt x="59805" y="167678"/>
                    <a:pt x="61931" y="167770"/>
                  </a:cubicBezTo>
                  <a:cubicBezTo>
                    <a:pt x="62053" y="167776"/>
                    <a:pt x="62174" y="167779"/>
                    <a:pt x="62295" y="167779"/>
                  </a:cubicBezTo>
                  <a:cubicBezTo>
                    <a:pt x="64113" y="167779"/>
                    <a:pt x="65906" y="167129"/>
                    <a:pt x="67293" y="165829"/>
                  </a:cubicBezTo>
                  <a:cubicBezTo>
                    <a:pt x="69141" y="163981"/>
                    <a:pt x="71082" y="162132"/>
                    <a:pt x="73116" y="160468"/>
                  </a:cubicBezTo>
                  <a:cubicBezTo>
                    <a:pt x="75427" y="158712"/>
                    <a:pt x="77183" y="157048"/>
                    <a:pt x="77923" y="154090"/>
                  </a:cubicBezTo>
                  <a:cubicBezTo>
                    <a:pt x="78477" y="151687"/>
                    <a:pt x="79217" y="149191"/>
                    <a:pt x="80234" y="146880"/>
                  </a:cubicBezTo>
                  <a:cubicBezTo>
                    <a:pt x="81620" y="144199"/>
                    <a:pt x="83376" y="141704"/>
                    <a:pt x="84948" y="139023"/>
                  </a:cubicBezTo>
                  <a:cubicBezTo>
                    <a:pt x="86796" y="136250"/>
                    <a:pt x="87906" y="133200"/>
                    <a:pt x="88275" y="129872"/>
                  </a:cubicBezTo>
                  <a:cubicBezTo>
                    <a:pt x="88460" y="127376"/>
                    <a:pt x="88368" y="124881"/>
                    <a:pt x="88553" y="122385"/>
                  </a:cubicBezTo>
                  <a:cubicBezTo>
                    <a:pt x="88922" y="116469"/>
                    <a:pt x="91973" y="111385"/>
                    <a:pt x="93729" y="105839"/>
                  </a:cubicBezTo>
                  <a:cubicBezTo>
                    <a:pt x="95393" y="100200"/>
                    <a:pt x="97519" y="94469"/>
                    <a:pt x="95578" y="88646"/>
                  </a:cubicBezTo>
                  <a:lnTo>
                    <a:pt x="95578" y="88646"/>
                  </a:lnTo>
                  <a:cubicBezTo>
                    <a:pt x="94648" y="90251"/>
                    <a:pt x="93873" y="92783"/>
                    <a:pt x="91982" y="92783"/>
                  </a:cubicBezTo>
                  <a:cubicBezTo>
                    <a:pt x="91805" y="92783"/>
                    <a:pt x="91617" y="92761"/>
                    <a:pt x="91418" y="92713"/>
                  </a:cubicBezTo>
                  <a:cubicBezTo>
                    <a:pt x="89939" y="92343"/>
                    <a:pt x="89662" y="90495"/>
                    <a:pt x="88922" y="89478"/>
                  </a:cubicBezTo>
                  <a:cubicBezTo>
                    <a:pt x="87628" y="87629"/>
                    <a:pt x="85225" y="87260"/>
                    <a:pt x="83838" y="85596"/>
                  </a:cubicBezTo>
                  <a:cubicBezTo>
                    <a:pt x="82267" y="83655"/>
                    <a:pt x="81990" y="80974"/>
                    <a:pt x="80234" y="79218"/>
                  </a:cubicBezTo>
                  <a:cubicBezTo>
                    <a:pt x="78847" y="77831"/>
                    <a:pt x="77368" y="76537"/>
                    <a:pt x="76074" y="75058"/>
                  </a:cubicBezTo>
                  <a:cubicBezTo>
                    <a:pt x="74595" y="73302"/>
                    <a:pt x="71822" y="70899"/>
                    <a:pt x="71637" y="68495"/>
                  </a:cubicBezTo>
                  <a:cubicBezTo>
                    <a:pt x="71637" y="68218"/>
                    <a:pt x="71914" y="68033"/>
                    <a:pt x="72099" y="68033"/>
                  </a:cubicBezTo>
                  <a:cubicBezTo>
                    <a:pt x="74410" y="68218"/>
                    <a:pt x="76906" y="70159"/>
                    <a:pt x="78847" y="71361"/>
                  </a:cubicBezTo>
                  <a:cubicBezTo>
                    <a:pt x="81065" y="72655"/>
                    <a:pt x="81158" y="74781"/>
                    <a:pt x="82637" y="76814"/>
                  </a:cubicBezTo>
                  <a:cubicBezTo>
                    <a:pt x="83746" y="78478"/>
                    <a:pt x="85225" y="79772"/>
                    <a:pt x="86334" y="81344"/>
                  </a:cubicBezTo>
                  <a:cubicBezTo>
                    <a:pt x="87166" y="82915"/>
                    <a:pt x="87998" y="84486"/>
                    <a:pt x="88645" y="86243"/>
                  </a:cubicBezTo>
                  <a:cubicBezTo>
                    <a:pt x="88993" y="87007"/>
                    <a:pt x="89863" y="88764"/>
                    <a:pt x="90823" y="88764"/>
                  </a:cubicBezTo>
                  <a:cubicBezTo>
                    <a:pt x="91140" y="88764"/>
                    <a:pt x="91467" y="88573"/>
                    <a:pt x="91788" y="88091"/>
                  </a:cubicBezTo>
                  <a:cubicBezTo>
                    <a:pt x="92343" y="87260"/>
                    <a:pt x="92805" y="86335"/>
                    <a:pt x="93082" y="85411"/>
                  </a:cubicBezTo>
                  <a:cubicBezTo>
                    <a:pt x="93729" y="83377"/>
                    <a:pt x="94191" y="81436"/>
                    <a:pt x="94376" y="79310"/>
                  </a:cubicBezTo>
                  <a:cubicBezTo>
                    <a:pt x="94653" y="75890"/>
                    <a:pt x="93637" y="72655"/>
                    <a:pt x="93174" y="69235"/>
                  </a:cubicBezTo>
                  <a:cubicBezTo>
                    <a:pt x="93174" y="68773"/>
                    <a:pt x="93082" y="68218"/>
                    <a:pt x="92897" y="67663"/>
                  </a:cubicBezTo>
                  <a:cubicBezTo>
                    <a:pt x="92805" y="67386"/>
                    <a:pt x="92712" y="67016"/>
                    <a:pt x="92620" y="66739"/>
                  </a:cubicBezTo>
                  <a:cubicBezTo>
                    <a:pt x="92539" y="66456"/>
                    <a:pt x="92423" y="66314"/>
                    <a:pt x="92263" y="66314"/>
                  </a:cubicBezTo>
                  <a:cubicBezTo>
                    <a:pt x="92058" y="66314"/>
                    <a:pt x="91782" y="66548"/>
                    <a:pt x="91418" y="67016"/>
                  </a:cubicBezTo>
                  <a:cubicBezTo>
                    <a:pt x="91511" y="67478"/>
                    <a:pt x="91788" y="68218"/>
                    <a:pt x="91418" y="68588"/>
                  </a:cubicBezTo>
                  <a:cubicBezTo>
                    <a:pt x="91070" y="68960"/>
                    <a:pt x="90702" y="69113"/>
                    <a:pt x="90337" y="69113"/>
                  </a:cubicBezTo>
                  <a:cubicBezTo>
                    <a:pt x="89346" y="69113"/>
                    <a:pt x="88379" y="67987"/>
                    <a:pt x="87906" y="67109"/>
                  </a:cubicBezTo>
                  <a:cubicBezTo>
                    <a:pt x="87906" y="67016"/>
                    <a:pt x="87906" y="66924"/>
                    <a:pt x="87906" y="66924"/>
                  </a:cubicBezTo>
                  <a:cubicBezTo>
                    <a:pt x="85965" y="65445"/>
                    <a:pt x="81250" y="60269"/>
                    <a:pt x="85317" y="59899"/>
                  </a:cubicBezTo>
                  <a:cubicBezTo>
                    <a:pt x="85872" y="59899"/>
                    <a:pt x="86427" y="60453"/>
                    <a:pt x="86612" y="60823"/>
                  </a:cubicBezTo>
                  <a:cubicBezTo>
                    <a:pt x="87259" y="61932"/>
                    <a:pt x="88275" y="62672"/>
                    <a:pt x="89569" y="62857"/>
                  </a:cubicBezTo>
                  <a:cubicBezTo>
                    <a:pt x="89985" y="62995"/>
                    <a:pt x="90771" y="63226"/>
                    <a:pt x="91487" y="63226"/>
                  </a:cubicBezTo>
                  <a:cubicBezTo>
                    <a:pt x="92204" y="63226"/>
                    <a:pt x="92851" y="62995"/>
                    <a:pt x="92990" y="62210"/>
                  </a:cubicBezTo>
                  <a:cubicBezTo>
                    <a:pt x="80696" y="31151"/>
                    <a:pt x="54074" y="7950"/>
                    <a:pt x="21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1"/>
            <p:cNvSpPr/>
            <p:nvPr/>
          </p:nvSpPr>
          <p:spPr>
            <a:xfrm>
              <a:off x="4102325" y="265850"/>
              <a:ext cx="399800" cy="196750"/>
            </a:xfrm>
            <a:custGeom>
              <a:avLst/>
              <a:gdLst/>
              <a:ahLst/>
              <a:cxnLst/>
              <a:rect l="l" t="t" r="r" b="b"/>
              <a:pathLst>
                <a:path w="15992" h="7870" extrusionOk="0">
                  <a:moveTo>
                    <a:pt x="555" y="0"/>
                  </a:moveTo>
                  <a:cubicBezTo>
                    <a:pt x="0" y="2588"/>
                    <a:pt x="2403" y="4067"/>
                    <a:pt x="4437" y="5177"/>
                  </a:cubicBezTo>
                  <a:cubicBezTo>
                    <a:pt x="6470" y="6193"/>
                    <a:pt x="8319" y="6193"/>
                    <a:pt x="10445" y="6656"/>
                  </a:cubicBezTo>
                  <a:cubicBezTo>
                    <a:pt x="11691" y="6967"/>
                    <a:pt x="13397" y="7869"/>
                    <a:pt x="14843" y="7869"/>
                  </a:cubicBezTo>
                  <a:cubicBezTo>
                    <a:pt x="15113" y="7869"/>
                    <a:pt x="15374" y="7838"/>
                    <a:pt x="15622" y="7765"/>
                  </a:cubicBezTo>
                  <a:cubicBezTo>
                    <a:pt x="15991" y="7672"/>
                    <a:pt x="15252" y="7118"/>
                    <a:pt x="14605" y="6656"/>
                  </a:cubicBezTo>
                  <a:cubicBezTo>
                    <a:pt x="13403" y="6471"/>
                    <a:pt x="12201" y="5824"/>
                    <a:pt x="11185" y="4992"/>
                  </a:cubicBezTo>
                  <a:cubicBezTo>
                    <a:pt x="10445" y="4622"/>
                    <a:pt x="9613" y="4345"/>
                    <a:pt x="8781" y="4160"/>
                  </a:cubicBezTo>
                  <a:cubicBezTo>
                    <a:pt x="7487" y="3975"/>
                    <a:pt x="6193" y="3420"/>
                    <a:pt x="5176" y="2681"/>
                  </a:cubicBezTo>
                  <a:cubicBezTo>
                    <a:pt x="4437" y="1941"/>
                    <a:pt x="4067" y="925"/>
                    <a:pt x="3235" y="370"/>
                  </a:cubicBezTo>
                  <a:cubicBezTo>
                    <a:pt x="2403" y="185"/>
                    <a:pt x="1479" y="93"/>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1"/>
            <p:cNvSpPr/>
            <p:nvPr/>
          </p:nvSpPr>
          <p:spPr>
            <a:xfrm>
              <a:off x="5981050" y="3433100"/>
              <a:ext cx="271950" cy="547250"/>
            </a:xfrm>
            <a:custGeom>
              <a:avLst/>
              <a:gdLst/>
              <a:ahLst/>
              <a:cxnLst/>
              <a:rect l="l" t="t" r="r" b="b"/>
              <a:pathLst>
                <a:path w="10878" h="21890" extrusionOk="0">
                  <a:moveTo>
                    <a:pt x="9972" y="1"/>
                  </a:moveTo>
                  <a:cubicBezTo>
                    <a:pt x="9663" y="1"/>
                    <a:pt x="9267" y="104"/>
                    <a:pt x="8782" y="316"/>
                  </a:cubicBezTo>
                  <a:cubicBezTo>
                    <a:pt x="8412" y="1148"/>
                    <a:pt x="8135" y="1980"/>
                    <a:pt x="7950" y="2812"/>
                  </a:cubicBezTo>
                  <a:cubicBezTo>
                    <a:pt x="7303" y="4475"/>
                    <a:pt x="6656" y="6047"/>
                    <a:pt x="5824" y="7526"/>
                  </a:cubicBezTo>
                  <a:cubicBezTo>
                    <a:pt x="4900" y="9374"/>
                    <a:pt x="4992" y="11408"/>
                    <a:pt x="4253" y="13257"/>
                  </a:cubicBezTo>
                  <a:cubicBezTo>
                    <a:pt x="3698" y="14458"/>
                    <a:pt x="2959" y="15383"/>
                    <a:pt x="2404" y="16492"/>
                  </a:cubicBezTo>
                  <a:cubicBezTo>
                    <a:pt x="1849" y="17601"/>
                    <a:pt x="1" y="20836"/>
                    <a:pt x="1849" y="21761"/>
                  </a:cubicBezTo>
                  <a:cubicBezTo>
                    <a:pt x="2057" y="21844"/>
                    <a:pt x="2283" y="21890"/>
                    <a:pt x="2503" y="21890"/>
                  </a:cubicBezTo>
                  <a:cubicBezTo>
                    <a:pt x="2773" y="21890"/>
                    <a:pt x="3032" y="21821"/>
                    <a:pt x="3236" y="21668"/>
                  </a:cubicBezTo>
                  <a:cubicBezTo>
                    <a:pt x="6379" y="15383"/>
                    <a:pt x="8874" y="8912"/>
                    <a:pt x="10723" y="2165"/>
                  </a:cubicBezTo>
                  <a:cubicBezTo>
                    <a:pt x="10816" y="1887"/>
                    <a:pt x="10816" y="1517"/>
                    <a:pt x="10816" y="1240"/>
                  </a:cubicBezTo>
                  <a:cubicBezTo>
                    <a:pt x="10878" y="433"/>
                    <a:pt x="10606" y="1"/>
                    <a:pt x="9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1"/>
            <p:cNvSpPr/>
            <p:nvPr/>
          </p:nvSpPr>
          <p:spPr>
            <a:xfrm>
              <a:off x="3584675" y="357950"/>
              <a:ext cx="244650" cy="105500"/>
            </a:xfrm>
            <a:custGeom>
              <a:avLst/>
              <a:gdLst/>
              <a:ahLst/>
              <a:cxnLst/>
              <a:rect l="l" t="t" r="r" b="b"/>
              <a:pathLst>
                <a:path w="9786" h="4220" extrusionOk="0">
                  <a:moveTo>
                    <a:pt x="4388" y="1"/>
                  </a:moveTo>
                  <a:cubicBezTo>
                    <a:pt x="3929" y="1"/>
                    <a:pt x="3480" y="70"/>
                    <a:pt x="3051" y="198"/>
                  </a:cubicBezTo>
                  <a:cubicBezTo>
                    <a:pt x="2219" y="291"/>
                    <a:pt x="833" y="568"/>
                    <a:pt x="370" y="1308"/>
                  </a:cubicBezTo>
                  <a:cubicBezTo>
                    <a:pt x="1" y="2047"/>
                    <a:pt x="3421" y="2879"/>
                    <a:pt x="3883" y="3064"/>
                  </a:cubicBezTo>
                  <a:cubicBezTo>
                    <a:pt x="4715" y="3526"/>
                    <a:pt x="5547" y="3896"/>
                    <a:pt x="6379" y="4173"/>
                  </a:cubicBezTo>
                  <a:cubicBezTo>
                    <a:pt x="6535" y="4204"/>
                    <a:pt x="6701" y="4219"/>
                    <a:pt x="6872" y="4219"/>
                  </a:cubicBezTo>
                  <a:cubicBezTo>
                    <a:pt x="8214" y="4219"/>
                    <a:pt x="9786" y="3298"/>
                    <a:pt x="8227" y="2232"/>
                  </a:cubicBezTo>
                  <a:cubicBezTo>
                    <a:pt x="7303" y="2140"/>
                    <a:pt x="6471" y="1955"/>
                    <a:pt x="5732" y="1585"/>
                  </a:cubicBezTo>
                  <a:cubicBezTo>
                    <a:pt x="5547" y="1400"/>
                    <a:pt x="5454" y="1123"/>
                    <a:pt x="5547" y="938"/>
                  </a:cubicBezTo>
                  <a:cubicBezTo>
                    <a:pt x="5732" y="753"/>
                    <a:pt x="5824" y="476"/>
                    <a:pt x="6009" y="291"/>
                  </a:cubicBezTo>
                  <a:cubicBezTo>
                    <a:pt x="5464" y="93"/>
                    <a:pt x="4919" y="1"/>
                    <a:pt x="4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1"/>
            <p:cNvSpPr/>
            <p:nvPr/>
          </p:nvSpPr>
          <p:spPr>
            <a:xfrm>
              <a:off x="1125900" y="1200825"/>
              <a:ext cx="2574350" cy="4181325"/>
            </a:xfrm>
            <a:custGeom>
              <a:avLst/>
              <a:gdLst/>
              <a:ahLst/>
              <a:cxnLst/>
              <a:rect l="l" t="t" r="r" b="b"/>
              <a:pathLst>
                <a:path w="102974" h="167253" extrusionOk="0">
                  <a:moveTo>
                    <a:pt x="32623" y="1"/>
                  </a:moveTo>
                  <a:cubicBezTo>
                    <a:pt x="32351" y="1"/>
                    <a:pt x="32014" y="441"/>
                    <a:pt x="31614" y="1331"/>
                  </a:cubicBezTo>
                  <a:cubicBezTo>
                    <a:pt x="31614" y="1424"/>
                    <a:pt x="31521" y="1609"/>
                    <a:pt x="31521" y="1794"/>
                  </a:cubicBezTo>
                  <a:cubicBezTo>
                    <a:pt x="31151" y="3920"/>
                    <a:pt x="30412" y="6046"/>
                    <a:pt x="28378" y="7155"/>
                  </a:cubicBezTo>
                  <a:cubicBezTo>
                    <a:pt x="28095" y="7297"/>
                    <a:pt x="27721" y="7366"/>
                    <a:pt x="27317" y="7366"/>
                  </a:cubicBezTo>
                  <a:cubicBezTo>
                    <a:pt x="26139" y="7366"/>
                    <a:pt x="24703" y="6777"/>
                    <a:pt x="24496" y="5676"/>
                  </a:cubicBezTo>
                  <a:cubicBezTo>
                    <a:pt x="24311" y="4752"/>
                    <a:pt x="24958" y="2163"/>
                    <a:pt x="24404" y="1054"/>
                  </a:cubicBezTo>
                  <a:lnTo>
                    <a:pt x="24404" y="1054"/>
                  </a:lnTo>
                  <a:cubicBezTo>
                    <a:pt x="7580" y="22499"/>
                    <a:pt x="1" y="49860"/>
                    <a:pt x="3328" y="76943"/>
                  </a:cubicBezTo>
                  <a:cubicBezTo>
                    <a:pt x="5639" y="80086"/>
                    <a:pt x="5454" y="83876"/>
                    <a:pt x="6749" y="87481"/>
                  </a:cubicBezTo>
                  <a:cubicBezTo>
                    <a:pt x="8228" y="91825"/>
                    <a:pt x="9244" y="97094"/>
                    <a:pt x="12942" y="100144"/>
                  </a:cubicBezTo>
                  <a:cubicBezTo>
                    <a:pt x="13774" y="100884"/>
                    <a:pt x="14698" y="101531"/>
                    <a:pt x="15437" y="102270"/>
                  </a:cubicBezTo>
                  <a:cubicBezTo>
                    <a:pt x="16085" y="103010"/>
                    <a:pt x="16916" y="103749"/>
                    <a:pt x="17748" y="104304"/>
                  </a:cubicBezTo>
                  <a:cubicBezTo>
                    <a:pt x="19135" y="104951"/>
                    <a:pt x="20706" y="105136"/>
                    <a:pt x="22000" y="105875"/>
                  </a:cubicBezTo>
                  <a:cubicBezTo>
                    <a:pt x="25420" y="107817"/>
                    <a:pt x="27454" y="111699"/>
                    <a:pt x="31336" y="113178"/>
                  </a:cubicBezTo>
                  <a:cubicBezTo>
                    <a:pt x="32076" y="113455"/>
                    <a:pt x="32815" y="113732"/>
                    <a:pt x="33647" y="113917"/>
                  </a:cubicBezTo>
                  <a:cubicBezTo>
                    <a:pt x="33799" y="113948"/>
                    <a:pt x="33934" y="113961"/>
                    <a:pt x="34056" y="113961"/>
                  </a:cubicBezTo>
                  <a:cubicBezTo>
                    <a:pt x="35045" y="113961"/>
                    <a:pt x="35135" y="113055"/>
                    <a:pt x="35958" y="112808"/>
                  </a:cubicBezTo>
                  <a:cubicBezTo>
                    <a:pt x="36348" y="112711"/>
                    <a:pt x="36866" y="112588"/>
                    <a:pt x="37350" y="112588"/>
                  </a:cubicBezTo>
                  <a:cubicBezTo>
                    <a:pt x="37784" y="112588"/>
                    <a:pt x="38191" y="112687"/>
                    <a:pt x="38454" y="112993"/>
                  </a:cubicBezTo>
                  <a:cubicBezTo>
                    <a:pt x="39748" y="114287"/>
                    <a:pt x="36882" y="117152"/>
                    <a:pt x="36513" y="118447"/>
                  </a:cubicBezTo>
                  <a:cubicBezTo>
                    <a:pt x="35773" y="121497"/>
                    <a:pt x="37899" y="123068"/>
                    <a:pt x="39101" y="125564"/>
                  </a:cubicBezTo>
                  <a:cubicBezTo>
                    <a:pt x="39748" y="126858"/>
                    <a:pt x="39378" y="127967"/>
                    <a:pt x="39286" y="129446"/>
                  </a:cubicBezTo>
                  <a:cubicBezTo>
                    <a:pt x="38916" y="132682"/>
                    <a:pt x="42891" y="136379"/>
                    <a:pt x="45479" y="137673"/>
                  </a:cubicBezTo>
                  <a:cubicBezTo>
                    <a:pt x="45664" y="137765"/>
                    <a:pt x="45756" y="137950"/>
                    <a:pt x="45756" y="138043"/>
                  </a:cubicBezTo>
                  <a:cubicBezTo>
                    <a:pt x="47420" y="141001"/>
                    <a:pt x="50932" y="140816"/>
                    <a:pt x="53613" y="142295"/>
                  </a:cubicBezTo>
                  <a:cubicBezTo>
                    <a:pt x="56479" y="143866"/>
                    <a:pt x="58420" y="146177"/>
                    <a:pt x="61562" y="147286"/>
                  </a:cubicBezTo>
                  <a:cubicBezTo>
                    <a:pt x="67386" y="149227"/>
                    <a:pt x="70991" y="153942"/>
                    <a:pt x="75890" y="157269"/>
                  </a:cubicBezTo>
                  <a:cubicBezTo>
                    <a:pt x="78940" y="159303"/>
                    <a:pt x="81898" y="161614"/>
                    <a:pt x="84856" y="163740"/>
                  </a:cubicBezTo>
                  <a:cubicBezTo>
                    <a:pt x="85873" y="164479"/>
                    <a:pt x="86890" y="165219"/>
                    <a:pt x="87906" y="165958"/>
                  </a:cubicBezTo>
                  <a:cubicBezTo>
                    <a:pt x="91419" y="166513"/>
                    <a:pt x="95024" y="166975"/>
                    <a:pt x="98536" y="167252"/>
                  </a:cubicBezTo>
                  <a:cubicBezTo>
                    <a:pt x="98352" y="166975"/>
                    <a:pt x="98074" y="166790"/>
                    <a:pt x="97889" y="166698"/>
                  </a:cubicBezTo>
                  <a:cubicBezTo>
                    <a:pt x="96503" y="165958"/>
                    <a:pt x="95209" y="165034"/>
                    <a:pt x="94192" y="163832"/>
                  </a:cubicBezTo>
                  <a:cubicBezTo>
                    <a:pt x="94100" y="163555"/>
                    <a:pt x="94192" y="163370"/>
                    <a:pt x="94377" y="163185"/>
                  </a:cubicBezTo>
                  <a:cubicBezTo>
                    <a:pt x="96503" y="161983"/>
                    <a:pt x="94192" y="161151"/>
                    <a:pt x="93268" y="159857"/>
                  </a:cubicBezTo>
                  <a:cubicBezTo>
                    <a:pt x="93175" y="159673"/>
                    <a:pt x="93268" y="159395"/>
                    <a:pt x="93453" y="159210"/>
                  </a:cubicBezTo>
                  <a:cubicBezTo>
                    <a:pt x="94377" y="158748"/>
                    <a:pt x="95579" y="158656"/>
                    <a:pt x="96410" y="158194"/>
                  </a:cubicBezTo>
                  <a:cubicBezTo>
                    <a:pt x="97520" y="157547"/>
                    <a:pt x="96133" y="155790"/>
                    <a:pt x="95671" y="155051"/>
                  </a:cubicBezTo>
                  <a:cubicBezTo>
                    <a:pt x="94932" y="154034"/>
                    <a:pt x="94654" y="152740"/>
                    <a:pt x="94747" y="151446"/>
                  </a:cubicBezTo>
                  <a:cubicBezTo>
                    <a:pt x="94932" y="150244"/>
                    <a:pt x="95671" y="149320"/>
                    <a:pt x="96780" y="148765"/>
                  </a:cubicBezTo>
                  <a:cubicBezTo>
                    <a:pt x="97705" y="148395"/>
                    <a:pt x="101032" y="147933"/>
                    <a:pt x="101494" y="147009"/>
                  </a:cubicBezTo>
                  <a:cubicBezTo>
                    <a:pt x="102511" y="144790"/>
                    <a:pt x="100293" y="141463"/>
                    <a:pt x="99923" y="139152"/>
                  </a:cubicBezTo>
                  <a:cubicBezTo>
                    <a:pt x="99831" y="137765"/>
                    <a:pt x="100293" y="136379"/>
                    <a:pt x="101402" y="135455"/>
                  </a:cubicBezTo>
                  <a:cubicBezTo>
                    <a:pt x="102881" y="133883"/>
                    <a:pt x="102973" y="131387"/>
                    <a:pt x="102881" y="129354"/>
                  </a:cubicBezTo>
                  <a:cubicBezTo>
                    <a:pt x="102881" y="126303"/>
                    <a:pt x="97889" y="126858"/>
                    <a:pt x="95671" y="126211"/>
                  </a:cubicBezTo>
                  <a:cubicBezTo>
                    <a:pt x="94695" y="125967"/>
                    <a:pt x="93668" y="125852"/>
                    <a:pt x="92643" y="125852"/>
                  </a:cubicBezTo>
                  <a:cubicBezTo>
                    <a:pt x="91727" y="125852"/>
                    <a:pt x="90813" y="125944"/>
                    <a:pt x="89940" y="126119"/>
                  </a:cubicBezTo>
                  <a:cubicBezTo>
                    <a:pt x="88923" y="126396"/>
                    <a:pt x="87906" y="126581"/>
                    <a:pt x="86797" y="126581"/>
                  </a:cubicBezTo>
                  <a:cubicBezTo>
                    <a:pt x="86150" y="126581"/>
                    <a:pt x="85503" y="126488"/>
                    <a:pt x="84949" y="126211"/>
                  </a:cubicBezTo>
                  <a:cubicBezTo>
                    <a:pt x="84287" y="125726"/>
                    <a:pt x="83520" y="125493"/>
                    <a:pt x="82758" y="125493"/>
                  </a:cubicBezTo>
                  <a:cubicBezTo>
                    <a:pt x="81924" y="125493"/>
                    <a:pt x="81096" y="125772"/>
                    <a:pt x="80419" y="126303"/>
                  </a:cubicBezTo>
                  <a:cubicBezTo>
                    <a:pt x="79632" y="126915"/>
                    <a:pt x="78350" y="127383"/>
                    <a:pt x="77225" y="127383"/>
                  </a:cubicBezTo>
                  <a:cubicBezTo>
                    <a:pt x="75972" y="127383"/>
                    <a:pt x="74917" y="126802"/>
                    <a:pt x="74966" y="125194"/>
                  </a:cubicBezTo>
                  <a:cubicBezTo>
                    <a:pt x="74966" y="124362"/>
                    <a:pt x="75797" y="123623"/>
                    <a:pt x="75520" y="122791"/>
                  </a:cubicBezTo>
                  <a:cubicBezTo>
                    <a:pt x="74966" y="121127"/>
                    <a:pt x="73764" y="121127"/>
                    <a:pt x="72377" y="120757"/>
                  </a:cubicBezTo>
                  <a:cubicBezTo>
                    <a:pt x="70499" y="120160"/>
                    <a:pt x="69014" y="118220"/>
                    <a:pt x="67050" y="118220"/>
                  </a:cubicBezTo>
                  <a:cubicBezTo>
                    <a:pt x="66888" y="118220"/>
                    <a:pt x="66723" y="118234"/>
                    <a:pt x="66554" y="118262"/>
                  </a:cubicBezTo>
                  <a:cubicBezTo>
                    <a:pt x="65429" y="118466"/>
                    <a:pt x="64022" y="118897"/>
                    <a:pt x="62769" y="118897"/>
                  </a:cubicBezTo>
                  <a:cubicBezTo>
                    <a:pt x="61757" y="118897"/>
                    <a:pt x="60847" y="118616"/>
                    <a:pt x="60268" y="117707"/>
                  </a:cubicBezTo>
                  <a:cubicBezTo>
                    <a:pt x="59344" y="117060"/>
                    <a:pt x="58327" y="116875"/>
                    <a:pt x="57310" y="116321"/>
                  </a:cubicBezTo>
                  <a:cubicBezTo>
                    <a:pt x="56663" y="115951"/>
                    <a:pt x="56663" y="115119"/>
                    <a:pt x="56294" y="114472"/>
                  </a:cubicBezTo>
                  <a:cubicBezTo>
                    <a:pt x="55918" y="113921"/>
                    <a:pt x="55462" y="113723"/>
                    <a:pt x="54958" y="113723"/>
                  </a:cubicBezTo>
                  <a:cubicBezTo>
                    <a:pt x="53664" y="113723"/>
                    <a:pt x="52062" y="115035"/>
                    <a:pt x="50746" y="115035"/>
                  </a:cubicBezTo>
                  <a:cubicBezTo>
                    <a:pt x="50684" y="115035"/>
                    <a:pt x="50623" y="115032"/>
                    <a:pt x="50563" y="115026"/>
                  </a:cubicBezTo>
                  <a:cubicBezTo>
                    <a:pt x="50409" y="115019"/>
                    <a:pt x="50258" y="115016"/>
                    <a:pt x="50110" y="115016"/>
                  </a:cubicBezTo>
                  <a:cubicBezTo>
                    <a:pt x="49369" y="115016"/>
                    <a:pt x="48697" y="115096"/>
                    <a:pt x="48032" y="115096"/>
                  </a:cubicBezTo>
                  <a:cubicBezTo>
                    <a:pt x="47235" y="115096"/>
                    <a:pt x="46449" y="114980"/>
                    <a:pt x="45571" y="114472"/>
                  </a:cubicBezTo>
                  <a:cubicBezTo>
                    <a:pt x="45091" y="114216"/>
                    <a:pt x="44512" y="114071"/>
                    <a:pt x="43986" y="114071"/>
                  </a:cubicBezTo>
                  <a:cubicBezTo>
                    <a:pt x="42992" y="114071"/>
                    <a:pt x="42190" y="114589"/>
                    <a:pt x="42613" y="115858"/>
                  </a:cubicBezTo>
                  <a:cubicBezTo>
                    <a:pt x="42798" y="116413"/>
                    <a:pt x="42983" y="117060"/>
                    <a:pt x="42983" y="117799"/>
                  </a:cubicBezTo>
                  <a:cubicBezTo>
                    <a:pt x="42983" y="118046"/>
                    <a:pt x="42819" y="118169"/>
                    <a:pt x="42627" y="118169"/>
                  </a:cubicBezTo>
                  <a:cubicBezTo>
                    <a:pt x="42531" y="118169"/>
                    <a:pt x="42428" y="118138"/>
                    <a:pt x="42336" y="118077"/>
                  </a:cubicBezTo>
                  <a:cubicBezTo>
                    <a:pt x="39720" y="116769"/>
                    <a:pt x="40805" y="111267"/>
                    <a:pt x="37447" y="111267"/>
                  </a:cubicBezTo>
                  <a:cubicBezTo>
                    <a:pt x="37244" y="111267"/>
                    <a:pt x="37026" y="111287"/>
                    <a:pt x="36790" y="111329"/>
                  </a:cubicBezTo>
                  <a:cubicBezTo>
                    <a:pt x="36269" y="111459"/>
                    <a:pt x="35745" y="111522"/>
                    <a:pt x="35227" y="111522"/>
                  </a:cubicBezTo>
                  <a:cubicBezTo>
                    <a:pt x="33172" y="111522"/>
                    <a:pt x="31224" y="110532"/>
                    <a:pt x="30042" y="108833"/>
                  </a:cubicBezTo>
                  <a:cubicBezTo>
                    <a:pt x="28841" y="107262"/>
                    <a:pt x="28656" y="103749"/>
                    <a:pt x="26899" y="102917"/>
                  </a:cubicBezTo>
                  <a:cubicBezTo>
                    <a:pt x="25698" y="102363"/>
                    <a:pt x="24311" y="102548"/>
                    <a:pt x="23110" y="101993"/>
                  </a:cubicBezTo>
                  <a:cubicBezTo>
                    <a:pt x="20244" y="100884"/>
                    <a:pt x="22925" y="96817"/>
                    <a:pt x="21631" y="94876"/>
                  </a:cubicBezTo>
                  <a:cubicBezTo>
                    <a:pt x="21320" y="94069"/>
                    <a:pt x="20551" y="93595"/>
                    <a:pt x="19744" y="93595"/>
                  </a:cubicBezTo>
                  <a:cubicBezTo>
                    <a:pt x="19349" y="93595"/>
                    <a:pt x="18945" y="93708"/>
                    <a:pt x="18580" y="93951"/>
                  </a:cubicBezTo>
                  <a:lnTo>
                    <a:pt x="17933" y="95060"/>
                  </a:lnTo>
                  <a:cubicBezTo>
                    <a:pt x="18026" y="95523"/>
                    <a:pt x="18026" y="95985"/>
                    <a:pt x="18118" y="96355"/>
                  </a:cubicBezTo>
                  <a:cubicBezTo>
                    <a:pt x="18211" y="96724"/>
                    <a:pt x="18211" y="97094"/>
                    <a:pt x="18118" y="97464"/>
                  </a:cubicBezTo>
                  <a:cubicBezTo>
                    <a:pt x="17841" y="98018"/>
                    <a:pt x="17286" y="98388"/>
                    <a:pt x="16639" y="98388"/>
                  </a:cubicBezTo>
                  <a:cubicBezTo>
                    <a:pt x="14236" y="98296"/>
                    <a:pt x="12942" y="93489"/>
                    <a:pt x="12480" y="91733"/>
                  </a:cubicBezTo>
                  <a:cubicBezTo>
                    <a:pt x="11832" y="89237"/>
                    <a:pt x="10631" y="85817"/>
                    <a:pt x="11463" y="83136"/>
                  </a:cubicBezTo>
                  <a:cubicBezTo>
                    <a:pt x="11648" y="82304"/>
                    <a:pt x="12202" y="81565"/>
                    <a:pt x="13034" y="81103"/>
                  </a:cubicBezTo>
                  <a:cubicBezTo>
                    <a:pt x="13224" y="81008"/>
                    <a:pt x="13464" y="80979"/>
                    <a:pt x="13728" y="80979"/>
                  </a:cubicBezTo>
                  <a:cubicBezTo>
                    <a:pt x="14130" y="80979"/>
                    <a:pt x="14587" y="81046"/>
                    <a:pt x="15001" y="81046"/>
                  </a:cubicBezTo>
                  <a:cubicBezTo>
                    <a:pt x="15640" y="81046"/>
                    <a:pt x="16180" y="80888"/>
                    <a:pt x="16269" y="80086"/>
                  </a:cubicBezTo>
                  <a:cubicBezTo>
                    <a:pt x="16269" y="79858"/>
                    <a:pt x="16457" y="79692"/>
                    <a:pt x="16678" y="79692"/>
                  </a:cubicBezTo>
                  <a:cubicBezTo>
                    <a:pt x="16726" y="79692"/>
                    <a:pt x="16775" y="79700"/>
                    <a:pt x="16824" y="79716"/>
                  </a:cubicBezTo>
                  <a:cubicBezTo>
                    <a:pt x="19597" y="80363"/>
                    <a:pt x="23387" y="78977"/>
                    <a:pt x="24034" y="82952"/>
                  </a:cubicBezTo>
                  <a:cubicBezTo>
                    <a:pt x="24311" y="84153"/>
                    <a:pt x="23941" y="85540"/>
                    <a:pt x="24311" y="86741"/>
                  </a:cubicBezTo>
                  <a:cubicBezTo>
                    <a:pt x="24523" y="87502"/>
                    <a:pt x="25333" y="87896"/>
                    <a:pt x="26053" y="87896"/>
                  </a:cubicBezTo>
                  <a:cubicBezTo>
                    <a:pt x="26908" y="87896"/>
                    <a:pt x="27636" y="87341"/>
                    <a:pt x="27084" y="86187"/>
                  </a:cubicBezTo>
                  <a:cubicBezTo>
                    <a:pt x="25975" y="83968"/>
                    <a:pt x="25236" y="81657"/>
                    <a:pt x="24866" y="79162"/>
                  </a:cubicBezTo>
                  <a:cubicBezTo>
                    <a:pt x="24773" y="76666"/>
                    <a:pt x="26345" y="75095"/>
                    <a:pt x="28009" y="73431"/>
                  </a:cubicBezTo>
                  <a:cubicBezTo>
                    <a:pt x="29672" y="71767"/>
                    <a:pt x="30042" y="71120"/>
                    <a:pt x="29765" y="68809"/>
                  </a:cubicBezTo>
                  <a:cubicBezTo>
                    <a:pt x="29672" y="68162"/>
                    <a:pt x="29765" y="67422"/>
                    <a:pt x="30135" y="66868"/>
                  </a:cubicBezTo>
                  <a:cubicBezTo>
                    <a:pt x="31059" y="66036"/>
                    <a:pt x="31706" y="64927"/>
                    <a:pt x="31891" y="63725"/>
                  </a:cubicBezTo>
                  <a:cubicBezTo>
                    <a:pt x="31983" y="62616"/>
                    <a:pt x="32168" y="61599"/>
                    <a:pt x="32538" y="60675"/>
                  </a:cubicBezTo>
                  <a:cubicBezTo>
                    <a:pt x="33555" y="57994"/>
                    <a:pt x="36328" y="59381"/>
                    <a:pt x="37899" y="57717"/>
                  </a:cubicBezTo>
                  <a:cubicBezTo>
                    <a:pt x="37622" y="56330"/>
                    <a:pt x="36790" y="54759"/>
                    <a:pt x="37622" y="53465"/>
                  </a:cubicBezTo>
                  <a:cubicBezTo>
                    <a:pt x="37899" y="53003"/>
                    <a:pt x="38639" y="52818"/>
                    <a:pt x="39008" y="52448"/>
                  </a:cubicBezTo>
                  <a:cubicBezTo>
                    <a:pt x="39471" y="51986"/>
                    <a:pt x="39933" y="51616"/>
                    <a:pt x="40395" y="51246"/>
                  </a:cubicBezTo>
                  <a:cubicBezTo>
                    <a:pt x="41119" y="50683"/>
                    <a:pt x="41790" y="50383"/>
                    <a:pt x="42303" y="50383"/>
                  </a:cubicBezTo>
                  <a:cubicBezTo>
                    <a:pt x="42968" y="50383"/>
                    <a:pt x="43365" y="50889"/>
                    <a:pt x="43260" y="51986"/>
                  </a:cubicBezTo>
                  <a:cubicBezTo>
                    <a:pt x="45941" y="51339"/>
                    <a:pt x="48344" y="50137"/>
                    <a:pt x="50378" y="48381"/>
                  </a:cubicBezTo>
                  <a:cubicBezTo>
                    <a:pt x="50655" y="48011"/>
                    <a:pt x="51117" y="47826"/>
                    <a:pt x="51487" y="47734"/>
                  </a:cubicBezTo>
                  <a:cubicBezTo>
                    <a:pt x="52596" y="47641"/>
                    <a:pt x="51580" y="46255"/>
                    <a:pt x="51210" y="45885"/>
                  </a:cubicBezTo>
                  <a:cubicBezTo>
                    <a:pt x="50101" y="45885"/>
                    <a:pt x="49454" y="46440"/>
                    <a:pt x="49454" y="47641"/>
                  </a:cubicBezTo>
                  <a:cubicBezTo>
                    <a:pt x="49454" y="47870"/>
                    <a:pt x="49328" y="48035"/>
                    <a:pt x="49129" y="48035"/>
                  </a:cubicBezTo>
                  <a:cubicBezTo>
                    <a:pt x="49087" y="48035"/>
                    <a:pt x="49040" y="48027"/>
                    <a:pt x="48991" y="48011"/>
                  </a:cubicBezTo>
                  <a:cubicBezTo>
                    <a:pt x="48850" y="48027"/>
                    <a:pt x="48709" y="48034"/>
                    <a:pt x="48568" y="48034"/>
                  </a:cubicBezTo>
                  <a:cubicBezTo>
                    <a:pt x="47052" y="48034"/>
                    <a:pt x="45601" y="47138"/>
                    <a:pt x="44924" y="45700"/>
                  </a:cubicBezTo>
                  <a:cubicBezTo>
                    <a:pt x="44647" y="45238"/>
                    <a:pt x="43907" y="43759"/>
                    <a:pt x="44739" y="43297"/>
                  </a:cubicBezTo>
                  <a:cubicBezTo>
                    <a:pt x="44832" y="43297"/>
                    <a:pt x="46496" y="42280"/>
                    <a:pt x="44647" y="42280"/>
                  </a:cubicBezTo>
                  <a:cubicBezTo>
                    <a:pt x="44185" y="42280"/>
                    <a:pt x="43630" y="42465"/>
                    <a:pt x="43168" y="42742"/>
                  </a:cubicBezTo>
                  <a:cubicBezTo>
                    <a:pt x="42244" y="43204"/>
                    <a:pt x="41412" y="43759"/>
                    <a:pt x="40580" y="44406"/>
                  </a:cubicBezTo>
                  <a:cubicBezTo>
                    <a:pt x="39748" y="45053"/>
                    <a:pt x="38731" y="46162"/>
                    <a:pt x="37622" y="46347"/>
                  </a:cubicBezTo>
                  <a:cubicBezTo>
                    <a:pt x="37160" y="46347"/>
                    <a:pt x="36882" y="45978"/>
                    <a:pt x="37067" y="45608"/>
                  </a:cubicBezTo>
                  <a:cubicBezTo>
                    <a:pt x="38916" y="43204"/>
                    <a:pt x="41319" y="41263"/>
                    <a:pt x="44092" y="39969"/>
                  </a:cubicBezTo>
                  <a:cubicBezTo>
                    <a:pt x="46680" y="38768"/>
                    <a:pt x="51487" y="40524"/>
                    <a:pt x="52874" y="37566"/>
                  </a:cubicBezTo>
                  <a:cubicBezTo>
                    <a:pt x="53243" y="36734"/>
                    <a:pt x="53890" y="35995"/>
                    <a:pt x="54722" y="35625"/>
                  </a:cubicBezTo>
                  <a:cubicBezTo>
                    <a:pt x="55554" y="35440"/>
                    <a:pt x="59159" y="34331"/>
                    <a:pt x="57588" y="33037"/>
                  </a:cubicBezTo>
                  <a:cubicBezTo>
                    <a:pt x="57218" y="32852"/>
                    <a:pt x="56848" y="32574"/>
                    <a:pt x="56571" y="32482"/>
                  </a:cubicBezTo>
                  <a:cubicBezTo>
                    <a:pt x="55924" y="32205"/>
                    <a:pt x="55369" y="31835"/>
                    <a:pt x="54907" y="31373"/>
                  </a:cubicBezTo>
                  <a:cubicBezTo>
                    <a:pt x="54168" y="30633"/>
                    <a:pt x="55184" y="30541"/>
                    <a:pt x="53521" y="30448"/>
                  </a:cubicBezTo>
                  <a:cubicBezTo>
                    <a:pt x="49454" y="30264"/>
                    <a:pt x="50193" y="27121"/>
                    <a:pt x="49731" y="23978"/>
                  </a:cubicBezTo>
                  <a:cubicBezTo>
                    <a:pt x="49601" y="22874"/>
                    <a:pt x="48878" y="21634"/>
                    <a:pt x="47915" y="21634"/>
                  </a:cubicBezTo>
                  <a:cubicBezTo>
                    <a:pt x="47507" y="21634"/>
                    <a:pt x="47056" y="21856"/>
                    <a:pt x="46588" y="22407"/>
                  </a:cubicBezTo>
                  <a:cubicBezTo>
                    <a:pt x="46033" y="23146"/>
                    <a:pt x="45571" y="23978"/>
                    <a:pt x="45017" y="24625"/>
                  </a:cubicBezTo>
                  <a:cubicBezTo>
                    <a:pt x="44528" y="25296"/>
                    <a:pt x="43839" y="25645"/>
                    <a:pt x="43134" y="25645"/>
                  </a:cubicBezTo>
                  <a:cubicBezTo>
                    <a:pt x="42771" y="25645"/>
                    <a:pt x="42404" y="25553"/>
                    <a:pt x="42059" y="25365"/>
                  </a:cubicBezTo>
                  <a:cubicBezTo>
                    <a:pt x="41042" y="24810"/>
                    <a:pt x="42151" y="22684"/>
                    <a:pt x="42336" y="21944"/>
                  </a:cubicBezTo>
                  <a:cubicBezTo>
                    <a:pt x="42706" y="19726"/>
                    <a:pt x="39748" y="18247"/>
                    <a:pt x="37899" y="18247"/>
                  </a:cubicBezTo>
                  <a:cubicBezTo>
                    <a:pt x="35403" y="18339"/>
                    <a:pt x="35588" y="20096"/>
                    <a:pt x="34849" y="21852"/>
                  </a:cubicBezTo>
                  <a:cubicBezTo>
                    <a:pt x="34294" y="23239"/>
                    <a:pt x="33093" y="24718"/>
                    <a:pt x="33093" y="26289"/>
                  </a:cubicBezTo>
                  <a:cubicBezTo>
                    <a:pt x="33093" y="27398"/>
                    <a:pt x="33277" y="28600"/>
                    <a:pt x="33185" y="29709"/>
                  </a:cubicBezTo>
                  <a:cubicBezTo>
                    <a:pt x="33185" y="31373"/>
                    <a:pt x="32168" y="32759"/>
                    <a:pt x="30782" y="33499"/>
                  </a:cubicBezTo>
                  <a:cubicBezTo>
                    <a:pt x="29765" y="33869"/>
                    <a:pt x="28656" y="33776"/>
                    <a:pt x="29025" y="35440"/>
                  </a:cubicBezTo>
                  <a:cubicBezTo>
                    <a:pt x="29210" y="35995"/>
                    <a:pt x="29303" y="36457"/>
                    <a:pt x="29395" y="37011"/>
                  </a:cubicBezTo>
                  <a:cubicBezTo>
                    <a:pt x="29395" y="37566"/>
                    <a:pt x="29303" y="38121"/>
                    <a:pt x="29025" y="38583"/>
                  </a:cubicBezTo>
                  <a:cubicBezTo>
                    <a:pt x="28725" y="39184"/>
                    <a:pt x="28179" y="39908"/>
                    <a:pt x="27488" y="39908"/>
                  </a:cubicBezTo>
                  <a:cubicBezTo>
                    <a:pt x="27330" y="39908"/>
                    <a:pt x="27164" y="39871"/>
                    <a:pt x="26992" y="39784"/>
                  </a:cubicBezTo>
                  <a:cubicBezTo>
                    <a:pt x="25883" y="38952"/>
                    <a:pt x="25605" y="37381"/>
                    <a:pt x="26345" y="36179"/>
                  </a:cubicBezTo>
                  <a:cubicBezTo>
                    <a:pt x="26429" y="35842"/>
                    <a:pt x="27820" y="33046"/>
                    <a:pt x="26313" y="33046"/>
                  </a:cubicBezTo>
                  <a:cubicBezTo>
                    <a:pt x="26167" y="33046"/>
                    <a:pt x="25994" y="33072"/>
                    <a:pt x="25790" y="33129"/>
                  </a:cubicBezTo>
                  <a:cubicBezTo>
                    <a:pt x="25513" y="33222"/>
                    <a:pt x="25236" y="33314"/>
                    <a:pt x="24958" y="33314"/>
                  </a:cubicBezTo>
                  <a:cubicBezTo>
                    <a:pt x="24219" y="33222"/>
                    <a:pt x="23664" y="32944"/>
                    <a:pt x="23202" y="32390"/>
                  </a:cubicBezTo>
                  <a:cubicBezTo>
                    <a:pt x="22185" y="31003"/>
                    <a:pt x="19967" y="30541"/>
                    <a:pt x="19412" y="28785"/>
                  </a:cubicBezTo>
                  <a:cubicBezTo>
                    <a:pt x="19042" y="27398"/>
                    <a:pt x="18118" y="25919"/>
                    <a:pt x="18673" y="24625"/>
                  </a:cubicBezTo>
                  <a:cubicBezTo>
                    <a:pt x="19320" y="23331"/>
                    <a:pt x="20152" y="22222"/>
                    <a:pt x="21168" y="21205"/>
                  </a:cubicBezTo>
                  <a:cubicBezTo>
                    <a:pt x="22278" y="20003"/>
                    <a:pt x="23202" y="18709"/>
                    <a:pt x="24126" y="17323"/>
                  </a:cubicBezTo>
                  <a:cubicBezTo>
                    <a:pt x="24589" y="16768"/>
                    <a:pt x="25143" y="16213"/>
                    <a:pt x="25790" y="15936"/>
                  </a:cubicBezTo>
                  <a:cubicBezTo>
                    <a:pt x="26715" y="15566"/>
                    <a:pt x="28009" y="15474"/>
                    <a:pt x="28009" y="13995"/>
                  </a:cubicBezTo>
                  <a:cubicBezTo>
                    <a:pt x="27916" y="13440"/>
                    <a:pt x="27916" y="12886"/>
                    <a:pt x="28009" y="12331"/>
                  </a:cubicBezTo>
                  <a:cubicBezTo>
                    <a:pt x="28009" y="12103"/>
                    <a:pt x="28196" y="11937"/>
                    <a:pt x="28417" y="11937"/>
                  </a:cubicBezTo>
                  <a:cubicBezTo>
                    <a:pt x="28465" y="11937"/>
                    <a:pt x="28514" y="11945"/>
                    <a:pt x="28563" y="11961"/>
                  </a:cubicBezTo>
                  <a:cubicBezTo>
                    <a:pt x="28819" y="12056"/>
                    <a:pt x="29058" y="12097"/>
                    <a:pt x="29282" y="12097"/>
                  </a:cubicBezTo>
                  <a:cubicBezTo>
                    <a:pt x="30599" y="12097"/>
                    <a:pt x="31446" y="10679"/>
                    <a:pt x="32630" y="10205"/>
                  </a:cubicBezTo>
                  <a:cubicBezTo>
                    <a:pt x="33370" y="9928"/>
                    <a:pt x="34109" y="9651"/>
                    <a:pt x="34756" y="9281"/>
                  </a:cubicBezTo>
                  <a:cubicBezTo>
                    <a:pt x="35866" y="8264"/>
                    <a:pt x="36697" y="6323"/>
                    <a:pt x="37252" y="5121"/>
                  </a:cubicBezTo>
                  <a:cubicBezTo>
                    <a:pt x="37437" y="4844"/>
                    <a:pt x="37622" y="4474"/>
                    <a:pt x="37714" y="4105"/>
                  </a:cubicBezTo>
                  <a:lnTo>
                    <a:pt x="36050" y="3457"/>
                  </a:lnTo>
                  <a:cubicBezTo>
                    <a:pt x="35773" y="3827"/>
                    <a:pt x="35588" y="4197"/>
                    <a:pt x="35496" y="4659"/>
                  </a:cubicBezTo>
                  <a:cubicBezTo>
                    <a:pt x="35403" y="5121"/>
                    <a:pt x="35126" y="5676"/>
                    <a:pt x="34941" y="6138"/>
                  </a:cubicBezTo>
                  <a:cubicBezTo>
                    <a:pt x="34434" y="6815"/>
                    <a:pt x="33694" y="7259"/>
                    <a:pt x="32864" y="7259"/>
                  </a:cubicBezTo>
                  <a:cubicBezTo>
                    <a:pt x="32787" y="7259"/>
                    <a:pt x="32709" y="7255"/>
                    <a:pt x="32630" y="7247"/>
                  </a:cubicBezTo>
                  <a:cubicBezTo>
                    <a:pt x="32353" y="7247"/>
                    <a:pt x="32168" y="7062"/>
                    <a:pt x="32168" y="6785"/>
                  </a:cubicBezTo>
                  <a:cubicBezTo>
                    <a:pt x="32261" y="5676"/>
                    <a:pt x="31521" y="3827"/>
                    <a:pt x="32261" y="2810"/>
                  </a:cubicBezTo>
                  <a:cubicBezTo>
                    <a:pt x="32538" y="2348"/>
                    <a:pt x="32908" y="1886"/>
                    <a:pt x="33277" y="1516"/>
                  </a:cubicBezTo>
                  <a:cubicBezTo>
                    <a:pt x="33134" y="510"/>
                    <a:pt x="32915" y="1"/>
                    <a:pt x="326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1"/>
            <p:cNvSpPr/>
            <p:nvPr/>
          </p:nvSpPr>
          <p:spPr>
            <a:xfrm>
              <a:off x="3025450" y="4254400"/>
              <a:ext cx="147925" cy="110325"/>
            </a:xfrm>
            <a:custGeom>
              <a:avLst/>
              <a:gdLst/>
              <a:ahLst/>
              <a:cxnLst/>
              <a:rect l="l" t="t" r="r" b="b"/>
              <a:pathLst>
                <a:path w="5917" h="4413" extrusionOk="0">
                  <a:moveTo>
                    <a:pt x="2404" y="1"/>
                  </a:moveTo>
                  <a:cubicBezTo>
                    <a:pt x="1572" y="93"/>
                    <a:pt x="925" y="186"/>
                    <a:pt x="463" y="278"/>
                  </a:cubicBezTo>
                  <a:cubicBezTo>
                    <a:pt x="463" y="1110"/>
                    <a:pt x="278" y="1942"/>
                    <a:pt x="0" y="2774"/>
                  </a:cubicBezTo>
                  <a:cubicBezTo>
                    <a:pt x="510" y="3856"/>
                    <a:pt x="1150" y="4412"/>
                    <a:pt x="1862" y="4412"/>
                  </a:cubicBezTo>
                  <a:cubicBezTo>
                    <a:pt x="2184" y="4412"/>
                    <a:pt x="2520" y="4298"/>
                    <a:pt x="2866" y="4068"/>
                  </a:cubicBezTo>
                  <a:lnTo>
                    <a:pt x="3420" y="3791"/>
                  </a:lnTo>
                  <a:cubicBezTo>
                    <a:pt x="3883" y="3513"/>
                    <a:pt x="4252" y="3144"/>
                    <a:pt x="4715" y="2866"/>
                  </a:cubicBezTo>
                  <a:cubicBezTo>
                    <a:pt x="5084" y="2589"/>
                    <a:pt x="5454" y="2404"/>
                    <a:pt x="5916" y="2219"/>
                  </a:cubicBezTo>
                  <a:cubicBezTo>
                    <a:pt x="5084" y="1110"/>
                    <a:pt x="3605" y="740"/>
                    <a:pt x="2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1"/>
            <p:cNvSpPr/>
            <p:nvPr/>
          </p:nvSpPr>
          <p:spPr>
            <a:xfrm>
              <a:off x="1709450" y="3471200"/>
              <a:ext cx="347775" cy="96900"/>
            </a:xfrm>
            <a:custGeom>
              <a:avLst/>
              <a:gdLst/>
              <a:ahLst/>
              <a:cxnLst/>
              <a:rect l="l" t="t" r="r" b="b"/>
              <a:pathLst>
                <a:path w="13911" h="3876" extrusionOk="0">
                  <a:moveTo>
                    <a:pt x="5316" y="1"/>
                  </a:moveTo>
                  <a:cubicBezTo>
                    <a:pt x="5009" y="1"/>
                    <a:pt x="4700" y="28"/>
                    <a:pt x="4389" y="86"/>
                  </a:cubicBezTo>
                  <a:cubicBezTo>
                    <a:pt x="3373" y="271"/>
                    <a:pt x="2356" y="641"/>
                    <a:pt x="1431" y="1103"/>
                  </a:cubicBezTo>
                  <a:cubicBezTo>
                    <a:pt x="1062" y="1195"/>
                    <a:pt x="692" y="1472"/>
                    <a:pt x="415" y="1750"/>
                  </a:cubicBezTo>
                  <a:cubicBezTo>
                    <a:pt x="0" y="2288"/>
                    <a:pt x="459" y="2437"/>
                    <a:pt x="1083" y="2437"/>
                  </a:cubicBezTo>
                  <a:cubicBezTo>
                    <a:pt x="1851" y="2437"/>
                    <a:pt x="2869" y="2212"/>
                    <a:pt x="2818" y="2212"/>
                  </a:cubicBezTo>
                  <a:cubicBezTo>
                    <a:pt x="3075" y="2175"/>
                    <a:pt x="3326" y="2159"/>
                    <a:pt x="3573" y="2159"/>
                  </a:cubicBezTo>
                  <a:cubicBezTo>
                    <a:pt x="5814" y="2159"/>
                    <a:pt x="7687" y="3534"/>
                    <a:pt x="9935" y="3783"/>
                  </a:cubicBezTo>
                  <a:cubicBezTo>
                    <a:pt x="10767" y="3876"/>
                    <a:pt x="11599" y="3876"/>
                    <a:pt x="12431" y="3876"/>
                  </a:cubicBezTo>
                  <a:cubicBezTo>
                    <a:pt x="13540" y="3783"/>
                    <a:pt x="13910" y="3506"/>
                    <a:pt x="12893" y="2674"/>
                  </a:cubicBezTo>
                  <a:lnTo>
                    <a:pt x="12801" y="2674"/>
                  </a:lnTo>
                  <a:cubicBezTo>
                    <a:pt x="10402" y="1930"/>
                    <a:pt x="7929" y="1"/>
                    <a:pt x="5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1"/>
            <p:cNvSpPr/>
            <p:nvPr/>
          </p:nvSpPr>
          <p:spPr>
            <a:xfrm>
              <a:off x="2432775" y="2121475"/>
              <a:ext cx="243750" cy="203500"/>
            </a:xfrm>
            <a:custGeom>
              <a:avLst/>
              <a:gdLst/>
              <a:ahLst/>
              <a:cxnLst/>
              <a:rect l="l" t="t" r="r" b="b"/>
              <a:pathLst>
                <a:path w="9750" h="8140" extrusionOk="0">
                  <a:moveTo>
                    <a:pt x="3741" y="0"/>
                  </a:moveTo>
                  <a:cubicBezTo>
                    <a:pt x="2817" y="1202"/>
                    <a:pt x="1985" y="2589"/>
                    <a:pt x="1338" y="4068"/>
                  </a:cubicBezTo>
                  <a:cubicBezTo>
                    <a:pt x="977" y="4609"/>
                    <a:pt x="1" y="6382"/>
                    <a:pt x="1413" y="6382"/>
                  </a:cubicBezTo>
                  <a:cubicBezTo>
                    <a:pt x="1448" y="6382"/>
                    <a:pt x="1485" y="6381"/>
                    <a:pt x="1523" y="6378"/>
                  </a:cubicBezTo>
                  <a:cubicBezTo>
                    <a:pt x="2540" y="6378"/>
                    <a:pt x="3464" y="6471"/>
                    <a:pt x="4388" y="6748"/>
                  </a:cubicBezTo>
                  <a:cubicBezTo>
                    <a:pt x="5190" y="7015"/>
                    <a:pt x="5305" y="8140"/>
                    <a:pt x="6221" y="8140"/>
                  </a:cubicBezTo>
                  <a:cubicBezTo>
                    <a:pt x="6256" y="8140"/>
                    <a:pt x="6292" y="8138"/>
                    <a:pt x="6330" y="8135"/>
                  </a:cubicBezTo>
                  <a:cubicBezTo>
                    <a:pt x="7069" y="8042"/>
                    <a:pt x="9750" y="7673"/>
                    <a:pt x="9287" y="6471"/>
                  </a:cubicBezTo>
                  <a:cubicBezTo>
                    <a:pt x="8818" y="5219"/>
                    <a:pt x="8481" y="1648"/>
                    <a:pt x="6930" y="1648"/>
                  </a:cubicBezTo>
                  <a:cubicBezTo>
                    <a:pt x="6649" y="1648"/>
                    <a:pt x="6328" y="1765"/>
                    <a:pt x="5960" y="2034"/>
                  </a:cubicBezTo>
                  <a:cubicBezTo>
                    <a:pt x="5877" y="2117"/>
                    <a:pt x="5756" y="2163"/>
                    <a:pt x="5632" y="2163"/>
                  </a:cubicBezTo>
                  <a:cubicBezTo>
                    <a:pt x="5480" y="2163"/>
                    <a:pt x="5322" y="2094"/>
                    <a:pt x="5220" y="1942"/>
                  </a:cubicBezTo>
                  <a:cubicBezTo>
                    <a:pt x="4851" y="1295"/>
                    <a:pt x="4666" y="185"/>
                    <a:pt x="37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1"/>
            <p:cNvSpPr/>
            <p:nvPr/>
          </p:nvSpPr>
          <p:spPr>
            <a:xfrm>
              <a:off x="2015600" y="1052700"/>
              <a:ext cx="511900" cy="603975"/>
            </a:xfrm>
            <a:custGeom>
              <a:avLst/>
              <a:gdLst/>
              <a:ahLst/>
              <a:cxnLst/>
              <a:rect l="l" t="t" r="r" b="b"/>
              <a:pathLst>
                <a:path w="20476" h="24159" extrusionOk="0">
                  <a:moveTo>
                    <a:pt x="4530" y="0"/>
                  </a:moveTo>
                  <a:cubicBezTo>
                    <a:pt x="3975" y="0"/>
                    <a:pt x="3420" y="47"/>
                    <a:pt x="2866" y="139"/>
                  </a:cubicBezTo>
                  <a:cubicBezTo>
                    <a:pt x="1294" y="694"/>
                    <a:pt x="555" y="2173"/>
                    <a:pt x="0" y="3651"/>
                  </a:cubicBezTo>
                  <a:cubicBezTo>
                    <a:pt x="925" y="3651"/>
                    <a:pt x="2034" y="3651"/>
                    <a:pt x="2219" y="4668"/>
                  </a:cubicBezTo>
                  <a:cubicBezTo>
                    <a:pt x="2311" y="5130"/>
                    <a:pt x="2219" y="5593"/>
                    <a:pt x="1757" y="5870"/>
                  </a:cubicBezTo>
                  <a:cubicBezTo>
                    <a:pt x="370" y="7072"/>
                    <a:pt x="2588" y="8273"/>
                    <a:pt x="3513" y="8273"/>
                  </a:cubicBezTo>
                  <a:cubicBezTo>
                    <a:pt x="5084" y="8273"/>
                    <a:pt x="4622" y="7996"/>
                    <a:pt x="5084" y="7256"/>
                  </a:cubicBezTo>
                  <a:cubicBezTo>
                    <a:pt x="5372" y="6897"/>
                    <a:pt x="5701" y="6747"/>
                    <a:pt x="6029" y="6747"/>
                  </a:cubicBezTo>
                  <a:cubicBezTo>
                    <a:pt x="6544" y="6747"/>
                    <a:pt x="7056" y="7118"/>
                    <a:pt x="7395" y="7626"/>
                  </a:cubicBezTo>
                  <a:cubicBezTo>
                    <a:pt x="8042" y="8458"/>
                    <a:pt x="7857" y="9845"/>
                    <a:pt x="8227" y="10677"/>
                  </a:cubicBezTo>
                  <a:cubicBezTo>
                    <a:pt x="8412" y="11231"/>
                    <a:pt x="8597" y="11786"/>
                    <a:pt x="8597" y="12433"/>
                  </a:cubicBezTo>
                  <a:cubicBezTo>
                    <a:pt x="8597" y="14004"/>
                    <a:pt x="6933" y="14466"/>
                    <a:pt x="6009" y="15483"/>
                  </a:cubicBezTo>
                  <a:cubicBezTo>
                    <a:pt x="5454" y="16315"/>
                    <a:pt x="4714" y="16962"/>
                    <a:pt x="3790" y="17424"/>
                  </a:cubicBezTo>
                  <a:cubicBezTo>
                    <a:pt x="3328" y="17609"/>
                    <a:pt x="0" y="19273"/>
                    <a:pt x="1479" y="19273"/>
                  </a:cubicBezTo>
                  <a:cubicBezTo>
                    <a:pt x="1664" y="19273"/>
                    <a:pt x="1847" y="19272"/>
                    <a:pt x="2027" y="19272"/>
                  </a:cubicBezTo>
                  <a:cubicBezTo>
                    <a:pt x="3467" y="19272"/>
                    <a:pt x="4745" y="19345"/>
                    <a:pt x="5731" y="20660"/>
                  </a:cubicBezTo>
                  <a:cubicBezTo>
                    <a:pt x="6471" y="21769"/>
                    <a:pt x="7488" y="22786"/>
                    <a:pt x="8597" y="23525"/>
                  </a:cubicBezTo>
                  <a:cubicBezTo>
                    <a:pt x="8950" y="23676"/>
                    <a:pt x="9800" y="24159"/>
                    <a:pt x="10393" y="24159"/>
                  </a:cubicBezTo>
                  <a:cubicBezTo>
                    <a:pt x="10886" y="24159"/>
                    <a:pt x="11201" y="23826"/>
                    <a:pt x="10908" y="22693"/>
                  </a:cubicBezTo>
                  <a:cubicBezTo>
                    <a:pt x="10630" y="21861"/>
                    <a:pt x="10261" y="21029"/>
                    <a:pt x="9706" y="20197"/>
                  </a:cubicBezTo>
                  <a:cubicBezTo>
                    <a:pt x="9521" y="19920"/>
                    <a:pt x="9798" y="19550"/>
                    <a:pt x="10168" y="19550"/>
                  </a:cubicBezTo>
                  <a:cubicBezTo>
                    <a:pt x="10815" y="19550"/>
                    <a:pt x="11462" y="19828"/>
                    <a:pt x="12017" y="20197"/>
                  </a:cubicBezTo>
                  <a:cubicBezTo>
                    <a:pt x="12294" y="20382"/>
                    <a:pt x="12571" y="20567"/>
                    <a:pt x="12941" y="20752"/>
                  </a:cubicBezTo>
                  <a:cubicBezTo>
                    <a:pt x="13218" y="20105"/>
                    <a:pt x="13496" y="19550"/>
                    <a:pt x="13773" y="18996"/>
                  </a:cubicBezTo>
                  <a:cubicBezTo>
                    <a:pt x="13496" y="18534"/>
                    <a:pt x="13218" y="18164"/>
                    <a:pt x="12941" y="17794"/>
                  </a:cubicBezTo>
                  <a:cubicBezTo>
                    <a:pt x="12109" y="16870"/>
                    <a:pt x="11092" y="15668"/>
                    <a:pt x="11277" y="14374"/>
                  </a:cubicBezTo>
                  <a:cubicBezTo>
                    <a:pt x="11403" y="13571"/>
                    <a:pt x="11705" y="13272"/>
                    <a:pt x="12100" y="13272"/>
                  </a:cubicBezTo>
                  <a:cubicBezTo>
                    <a:pt x="13159" y="13272"/>
                    <a:pt x="14881" y="15424"/>
                    <a:pt x="15622" y="15760"/>
                  </a:cubicBezTo>
                  <a:cubicBezTo>
                    <a:pt x="15904" y="15908"/>
                    <a:pt x="16213" y="15974"/>
                    <a:pt x="16529" y="15974"/>
                  </a:cubicBezTo>
                  <a:cubicBezTo>
                    <a:pt x="18388" y="15974"/>
                    <a:pt x="20476" y="13697"/>
                    <a:pt x="18580" y="12433"/>
                  </a:cubicBezTo>
                  <a:cubicBezTo>
                    <a:pt x="18025" y="12063"/>
                    <a:pt x="17378" y="11693"/>
                    <a:pt x="16823" y="11324"/>
                  </a:cubicBezTo>
                  <a:cubicBezTo>
                    <a:pt x="15807" y="10954"/>
                    <a:pt x="14882" y="10214"/>
                    <a:pt x="14328" y="9290"/>
                  </a:cubicBezTo>
                  <a:cubicBezTo>
                    <a:pt x="13588" y="7626"/>
                    <a:pt x="15344" y="5962"/>
                    <a:pt x="12941" y="4946"/>
                  </a:cubicBezTo>
                  <a:cubicBezTo>
                    <a:pt x="11740" y="4483"/>
                    <a:pt x="11462" y="3467"/>
                    <a:pt x="11277" y="2265"/>
                  </a:cubicBezTo>
                  <a:cubicBezTo>
                    <a:pt x="10261" y="2357"/>
                    <a:pt x="9244" y="2727"/>
                    <a:pt x="8412" y="3374"/>
                  </a:cubicBezTo>
                  <a:cubicBezTo>
                    <a:pt x="8346" y="3440"/>
                    <a:pt x="8269" y="3470"/>
                    <a:pt x="8193" y="3470"/>
                  </a:cubicBezTo>
                  <a:cubicBezTo>
                    <a:pt x="8054" y="3470"/>
                    <a:pt x="7917" y="3368"/>
                    <a:pt x="7857" y="3189"/>
                  </a:cubicBezTo>
                  <a:cubicBezTo>
                    <a:pt x="7580" y="2635"/>
                    <a:pt x="7580" y="1988"/>
                    <a:pt x="7857" y="1433"/>
                  </a:cubicBezTo>
                  <a:cubicBezTo>
                    <a:pt x="8412" y="47"/>
                    <a:pt x="7210" y="231"/>
                    <a:pt x="6193" y="139"/>
                  </a:cubicBezTo>
                  <a:cubicBezTo>
                    <a:pt x="5639" y="47"/>
                    <a:pt x="5084" y="0"/>
                    <a:pt x="4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1"/>
            <p:cNvSpPr/>
            <p:nvPr/>
          </p:nvSpPr>
          <p:spPr>
            <a:xfrm>
              <a:off x="2283625" y="484700"/>
              <a:ext cx="1068550" cy="1007525"/>
            </a:xfrm>
            <a:custGeom>
              <a:avLst/>
              <a:gdLst/>
              <a:ahLst/>
              <a:cxnLst/>
              <a:rect l="l" t="t" r="r" b="b"/>
              <a:pathLst>
                <a:path w="42742" h="40301" extrusionOk="0">
                  <a:moveTo>
                    <a:pt x="30769" y="1"/>
                  </a:moveTo>
                  <a:cubicBezTo>
                    <a:pt x="30128" y="1"/>
                    <a:pt x="29429" y="377"/>
                    <a:pt x="28657" y="1322"/>
                  </a:cubicBezTo>
                  <a:cubicBezTo>
                    <a:pt x="27344" y="2947"/>
                    <a:pt x="26073" y="3431"/>
                    <a:pt x="24559" y="3431"/>
                  </a:cubicBezTo>
                  <a:cubicBezTo>
                    <a:pt x="23834" y="3431"/>
                    <a:pt x="23054" y="3320"/>
                    <a:pt x="22186" y="3170"/>
                  </a:cubicBezTo>
                  <a:lnTo>
                    <a:pt x="21632" y="3170"/>
                  </a:lnTo>
                  <a:cubicBezTo>
                    <a:pt x="21385" y="3100"/>
                    <a:pt x="21150" y="3068"/>
                    <a:pt x="20924" y="3068"/>
                  </a:cubicBezTo>
                  <a:cubicBezTo>
                    <a:pt x="19379" y="3068"/>
                    <a:pt x="18289" y="4558"/>
                    <a:pt x="16917" y="5204"/>
                  </a:cubicBezTo>
                  <a:cubicBezTo>
                    <a:pt x="15901" y="5759"/>
                    <a:pt x="14329" y="5481"/>
                    <a:pt x="13220" y="5666"/>
                  </a:cubicBezTo>
                  <a:cubicBezTo>
                    <a:pt x="10909" y="6128"/>
                    <a:pt x="11094" y="7053"/>
                    <a:pt x="11001" y="8809"/>
                  </a:cubicBezTo>
                  <a:cubicBezTo>
                    <a:pt x="11001" y="9456"/>
                    <a:pt x="10539" y="9733"/>
                    <a:pt x="9985" y="10011"/>
                  </a:cubicBezTo>
                  <a:cubicBezTo>
                    <a:pt x="9831" y="10041"/>
                    <a:pt x="9677" y="10062"/>
                    <a:pt x="9526" y="10062"/>
                  </a:cubicBezTo>
                  <a:cubicBezTo>
                    <a:pt x="9225" y="10062"/>
                    <a:pt x="8937" y="9980"/>
                    <a:pt x="8691" y="9733"/>
                  </a:cubicBezTo>
                  <a:cubicBezTo>
                    <a:pt x="8347" y="9321"/>
                    <a:pt x="8156" y="7783"/>
                    <a:pt x="7397" y="7783"/>
                  </a:cubicBezTo>
                  <a:cubicBezTo>
                    <a:pt x="7135" y="7783"/>
                    <a:pt x="6806" y="7965"/>
                    <a:pt x="6380" y="8439"/>
                  </a:cubicBezTo>
                  <a:cubicBezTo>
                    <a:pt x="5548" y="9548"/>
                    <a:pt x="4623" y="10473"/>
                    <a:pt x="3607" y="11397"/>
                  </a:cubicBezTo>
                  <a:cubicBezTo>
                    <a:pt x="2497" y="12321"/>
                    <a:pt x="3052" y="13431"/>
                    <a:pt x="2682" y="14540"/>
                  </a:cubicBezTo>
                  <a:cubicBezTo>
                    <a:pt x="2497" y="15094"/>
                    <a:pt x="2035" y="15557"/>
                    <a:pt x="1481" y="15741"/>
                  </a:cubicBezTo>
                  <a:lnTo>
                    <a:pt x="279" y="16111"/>
                  </a:lnTo>
                  <a:cubicBezTo>
                    <a:pt x="0" y="17017"/>
                    <a:pt x="89" y="17450"/>
                    <a:pt x="506" y="17450"/>
                  </a:cubicBezTo>
                  <a:cubicBezTo>
                    <a:pt x="642" y="17450"/>
                    <a:pt x="814" y="17404"/>
                    <a:pt x="1019" y="17313"/>
                  </a:cubicBezTo>
                  <a:lnTo>
                    <a:pt x="1758" y="17313"/>
                  </a:lnTo>
                  <a:cubicBezTo>
                    <a:pt x="2105" y="17313"/>
                    <a:pt x="3137" y="18035"/>
                    <a:pt x="3818" y="18035"/>
                  </a:cubicBezTo>
                  <a:cubicBezTo>
                    <a:pt x="4226" y="18035"/>
                    <a:pt x="4508" y="17775"/>
                    <a:pt x="4439" y="16943"/>
                  </a:cubicBezTo>
                  <a:cubicBezTo>
                    <a:pt x="4346" y="16296"/>
                    <a:pt x="4531" y="16019"/>
                    <a:pt x="5086" y="15557"/>
                  </a:cubicBezTo>
                  <a:cubicBezTo>
                    <a:pt x="6287" y="14632"/>
                    <a:pt x="7766" y="15557"/>
                    <a:pt x="8875" y="14355"/>
                  </a:cubicBezTo>
                  <a:cubicBezTo>
                    <a:pt x="9800" y="13338"/>
                    <a:pt x="10632" y="12137"/>
                    <a:pt x="11279" y="10935"/>
                  </a:cubicBezTo>
                  <a:cubicBezTo>
                    <a:pt x="12082" y="9767"/>
                    <a:pt x="12884" y="8888"/>
                    <a:pt x="14097" y="8888"/>
                  </a:cubicBezTo>
                  <a:cubicBezTo>
                    <a:pt x="14420" y="8888"/>
                    <a:pt x="14772" y="8950"/>
                    <a:pt x="15161" y="9086"/>
                  </a:cubicBezTo>
                  <a:cubicBezTo>
                    <a:pt x="15438" y="9179"/>
                    <a:pt x="15531" y="9548"/>
                    <a:pt x="15346" y="9733"/>
                  </a:cubicBezTo>
                  <a:cubicBezTo>
                    <a:pt x="14237" y="11859"/>
                    <a:pt x="17564" y="11859"/>
                    <a:pt x="17287" y="13615"/>
                  </a:cubicBezTo>
                  <a:cubicBezTo>
                    <a:pt x="17195" y="14447"/>
                    <a:pt x="16732" y="15279"/>
                    <a:pt x="16548" y="16111"/>
                  </a:cubicBezTo>
                  <a:cubicBezTo>
                    <a:pt x="16270" y="17313"/>
                    <a:pt x="16825" y="18330"/>
                    <a:pt x="16270" y="19439"/>
                  </a:cubicBezTo>
                  <a:cubicBezTo>
                    <a:pt x="15901" y="20363"/>
                    <a:pt x="14422" y="20825"/>
                    <a:pt x="14976" y="22212"/>
                  </a:cubicBezTo>
                  <a:cubicBezTo>
                    <a:pt x="15161" y="22767"/>
                    <a:pt x="15253" y="23229"/>
                    <a:pt x="15253" y="23783"/>
                  </a:cubicBezTo>
                  <a:cubicBezTo>
                    <a:pt x="15438" y="25170"/>
                    <a:pt x="15531" y="26649"/>
                    <a:pt x="15346" y="28035"/>
                  </a:cubicBezTo>
                  <a:cubicBezTo>
                    <a:pt x="15161" y="29699"/>
                    <a:pt x="12665" y="29052"/>
                    <a:pt x="13220" y="31271"/>
                  </a:cubicBezTo>
                  <a:cubicBezTo>
                    <a:pt x="13682" y="32934"/>
                    <a:pt x="13497" y="34783"/>
                    <a:pt x="14052" y="36354"/>
                  </a:cubicBezTo>
                  <a:cubicBezTo>
                    <a:pt x="14568" y="37988"/>
                    <a:pt x="18444" y="40182"/>
                    <a:pt x="20470" y="40182"/>
                  </a:cubicBezTo>
                  <a:cubicBezTo>
                    <a:pt x="20622" y="40182"/>
                    <a:pt x="20763" y="40170"/>
                    <a:pt x="20892" y="40144"/>
                  </a:cubicBezTo>
                  <a:cubicBezTo>
                    <a:pt x="21585" y="40006"/>
                    <a:pt x="22302" y="39936"/>
                    <a:pt x="23018" y="39936"/>
                  </a:cubicBezTo>
                  <a:cubicBezTo>
                    <a:pt x="23734" y="39936"/>
                    <a:pt x="24451" y="40006"/>
                    <a:pt x="25144" y="40144"/>
                  </a:cubicBezTo>
                  <a:cubicBezTo>
                    <a:pt x="25492" y="40251"/>
                    <a:pt x="25807" y="40301"/>
                    <a:pt x="26092" y="40301"/>
                  </a:cubicBezTo>
                  <a:cubicBezTo>
                    <a:pt x="28769" y="40301"/>
                    <a:pt x="28868" y="35965"/>
                    <a:pt x="29119" y="34044"/>
                  </a:cubicBezTo>
                  <a:cubicBezTo>
                    <a:pt x="29211" y="33489"/>
                    <a:pt x="29396" y="32934"/>
                    <a:pt x="29673" y="32472"/>
                  </a:cubicBezTo>
                  <a:cubicBezTo>
                    <a:pt x="30228" y="31455"/>
                    <a:pt x="29396" y="31086"/>
                    <a:pt x="28934" y="30254"/>
                  </a:cubicBezTo>
                  <a:cubicBezTo>
                    <a:pt x="28564" y="29329"/>
                    <a:pt x="28749" y="28128"/>
                    <a:pt x="29488" y="27388"/>
                  </a:cubicBezTo>
                  <a:cubicBezTo>
                    <a:pt x="31060" y="25817"/>
                    <a:pt x="32909" y="24985"/>
                    <a:pt x="34018" y="22951"/>
                  </a:cubicBezTo>
                  <a:cubicBezTo>
                    <a:pt x="34850" y="21472"/>
                    <a:pt x="35589" y="19162"/>
                    <a:pt x="37345" y="18330"/>
                  </a:cubicBezTo>
                  <a:cubicBezTo>
                    <a:pt x="38455" y="17775"/>
                    <a:pt x="40211" y="17498"/>
                    <a:pt x="40950" y="16204"/>
                  </a:cubicBezTo>
                  <a:cubicBezTo>
                    <a:pt x="41320" y="15464"/>
                    <a:pt x="41690" y="14725"/>
                    <a:pt x="41967" y="13893"/>
                  </a:cubicBezTo>
                  <a:cubicBezTo>
                    <a:pt x="42337" y="13061"/>
                    <a:pt x="42522" y="12229"/>
                    <a:pt x="42614" y="11305"/>
                  </a:cubicBezTo>
                  <a:cubicBezTo>
                    <a:pt x="42741" y="10096"/>
                    <a:pt x="42037" y="9763"/>
                    <a:pt x="41254" y="9763"/>
                  </a:cubicBezTo>
                  <a:cubicBezTo>
                    <a:pt x="40899" y="9763"/>
                    <a:pt x="40528" y="9832"/>
                    <a:pt x="40211" y="9918"/>
                  </a:cubicBezTo>
                  <a:cubicBezTo>
                    <a:pt x="39775" y="10093"/>
                    <a:pt x="39317" y="10185"/>
                    <a:pt x="38859" y="10185"/>
                  </a:cubicBezTo>
                  <a:cubicBezTo>
                    <a:pt x="38347" y="10185"/>
                    <a:pt x="37833" y="10070"/>
                    <a:pt x="37345" y="9826"/>
                  </a:cubicBezTo>
                  <a:cubicBezTo>
                    <a:pt x="37068" y="9641"/>
                    <a:pt x="37068" y="9271"/>
                    <a:pt x="37345" y="9086"/>
                  </a:cubicBezTo>
                  <a:cubicBezTo>
                    <a:pt x="38362" y="8347"/>
                    <a:pt x="38640" y="6960"/>
                    <a:pt x="38177" y="5851"/>
                  </a:cubicBezTo>
                  <a:cubicBezTo>
                    <a:pt x="38049" y="5401"/>
                    <a:pt x="37608" y="4415"/>
                    <a:pt x="37195" y="4415"/>
                  </a:cubicBezTo>
                  <a:cubicBezTo>
                    <a:pt x="37014" y="4415"/>
                    <a:pt x="36839" y="4604"/>
                    <a:pt x="36698" y="5111"/>
                  </a:cubicBezTo>
                  <a:cubicBezTo>
                    <a:pt x="36629" y="5319"/>
                    <a:pt x="36404" y="5423"/>
                    <a:pt x="36178" y="5423"/>
                  </a:cubicBezTo>
                  <a:cubicBezTo>
                    <a:pt x="36103" y="5423"/>
                    <a:pt x="36028" y="5412"/>
                    <a:pt x="35959" y="5389"/>
                  </a:cubicBezTo>
                  <a:cubicBezTo>
                    <a:pt x="34398" y="4111"/>
                    <a:pt x="32891" y="1"/>
                    <a:pt x="30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1"/>
            <p:cNvSpPr/>
            <p:nvPr/>
          </p:nvSpPr>
          <p:spPr>
            <a:xfrm>
              <a:off x="2882175" y="247350"/>
              <a:ext cx="686350" cy="167175"/>
            </a:xfrm>
            <a:custGeom>
              <a:avLst/>
              <a:gdLst/>
              <a:ahLst/>
              <a:cxnLst/>
              <a:rect l="l" t="t" r="r" b="b"/>
              <a:pathLst>
                <a:path w="27454" h="6687" extrusionOk="0">
                  <a:moveTo>
                    <a:pt x="27454" y="1"/>
                  </a:moveTo>
                  <a:lnTo>
                    <a:pt x="27454" y="1"/>
                  </a:lnTo>
                  <a:cubicBezTo>
                    <a:pt x="18118" y="648"/>
                    <a:pt x="8874" y="2681"/>
                    <a:pt x="0" y="5917"/>
                  </a:cubicBezTo>
                  <a:cubicBezTo>
                    <a:pt x="1110" y="6286"/>
                    <a:pt x="2311" y="6564"/>
                    <a:pt x="3513" y="6656"/>
                  </a:cubicBezTo>
                  <a:cubicBezTo>
                    <a:pt x="3780" y="6677"/>
                    <a:pt x="4049" y="6687"/>
                    <a:pt x="4319" y="6687"/>
                  </a:cubicBezTo>
                  <a:cubicBezTo>
                    <a:pt x="7613" y="6687"/>
                    <a:pt x="11167" y="5227"/>
                    <a:pt x="14328" y="4715"/>
                  </a:cubicBezTo>
                  <a:cubicBezTo>
                    <a:pt x="15387" y="4432"/>
                    <a:pt x="16500" y="4312"/>
                    <a:pt x="17585" y="4312"/>
                  </a:cubicBezTo>
                  <a:cubicBezTo>
                    <a:pt x="17920" y="4312"/>
                    <a:pt x="18252" y="4323"/>
                    <a:pt x="18580" y="4345"/>
                  </a:cubicBezTo>
                  <a:cubicBezTo>
                    <a:pt x="19605" y="4499"/>
                    <a:pt x="20744" y="4852"/>
                    <a:pt x="21823" y="4852"/>
                  </a:cubicBezTo>
                  <a:cubicBezTo>
                    <a:pt x="22690" y="4852"/>
                    <a:pt x="23518" y="4624"/>
                    <a:pt x="24218" y="3883"/>
                  </a:cubicBezTo>
                  <a:cubicBezTo>
                    <a:pt x="25420" y="2681"/>
                    <a:pt x="26344" y="1295"/>
                    <a:pt x="27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1"/>
            <p:cNvSpPr/>
            <p:nvPr/>
          </p:nvSpPr>
          <p:spPr>
            <a:xfrm>
              <a:off x="3775925" y="1405350"/>
              <a:ext cx="176200" cy="184650"/>
            </a:xfrm>
            <a:custGeom>
              <a:avLst/>
              <a:gdLst/>
              <a:ahLst/>
              <a:cxnLst/>
              <a:rect l="l" t="t" r="r" b="b"/>
              <a:pathLst>
                <a:path w="7048" h="7386" extrusionOk="0">
                  <a:moveTo>
                    <a:pt x="5264" y="0"/>
                  </a:moveTo>
                  <a:cubicBezTo>
                    <a:pt x="5020" y="0"/>
                    <a:pt x="4749" y="42"/>
                    <a:pt x="4460" y="83"/>
                  </a:cubicBezTo>
                  <a:cubicBezTo>
                    <a:pt x="3628" y="268"/>
                    <a:pt x="2888" y="545"/>
                    <a:pt x="2241" y="1192"/>
                  </a:cubicBezTo>
                  <a:cubicBezTo>
                    <a:pt x="1687" y="1747"/>
                    <a:pt x="1132" y="2394"/>
                    <a:pt x="670" y="3041"/>
                  </a:cubicBezTo>
                  <a:cubicBezTo>
                    <a:pt x="392" y="3411"/>
                    <a:pt x="208" y="3780"/>
                    <a:pt x="115" y="4243"/>
                  </a:cubicBezTo>
                  <a:cubicBezTo>
                    <a:pt x="0" y="4588"/>
                    <a:pt x="171" y="4682"/>
                    <a:pt x="428" y="4682"/>
                  </a:cubicBezTo>
                  <a:cubicBezTo>
                    <a:pt x="584" y="4682"/>
                    <a:pt x="772" y="4647"/>
                    <a:pt x="947" y="4612"/>
                  </a:cubicBezTo>
                  <a:cubicBezTo>
                    <a:pt x="997" y="4600"/>
                    <a:pt x="1043" y="4594"/>
                    <a:pt x="1086" y="4594"/>
                  </a:cubicBezTo>
                  <a:cubicBezTo>
                    <a:pt x="1363" y="4594"/>
                    <a:pt x="1502" y="4834"/>
                    <a:pt x="1502" y="5075"/>
                  </a:cubicBezTo>
                  <a:cubicBezTo>
                    <a:pt x="1409" y="5814"/>
                    <a:pt x="1224" y="7201"/>
                    <a:pt x="2149" y="7385"/>
                  </a:cubicBezTo>
                  <a:cubicBezTo>
                    <a:pt x="2796" y="7385"/>
                    <a:pt x="3535" y="7201"/>
                    <a:pt x="4090" y="6738"/>
                  </a:cubicBezTo>
                  <a:cubicBezTo>
                    <a:pt x="5569" y="5814"/>
                    <a:pt x="7048" y="4150"/>
                    <a:pt x="6401" y="2302"/>
                  </a:cubicBezTo>
                  <a:cubicBezTo>
                    <a:pt x="6401" y="2209"/>
                    <a:pt x="6401" y="2024"/>
                    <a:pt x="6493" y="1932"/>
                  </a:cubicBezTo>
                  <a:cubicBezTo>
                    <a:pt x="6401" y="1377"/>
                    <a:pt x="6401" y="545"/>
                    <a:pt x="6031" y="268"/>
                  </a:cubicBezTo>
                  <a:cubicBezTo>
                    <a:pt x="5827" y="64"/>
                    <a:pt x="5566" y="0"/>
                    <a:pt x="5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1"/>
            <p:cNvSpPr/>
            <p:nvPr/>
          </p:nvSpPr>
          <p:spPr>
            <a:xfrm>
              <a:off x="3892025" y="1246225"/>
              <a:ext cx="339725" cy="338675"/>
            </a:xfrm>
            <a:custGeom>
              <a:avLst/>
              <a:gdLst/>
              <a:ahLst/>
              <a:cxnLst/>
              <a:rect l="l" t="t" r="r" b="b"/>
              <a:pathLst>
                <a:path w="13589" h="13547" extrusionOk="0">
                  <a:moveTo>
                    <a:pt x="1743" y="0"/>
                  </a:moveTo>
                  <a:cubicBezTo>
                    <a:pt x="927" y="0"/>
                    <a:pt x="141" y="540"/>
                    <a:pt x="0" y="1457"/>
                  </a:cubicBezTo>
                  <a:cubicBezTo>
                    <a:pt x="185" y="3583"/>
                    <a:pt x="740" y="4784"/>
                    <a:pt x="2773" y="5524"/>
                  </a:cubicBezTo>
                  <a:cubicBezTo>
                    <a:pt x="3975" y="6078"/>
                    <a:pt x="4899" y="7188"/>
                    <a:pt x="5177" y="8389"/>
                  </a:cubicBezTo>
                  <a:cubicBezTo>
                    <a:pt x="5731" y="9961"/>
                    <a:pt x="4160" y="11440"/>
                    <a:pt x="4252" y="12919"/>
                  </a:cubicBezTo>
                  <a:cubicBezTo>
                    <a:pt x="4273" y="13369"/>
                    <a:pt x="4588" y="13547"/>
                    <a:pt x="5077" y="13547"/>
                  </a:cubicBezTo>
                  <a:cubicBezTo>
                    <a:pt x="6800" y="13547"/>
                    <a:pt x="10691" y="11337"/>
                    <a:pt x="11555" y="10977"/>
                  </a:cubicBezTo>
                  <a:cubicBezTo>
                    <a:pt x="13034" y="10330"/>
                    <a:pt x="13588" y="9221"/>
                    <a:pt x="12572" y="7742"/>
                  </a:cubicBezTo>
                  <a:cubicBezTo>
                    <a:pt x="11555" y="6171"/>
                    <a:pt x="10446" y="6725"/>
                    <a:pt x="9152" y="6263"/>
                  </a:cubicBezTo>
                  <a:cubicBezTo>
                    <a:pt x="7673" y="5801"/>
                    <a:pt x="6378" y="4877"/>
                    <a:pt x="5362" y="3675"/>
                  </a:cubicBezTo>
                  <a:cubicBezTo>
                    <a:pt x="5335" y="3702"/>
                    <a:pt x="5300" y="3713"/>
                    <a:pt x="5261" y="3713"/>
                  </a:cubicBezTo>
                  <a:cubicBezTo>
                    <a:pt x="5169" y="3713"/>
                    <a:pt x="5057" y="3648"/>
                    <a:pt x="4992" y="3583"/>
                  </a:cubicBezTo>
                  <a:cubicBezTo>
                    <a:pt x="4622" y="3028"/>
                    <a:pt x="4252" y="2381"/>
                    <a:pt x="3975" y="1826"/>
                  </a:cubicBezTo>
                  <a:cubicBezTo>
                    <a:pt x="3698" y="1179"/>
                    <a:pt x="3236" y="347"/>
                    <a:pt x="2496" y="163"/>
                  </a:cubicBezTo>
                  <a:cubicBezTo>
                    <a:pt x="2255" y="53"/>
                    <a:pt x="1998" y="0"/>
                    <a:pt x="1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41"/>
          <p:cNvGrpSpPr/>
          <p:nvPr/>
        </p:nvGrpSpPr>
        <p:grpSpPr>
          <a:xfrm>
            <a:off x="3140084" y="1809112"/>
            <a:ext cx="951612" cy="908826"/>
            <a:chOff x="1141800" y="238225"/>
            <a:chExt cx="5400750" cy="5152075"/>
          </a:xfrm>
        </p:grpSpPr>
        <p:sp>
          <p:nvSpPr>
            <p:cNvPr id="5258" name="Google Shape;5258;p41"/>
            <p:cNvSpPr/>
            <p:nvPr/>
          </p:nvSpPr>
          <p:spPr>
            <a:xfrm>
              <a:off x="1141800" y="238225"/>
              <a:ext cx="5400750" cy="5152075"/>
            </a:xfrm>
            <a:custGeom>
              <a:avLst/>
              <a:gdLst/>
              <a:ahLst/>
              <a:cxnLst/>
              <a:rect l="l" t="t" r="r" b="b"/>
              <a:pathLst>
                <a:path w="216030" h="206083" extrusionOk="0">
                  <a:moveTo>
                    <a:pt x="104968" y="1"/>
                  </a:moveTo>
                  <a:cubicBezTo>
                    <a:pt x="93547" y="1"/>
                    <a:pt x="81934" y="1913"/>
                    <a:pt x="70560" y="5943"/>
                  </a:cubicBezTo>
                  <a:cubicBezTo>
                    <a:pt x="31331" y="19877"/>
                    <a:pt x="4261" y="56089"/>
                    <a:pt x="2131" y="97715"/>
                  </a:cubicBezTo>
                  <a:cubicBezTo>
                    <a:pt x="0" y="139341"/>
                    <a:pt x="23077" y="178127"/>
                    <a:pt x="60709" y="196055"/>
                  </a:cubicBezTo>
                  <a:cubicBezTo>
                    <a:pt x="74849" y="202792"/>
                    <a:pt x="89979" y="206082"/>
                    <a:pt x="105001" y="206082"/>
                  </a:cubicBezTo>
                  <a:cubicBezTo>
                    <a:pt x="129960" y="206082"/>
                    <a:pt x="154623" y="197000"/>
                    <a:pt x="173960" y="179547"/>
                  </a:cubicBezTo>
                  <a:cubicBezTo>
                    <a:pt x="204935" y="151678"/>
                    <a:pt x="216030" y="107922"/>
                    <a:pt x="202095" y="68603"/>
                  </a:cubicBezTo>
                  <a:cubicBezTo>
                    <a:pt x="187131" y="26369"/>
                    <a:pt x="147377" y="1"/>
                    <a:pt x="104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1"/>
            <p:cNvSpPr/>
            <p:nvPr/>
          </p:nvSpPr>
          <p:spPr>
            <a:xfrm>
              <a:off x="2830775" y="1666125"/>
              <a:ext cx="2930725" cy="1410025"/>
            </a:xfrm>
            <a:custGeom>
              <a:avLst/>
              <a:gdLst/>
              <a:ahLst/>
              <a:cxnLst/>
              <a:rect l="l" t="t" r="r" b="b"/>
              <a:pathLst>
                <a:path w="117229" h="56401" extrusionOk="0">
                  <a:moveTo>
                    <a:pt x="80863" y="1"/>
                  </a:moveTo>
                  <a:cubicBezTo>
                    <a:pt x="80492" y="1"/>
                    <a:pt x="80100" y="41"/>
                    <a:pt x="79686" y="127"/>
                  </a:cubicBezTo>
                  <a:cubicBezTo>
                    <a:pt x="74804" y="1014"/>
                    <a:pt x="74449" y="3677"/>
                    <a:pt x="72763" y="7227"/>
                  </a:cubicBezTo>
                  <a:cubicBezTo>
                    <a:pt x="69941" y="12923"/>
                    <a:pt x="65546" y="14673"/>
                    <a:pt x="60609" y="14673"/>
                  </a:cubicBezTo>
                  <a:cubicBezTo>
                    <a:pt x="57006" y="14673"/>
                    <a:pt x="53113" y="13741"/>
                    <a:pt x="49331" y="12730"/>
                  </a:cubicBezTo>
                  <a:cubicBezTo>
                    <a:pt x="46521" y="11918"/>
                    <a:pt x="43008" y="10755"/>
                    <a:pt x="39750" y="10755"/>
                  </a:cubicBezTo>
                  <a:cubicBezTo>
                    <a:pt x="38378" y="10755"/>
                    <a:pt x="37051" y="10961"/>
                    <a:pt x="35841" y="11487"/>
                  </a:cubicBezTo>
                  <a:cubicBezTo>
                    <a:pt x="29273" y="14239"/>
                    <a:pt x="30338" y="17523"/>
                    <a:pt x="28474" y="22671"/>
                  </a:cubicBezTo>
                  <a:cubicBezTo>
                    <a:pt x="26521" y="28262"/>
                    <a:pt x="22527" y="30658"/>
                    <a:pt x="16758" y="31724"/>
                  </a:cubicBezTo>
                  <a:cubicBezTo>
                    <a:pt x="12054" y="32611"/>
                    <a:pt x="7705" y="33676"/>
                    <a:pt x="3800" y="36516"/>
                  </a:cubicBezTo>
                  <a:cubicBezTo>
                    <a:pt x="2469" y="37404"/>
                    <a:pt x="1226" y="38469"/>
                    <a:pt x="161" y="39711"/>
                  </a:cubicBezTo>
                  <a:cubicBezTo>
                    <a:pt x="1" y="45177"/>
                    <a:pt x="2096" y="47876"/>
                    <a:pt x="6381" y="47876"/>
                  </a:cubicBezTo>
                  <a:cubicBezTo>
                    <a:pt x="6829" y="47876"/>
                    <a:pt x="7299" y="47847"/>
                    <a:pt x="7794" y="47788"/>
                  </a:cubicBezTo>
                  <a:cubicBezTo>
                    <a:pt x="14273" y="46546"/>
                    <a:pt x="19421" y="42108"/>
                    <a:pt x="25723" y="40244"/>
                  </a:cubicBezTo>
                  <a:cubicBezTo>
                    <a:pt x="26495" y="40033"/>
                    <a:pt x="27404" y="39921"/>
                    <a:pt x="28358" y="39921"/>
                  </a:cubicBezTo>
                  <a:cubicBezTo>
                    <a:pt x="31017" y="39921"/>
                    <a:pt x="34025" y="40792"/>
                    <a:pt x="35397" y="42818"/>
                  </a:cubicBezTo>
                  <a:cubicBezTo>
                    <a:pt x="37705" y="46279"/>
                    <a:pt x="36196" y="50185"/>
                    <a:pt x="37882" y="53646"/>
                  </a:cubicBezTo>
                  <a:cubicBezTo>
                    <a:pt x="38913" y="55620"/>
                    <a:pt x="40903" y="56401"/>
                    <a:pt x="43175" y="56401"/>
                  </a:cubicBezTo>
                  <a:cubicBezTo>
                    <a:pt x="47749" y="56401"/>
                    <a:pt x="53470" y="53238"/>
                    <a:pt x="54834" y="50273"/>
                  </a:cubicBezTo>
                  <a:cubicBezTo>
                    <a:pt x="55811" y="48232"/>
                    <a:pt x="56521" y="46013"/>
                    <a:pt x="57231" y="43883"/>
                  </a:cubicBezTo>
                  <a:cubicBezTo>
                    <a:pt x="58739" y="39800"/>
                    <a:pt x="61136" y="34475"/>
                    <a:pt x="65307" y="32256"/>
                  </a:cubicBezTo>
                  <a:cubicBezTo>
                    <a:pt x="67387" y="31159"/>
                    <a:pt x="69993" y="29986"/>
                    <a:pt x="72489" y="29986"/>
                  </a:cubicBezTo>
                  <a:cubicBezTo>
                    <a:pt x="73828" y="29986"/>
                    <a:pt x="75135" y="30323"/>
                    <a:pt x="76313" y="31191"/>
                  </a:cubicBezTo>
                  <a:cubicBezTo>
                    <a:pt x="79064" y="33144"/>
                    <a:pt x="80396" y="37315"/>
                    <a:pt x="84212" y="37759"/>
                  </a:cubicBezTo>
                  <a:cubicBezTo>
                    <a:pt x="84788" y="37830"/>
                    <a:pt x="85329" y="37864"/>
                    <a:pt x="85840" y="37864"/>
                  </a:cubicBezTo>
                  <a:cubicBezTo>
                    <a:pt x="91080" y="37864"/>
                    <a:pt x="93129" y="34305"/>
                    <a:pt x="96283" y="30747"/>
                  </a:cubicBezTo>
                  <a:cubicBezTo>
                    <a:pt x="99744" y="26842"/>
                    <a:pt x="103383" y="24712"/>
                    <a:pt x="108087" y="22404"/>
                  </a:cubicBezTo>
                  <a:cubicBezTo>
                    <a:pt x="112081" y="20540"/>
                    <a:pt x="117229" y="17523"/>
                    <a:pt x="111992" y="11221"/>
                  </a:cubicBezTo>
                  <a:cubicBezTo>
                    <a:pt x="110116" y="9283"/>
                    <a:pt x="108064" y="8313"/>
                    <a:pt x="105836" y="8313"/>
                  </a:cubicBezTo>
                  <a:cubicBezTo>
                    <a:pt x="104901" y="8313"/>
                    <a:pt x="103936" y="8484"/>
                    <a:pt x="102939" y="8825"/>
                  </a:cubicBezTo>
                  <a:cubicBezTo>
                    <a:pt x="100809" y="9535"/>
                    <a:pt x="98679" y="10511"/>
                    <a:pt x="96726" y="11665"/>
                  </a:cubicBezTo>
                  <a:cubicBezTo>
                    <a:pt x="96460" y="12109"/>
                    <a:pt x="96016" y="12375"/>
                    <a:pt x="95573" y="12464"/>
                  </a:cubicBezTo>
                  <a:lnTo>
                    <a:pt x="95484" y="12464"/>
                  </a:lnTo>
                  <a:lnTo>
                    <a:pt x="95306" y="12552"/>
                  </a:lnTo>
                  <a:cubicBezTo>
                    <a:pt x="95040" y="12730"/>
                    <a:pt x="94707" y="12819"/>
                    <a:pt x="94374" y="12819"/>
                  </a:cubicBezTo>
                  <a:cubicBezTo>
                    <a:pt x="94042" y="12819"/>
                    <a:pt x="93709" y="12730"/>
                    <a:pt x="93443" y="12552"/>
                  </a:cubicBezTo>
                  <a:cubicBezTo>
                    <a:pt x="91046" y="12286"/>
                    <a:pt x="89537" y="10511"/>
                    <a:pt x="88206" y="8115"/>
                  </a:cubicBezTo>
                  <a:cubicBezTo>
                    <a:pt x="86655" y="5258"/>
                    <a:pt x="85105" y="1"/>
                    <a:pt x="80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1"/>
            <p:cNvSpPr/>
            <p:nvPr/>
          </p:nvSpPr>
          <p:spPr>
            <a:xfrm>
              <a:off x="1394750" y="571300"/>
              <a:ext cx="3148600" cy="1266575"/>
            </a:xfrm>
            <a:custGeom>
              <a:avLst/>
              <a:gdLst/>
              <a:ahLst/>
              <a:cxnLst/>
              <a:rect l="l" t="t" r="r" b="b"/>
              <a:pathLst>
                <a:path w="125944" h="50663" extrusionOk="0">
                  <a:moveTo>
                    <a:pt x="103706" y="0"/>
                  </a:moveTo>
                  <a:cubicBezTo>
                    <a:pt x="92888" y="0"/>
                    <a:pt x="88541" y="5464"/>
                    <a:pt x="81389" y="13033"/>
                  </a:cubicBezTo>
                  <a:cubicBezTo>
                    <a:pt x="77838" y="16761"/>
                    <a:pt x="74554" y="19601"/>
                    <a:pt x="69673" y="21287"/>
                  </a:cubicBezTo>
                  <a:cubicBezTo>
                    <a:pt x="67112" y="22193"/>
                    <a:pt x="64412" y="22383"/>
                    <a:pt x="61680" y="22383"/>
                  </a:cubicBezTo>
                  <a:cubicBezTo>
                    <a:pt x="59722" y="22383"/>
                    <a:pt x="57748" y="22285"/>
                    <a:pt x="55798" y="22285"/>
                  </a:cubicBezTo>
                  <a:cubicBezTo>
                    <a:pt x="54339" y="22285"/>
                    <a:pt x="52893" y="22340"/>
                    <a:pt x="51478" y="22530"/>
                  </a:cubicBezTo>
                  <a:cubicBezTo>
                    <a:pt x="46242" y="23240"/>
                    <a:pt x="41981" y="25459"/>
                    <a:pt x="37455" y="28033"/>
                  </a:cubicBezTo>
                  <a:cubicBezTo>
                    <a:pt x="29864" y="32303"/>
                    <a:pt x="18258" y="40588"/>
                    <a:pt x="8160" y="40588"/>
                  </a:cubicBezTo>
                  <a:cubicBezTo>
                    <a:pt x="6923" y="40588"/>
                    <a:pt x="5708" y="40463"/>
                    <a:pt x="4527" y="40192"/>
                  </a:cubicBezTo>
                  <a:cubicBezTo>
                    <a:pt x="2841" y="43299"/>
                    <a:pt x="1332" y="46405"/>
                    <a:pt x="0" y="49600"/>
                  </a:cubicBezTo>
                  <a:cubicBezTo>
                    <a:pt x="2321" y="50341"/>
                    <a:pt x="4719" y="50662"/>
                    <a:pt x="7148" y="50662"/>
                  </a:cubicBezTo>
                  <a:cubicBezTo>
                    <a:pt x="15769" y="50662"/>
                    <a:pt x="24770" y="46614"/>
                    <a:pt x="32041" y="42944"/>
                  </a:cubicBezTo>
                  <a:cubicBezTo>
                    <a:pt x="37455" y="40192"/>
                    <a:pt x="42603" y="36553"/>
                    <a:pt x="48372" y="34423"/>
                  </a:cubicBezTo>
                  <a:cubicBezTo>
                    <a:pt x="54673" y="31938"/>
                    <a:pt x="61419" y="31050"/>
                    <a:pt x="67898" y="29187"/>
                  </a:cubicBezTo>
                  <a:cubicBezTo>
                    <a:pt x="75442" y="27056"/>
                    <a:pt x="82187" y="24571"/>
                    <a:pt x="88311" y="19601"/>
                  </a:cubicBezTo>
                  <a:cubicBezTo>
                    <a:pt x="92749" y="16051"/>
                    <a:pt x="97009" y="12234"/>
                    <a:pt x="102601" y="10637"/>
                  </a:cubicBezTo>
                  <a:cubicBezTo>
                    <a:pt x="104185" y="10207"/>
                    <a:pt x="105793" y="10094"/>
                    <a:pt x="107414" y="10094"/>
                  </a:cubicBezTo>
                  <a:cubicBezTo>
                    <a:pt x="109207" y="10094"/>
                    <a:pt x="111015" y="10233"/>
                    <a:pt x="112822" y="10233"/>
                  </a:cubicBezTo>
                  <a:cubicBezTo>
                    <a:pt x="114779" y="10233"/>
                    <a:pt x="116734" y="10070"/>
                    <a:pt x="118666" y="9394"/>
                  </a:cubicBezTo>
                  <a:cubicBezTo>
                    <a:pt x="125943" y="6998"/>
                    <a:pt x="119731" y="2560"/>
                    <a:pt x="115293" y="1673"/>
                  </a:cubicBezTo>
                  <a:cubicBezTo>
                    <a:pt x="112186" y="963"/>
                    <a:pt x="109080" y="430"/>
                    <a:pt x="105974" y="75"/>
                  </a:cubicBezTo>
                  <a:cubicBezTo>
                    <a:pt x="105187" y="25"/>
                    <a:pt x="104432" y="0"/>
                    <a:pt x="103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1"/>
            <p:cNvSpPr/>
            <p:nvPr/>
          </p:nvSpPr>
          <p:spPr>
            <a:xfrm>
              <a:off x="2817050" y="2841775"/>
              <a:ext cx="3525800" cy="1283325"/>
            </a:xfrm>
            <a:custGeom>
              <a:avLst/>
              <a:gdLst/>
              <a:ahLst/>
              <a:cxnLst/>
              <a:rect l="l" t="t" r="r" b="b"/>
              <a:pathLst>
                <a:path w="141032" h="51333" extrusionOk="0">
                  <a:moveTo>
                    <a:pt x="138488" y="0"/>
                  </a:moveTo>
                  <a:cubicBezTo>
                    <a:pt x="130944" y="0"/>
                    <a:pt x="121134" y="9341"/>
                    <a:pt x="116447" y="13632"/>
                  </a:cubicBezTo>
                  <a:cubicBezTo>
                    <a:pt x="108370" y="20909"/>
                    <a:pt x="102423" y="26057"/>
                    <a:pt x="91329" y="28542"/>
                  </a:cubicBezTo>
                  <a:cubicBezTo>
                    <a:pt x="85622" y="29844"/>
                    <a:pt x="79840" y="30129"/>
                    <a:pt x="74039" y="30129"/>
                  </a:cubicBezTo>
                  <a:cubicBezTo>
                    <a:pt x="69517" y="30129"/>
                    <a:pt x="64984" y="29956"/>
                    <a:pt x="60466" y="29956"/>
                  </a:cubicBezTo>
                  <a:cubicBezTo>
                    <a:pt x="55367" y="29956"/>
                    <a:pt x="50287" y="30177"/>
                    <a:pt x="45265" y="31116"/>
                  </a:cubicBezTo>
                  <a:cubicBezTo>
                    <a:pt x="36478" y="32714"/>
                    <a:pt x="28491" y="36619"/>
                    <a:pt x="19793" y="38660"/>
                  </a:cubicBezTo>
                  <a:cubicBezTo>
                    <a:pt x="16331" y="39459"/>
                    <a:pt x="12781" y="39992"/>
                    <a:pt x="9408" y="41057"/>
                  </a:cubicBezTo>
                  <a:cubicBezTo>
                    <a:pt x="5681" y="42211"/>
                    <a:pt x="0" y="47980"/>
                    <a:pt x="6302" y="50287"/>
                  </a:cubicBezTo>
                  <a:cubicBezTo>
                    <a:pt x="8387" y="51022"/>
                    <a:pt x="10593" y="51332"/>
                    <a:pt x="12870" y="51332"/>
                  </a:cubicBezTo>
                  <a:cubicBezTo>
                    <a:pt x="22419" y="51332"/>
                    <a:pt x="33207" y="45873"/>
                    <a:pt x="41449" y="43364"/>
                  </a:cubicBezTo>
                  <a:cubicBezTo>
                    <a:pt x="47805" y="41485"/>
                    <a:pt x="54288" y="41065"/>
                    <a:pt x="60815" y="41065"/>
                  </a:cubicBezTo>
                  <a:cubicBezTo>
                    <a:pt x="66101" y="41065"/>
                    <a:pt x="71417" y="41341"/>
                    <a:pt x="76719" y="41341"/>
                  </a:cubicBezTo>
                  <a:cubicBezTo>
                    <a:pt x="79405" y="41341"/>
                    <a:pt x="82088" y="41270"/>
                    <a:pt x="84761" y="41057"/>
                  </a:cubicBezTo>
                  <a:cubicBezTo>
                    <a:pt x="94347" y="40258"/>
                    <a:pt x="103932" y="38217"/>
                    <a:pt x="111831" y="32270"/>
                  </a:cubicBezTo>
                  <a:cubicBezTo>
                    <a:pt x="117423" y="28010"/>
                    <a:pt x="122304" y="22773"/>
                    <a:pt x="128162" y="18779"/>
                  </a:cubicBezTo>
                  <a:cubicBezTo>
                    <a:pt x="131624" y="16205"/>
                    <a:pt x="135618" y="14519"/>
                    <a:pt x="139878" y="13898"/>
                  </a:cubicBezTo>
                  <a:cubicBezTo>
                    <a:pt x="140588" y="9371"/>
                    <a:pt x="140943" y="4934"/>
                    <a:pt x="141032" y="407"/>
                  </a:cubicBezTo>
                  <a:cubicBezTo>
                    <a:pt x="140223" y="128"/>
                    <a:pt x="139371" y="0"/>
                    <a:pt x="138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1"/>
            <p:cNvSpPr/>
            <p:nvPr/>
          </p:nvSpPr>
          <p:spPr>
            <a:xfrm>
              <a:off x="4949500" y="854950"/>
              <a:ext cx="663350" cy="351775"/>
            </a:xfrm>
            <a:custGeom>
              <a:avLst/>
              <a:gdLst/>
              <a:ahLst/>
              <a:cxnLst/>
              <a:rect l="l" t="t" r="r" b="b"/>
              <a:pathLst>
                <a:path w="26534" h="14071" extrusionOk="0">
                  <a:moveTo>
                    <a:pt x="19610" y="1"/>
                  </a:moveTo>
                  <a:cubicBezTo>
                    <a:pt x="14108" y="3374"/>
                    <a:pt x="6741" y="4971"/>
                    <a:pt x="2836" y="9231"/>
                  </a:cubicBezTo>
                  <a:cubicBezTo>
                    <a:pt x="1" y="12390"/>
                    <a:pt x="3892" y="14071"/>
                    <a:pt x="6887" y="14071"/>
                  </a:cubicBezTo>
                  <a:cubicBezTo>
                    <a:pt x="7174" y="14071"/>
                    <a:pt x="7453" y="14055"/>
                    <a:pt x="7717" y="14024"/>
                  </a:cubicBezTo>
                  <a:cubicBezTo>
                    <a:pt x="11267" y="13403"/>
                    <a:pt x="14640" y="12338"/>
                    <a:pt x="17924" y="10829"/>
                  </a:cubicBezTo>
                  <a:cubicBezTo>
                    <a:pt x="20853" y="9498"/>
                    <a:pt x="23693" y="7989"/>
                    <a:pt x="26533" y="6480"/>
                  </a:cubicBezTo>
                  <a:cubicBezTo>
                    <a:pt x="24314" y="4172"/>
                    <a:pt x="22007" y="2042"/>
                    <a:pt x="19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1"/>
            <p:cNvSpPr/>
            <p:nvPr/>
          </p:nvSpPr>
          <p:spPr>
            <a:xfrm>
              <a:off x="2865850" y="4484525"/>
              <a:ext cx="1870550" cy="834825"/>
            </a:xfrm>
            <a:custGeom>
              <a:avLst/>
              <a:gdLst/>
              <a:ahLst/>
              <a:cxnLst/>
              <a:rect l="l" t="t" r="r" b="b"/>
              <a:pathLst>
                <a:path w="74822" h="33393" extrusionOk="0">
                  <a:moveTo>
                    <a:pt x="71622" y="1"/>
                  </a:moveTo>
                  <a:cubicBezTo>
                    <a:pt x="70804" y="1"/>
                    <a:pt x="69829" y="214"/>
                    <a:pt x="68697" y="642"/>
                  </a:cubicBezTo>
                  <a:cubicBezTo>
                    <a:pt x="65324" y="1086"/>
                    <a:pt x="62040" y="1884"/>
                    <a:pt x="58934" y="3038"/>
                  </a:cubicBezTo>
                  <a:cubicBezTo>
                    <a:pt x="51745" y="5612"/>
                    <a:pt x="44733" y="8630"/>
                    <a:pt x="37367" y="10494"/>
                  </a:cubicBezTo>
                  <a:cubicBezTo>
                    <a:pt x="31331" y="12003"/>
                    <a:pt x="24852" y="11115"/>
                    <a:pt x="19083" y="13955"/>
                  </a:cubicBezTo>
                  <a:cubicBezTo>
                    <a:pt x="10829" y="18038"/>
                    <a:pt x="7012" y="25848"/>
                    <a:pt x="1" y="29665"/>
                  </a:cubicBezTo>
                  <a:cubicBezTo>
                    <a:pt x="3906" y="31174"/>
                    <a:pt x="7900" y="32416"/>
                    <a:pt x="11983" y="33392"/>
                  </a:cubicBezTo>
                  <a:cubicBezTo>
                    <a:pt x="17486" y="30286"/>
                    <a:pt x="20947" y="25671"/>
                    <a:pt x="26450" y="22387"/>
                  </a:cubicBezTo>
                  <a:cubicBezTo>
                    <a:pt x="32219" y="18925"/>
                    <a:pt x="38432" y="17683"/>
                    <a:pt x="44733" y="15641"/>
                  </a:cubicBezTo>
                  <a:cubicBezTo>
                    <a:pt x="53076" y="12979"/>
                    <a:pt x="62129" y="10405"/>
                    <a:pt x="70206" y="6677"/>
                  </a:cubicBezTo>
                  <a:cubicBezTo>
                    <a:pt x="71803" y="5967"/>
                    <a:pt x="73401" y="5080"/>
                    <a:pt x="74821" y="4103"/>
                  </a:cubicBezTo>
                  <a:cubicBezTo>
                    <a:pt x="74758" y="1368"/>
                    <a:pt x="73691" y="1"/>
                    <a:pt x="7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1"/>
            <p:cNvSpPr/>
            <p:nvPr/>
          </p:nvSpPr>
          <p:spPr>
            <a:xfrm>
              <a:off x="5444175" y="4141100"/>
              <a:ext cx="530350" cy="356275"/>
            </a:xfrm>
            <a:custGeom>
              <a:avLst/>
              <a:gdLst/>
              <a:ahLst/>
              <a:cxnLst/>
              <a:rect l="l" t="t" r="r" b="b"/>
              <a:pathLst>
                <a:path w="21214" h="14251" extrusionOk="0">
                  <a:moveTo>
                    <a:pt x="21213" y="1"/>
                  </a:moveTo>
                  <a:lnTo>
                    <a:pt x="21213" y="1"/>
                  </a:lnTo>
                  <a:cubicBezTo>
                    <a:pt x="17841" y="1066"/>
                    <a:pt x="14379" y="1687"/>
                    <a:pt x="11184" y="2663"/>
                  </a:cubicBezTo>
                  <a:cubicBezTo>
                    <a:pt x="7900" y="3640"/>
                    <a:pt x="1" y="5592"/>
                    <a:pt x="622" y="10474"/>
                  </a:cubicBezTo>
                  <a:cubicBezTo>
                    <a:pt x="929" y="13294"/>
                    <a:pt x="2549" y="14251"/>
                    <a:pt x="4633" y="14251"/>
                  </a:cubicBezTo>
                  <a:cubicBezTo>
                    <a:pt x="5566" y="14251"/>
                    <a:pt x="6591" y="14059"/>
                    <a:pt x="7634" y="13758"/>
                  </a:cubicBezTo>
                  <a:cubicBezTo>
                    <a:pt x="9498" y="13136"/>
                    <a:pt x="11184" y="12515"/>
                    <a:pt x="12959" y="11716"/>
                  </a:cubicBezTo>
                  <a:cubicBezTo>
                    <a:pt x="15977" y="7989"/>
                    <a:pt x="18728" y="4083"/>
                    <a:pt x="21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1"/>
            <p:cNvSpPr/>
            <p:nvPr/>
          </p:nvSpPr>
          <p:spPr>
            <a:xfrm>
              <a:off x="2808425" y="1358650"/>
              <a:ext cx="1648400" cy="714225"/>
            </a:xfrm>
            <a:custGeom>
              <a:avLst/>
              <a:gdLst/>
              <a:ahLst/>
              <a:cxnLst/>
              <a:rect l="l" t="t" r="r" b="b"/>
              <a:pathLst>
                <a:path w="65936" h="28569" extrusionOk="0">
                  <a:moveTo>
                    <a:pt x="57148" y="0"/>
                  </a:moveTo>
                  <a:cubicBezTo>
                    <a:pt x="38865" y="6302"/>
                    <a:pt x="14191" y="5414"/>
                    <a:pt x="2475" y="23076"/>
                  </a:cubicBezTo>
                  <a:cubicBezTo>
                    <a:pt x="0" y="26814"/>
                    <a:pt x="2354" y="28568"/>
                    <a:pt x="5481" y="28568"/>
                  </a:cubicBezTo>
                  <a:cubicBezTo>
                    <a:pt x="7848" y="28568"/>
                    <a:pt x="10658" y="27563"/>
                    <a:pt x="12150" y="25650"/>
                  </a:cubicBezTo>
                  <a:cubicBezTo>
                    <a:pt x="13570" y="23786"/>
                    <a:pt x="14990" y="22011"/>
                    <a:pt x="16410" y="20236"/>
                  </a:cubicBezTo>
                  <a:cubicBezTo>
                    <a:pt x="20049" y="16420"/>
                    <a:pt x="24487" y="13580"/>
                    <a:pt x="29368" y="11805"/>
                  </a:cubicBezTo>
                  <a:cubicBezTo>
                    <a:pt x="35048" y="9763"/>
                    <a:pt x="40462" y="9408"/>
                    <a:pt x="46409" y="9231"/>
                  </a:cubicBezTo>
                  <a:cubicBezTo>
                    <a:pt x="49870" y="9142"/>
                    <a:pt x="54219" y="9231"/>
                    <a:pt x="57237" y="7189"/>
                  </a:cubicBezTo>
                  <a:cubicBezTo>
                    <a:pt x="59456" y="5592"/>
                    <a:pt x="65935" y="533"/>
                    <a:pt x="57681" y="89"/>
                  </a:cubicBezTo>
                  <a:cubicBezTo>
                    <a:pt x="57503" y="89"/>
                    <a:pt x="57326" y="89"/>
                    <a:pt x="57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1"/>
            <p:cNvSpPr/>
            <p:nvPr/>
          </p:nvSpPr>
          <p:spPr>
            <a:xfrm>
              <a:off x="1230550" y="2827075"/>
              <a:ext cx="1435475" cy="635075"/>
            </a:xfrm>
            <a:custGeom>
              <a:avLst/>
              <a:gdLst/>
              <a:ahLst/>
              <a:cxnLst/>
              <a:rect l="l" t="t" r="r" b="b"/>
              <a:pathLst>
                <a:path w="57419" h="25403" extrusionOk="0">
                  <a:moveTo>
                    <a:pt x="51047" y="1"/>
                  </a:moveTo>
                  <a:cubicBezTo>
                    <a:pt x="50824" y="1"/>
                    <a:pt x="50583" y="7"/>
                    <a:pt x="50325" y="19"/>
                  </a:cubicBezTo>
                  <a:cubicBezTo>
                    <a:pt x="42159" y="463"/>
                    <a:pt x="34615" y="4989"/>
                    <a:pt x="27071" y="7918"/>
                  </a:cubicBezTo>
                  <a:cubicBezTo>
                    <a:pt x="25675" y="8464"/>
                    <a:pt x="24217" y="8595"/>
                    <a:pt x="22746" y="8595"/>
                  </a:cubicBezTo>
                  <a:cubicBezTo>
                    <a:pt x="21386" y="8595"/>
                    <a:pt x="20015" y="8483"/>
                    <a:pt x="18672" y="8483"/>
                  </a:cubicBezTo>
                  <a:cubicBezTo>
                    <a:pt x="17221" y="8483"/>
                    <a:pt x="15803" y="8614"/>
                    <a:pt x="14468" y="9161"/>
                  </a:cubicBezTo>
                  <a:cubicBezTo>
                    <a:pt x="9054" y="11379"/>
                    <a:pt x="5060" y="15196"/>
                    <a:pt x="1" y="17504"/>
                  </a:cubicBezTo>
                  <a:cubicBezTo>
                    <a:pt x="444" y="20166"/>
                    <a:pt x="977" y="22740"/>
                    <a:pt x="1687" y="25403"/>
                  </a:cubicBezTo>
                  <a:cubicBezTo>
                    <a:pt x="5858" y="22563"/>
                    <a:pt x="9054" y="17947"/>
                    <a:pt x="13491" y="15285"/>
                  </a:cubicBezTo>
                  <a:cubicBezTo>
                    <a:pt x="17929" y="12711"/>
                    <a:pt x="24142" y="13421"/>
                    <a:pt x="28935" y="12089"/>
                  </a:cubicBezTo>
                  <a:cubicBezTo>
                    <a:pt x="33550" y="10758"/>
                    <a:pt x="38076" y="9338"/>
                    <a:pt x="42603" y="7740"/>
                  </a:cubicBezTo>
                  <a:cubicBezTo>
                    <a:pt x="44822" y="6853"/>
                    <a:pt x="47129" y="6054"/>
                    <a:pt x="49259" y="4989"/>
                  </a:cubicBezTo>
                  <a:cubicBezTo>
                    <a:pt x="49860" y="4732"/>
                    <a:pt x="57419" y="1"/>
                    <a:pt x="51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1"/>
            <p:cNvSpPr/>
            <p:nvPr/>
          </p:nvSpPr>
          <p:spPr>
            <a:xfrm>
              <a:off x="2186875" y="4236800"/>
              <a:ext cx="1848350" cy="720875"/>
            </a:xfrm>
            <a:custGeom>
              <a:avLst/>
              <a:gdLst/>
              <a:ahLst/>
              <a:cxnLst/>
              <a:rect l="l" t="t" r="r" b="b"/>
              <a:pathLst>
                <a:path w="73934" h="28835" extrusionOk="0">
                  <a:moveTo>
                    <a:pt x="66505" y="0"/>
                  </a:moveTo>
                  <a:cubicBezTo>
                    <a:pt x="56892" y="0"/>
                    <a:pt x="45666" y="6159"/>
                    <a:pt x="37722" y="8598"/>
                  </a:cubicBezTo>
                  <a:cubicBezTo>
                    <a:pt x="23698" y="12859"/>
                    <a:pt x="11273" y="15699"/>
                    <a:pt x="1" y="24397"/>
                  </a:cubicBezTo>
                  <a:cubicBezTo>
                    <a:pt x="1953" y="25994"/>
                    <a:pt x="4084" y="27414"/>
                    <a:pt x="6214" y="28834"/>
                  </a:cubicBezTo>
                  <a:cubicBezTo>
                    <a:pt x="20947" y="7711"/>
                    <a:pt x="53698" y="16054"/>
                    <a:pt x="73934" y="1587"/>
                  </a:cubicBezTo>
                  <a:cubicBezTo>
                    <a:pt x="71645" y="461"/>
                    <a:pt x="69135" y="0"/>
                    <a:pt x="66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1"/>
            <p:cNvSpPr/>
            <p:nvPr/>
          </p:nvSpPr>
          <p:spPr>
            <a:xfrm>
              <a:off x="2359950" y="253650"/>
              <a:ext cx="1118350" cy="409925"/>
            </a:xfrm>
            <a:custGeom>
              <a:avLst/>
              <a:gdLst/>
              <a:ahLst/>
              <a:cxnLst/>
              <a:rect l="l" t="t" r="r" b="b"/>
              <a:pathLst>
                <a:path w="44734" h="16397" extrusionOk="0">
                  <a:moveTo>
                    <a:pt x="44733" y="0"/>
                  </a:moveTo>
                  <a:cubicBezTo>
                    <a:pt x="28757" y="1864"/>
                    <a:pt x="13491" y="7367"/>
                    <a:pt x="1" y="16154"/>
                  </a:cubicBezTo>
                  <a:cubicBezTo>
                    <a:pt x="2340" y="16303"/>
                    <a:pt x="4713" y="16396"/>
                    <a:pt x="7088" y="16396"/>
                  </a:cubicBezTo>
                  <a:cubicBezTo>
                    <a:pt x="17419" y="16396"/>
                    <a:pt x="27781" y="14627"/>
                    <a:pt x="35503" y="7988"/>
                  </a:cubicBezTo>
                  <a:cubicBezTo>
                    <a:pt x="38698" y="5326"/>
                    <a:pt x="41538" y="2485"/>
                    <a:pt x="44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1"/>
            <p:cNvSpPr/>
            <p:nvPr/>
          </p:nvSpPr>
          <p:spPr>
            <a:xfrm>
              <a:off x="4388000" y="2330500"/>
              <a:ext cx="1939325" cy="891725"/>
            </a:xfrm>
            <a:custGeom>
              <a:avLst/>
              <a:gdLst/>
              <a:ahLst/>
              <a:cxnLst/>
              <a:rect l="l" t="t" r="r" b="b"/>
              <a:pathLst>
                <a:path w="77573" h="35669" extrusionOk="0">
                  <a:moveTo>
                    <a:pt x="76330" y="1"/>
                  </a:moveTo>
                  <a:cubicBezTo>
                    <a:pt x="60620" y="1953"/>
                    <a:pt x="51656" y="19704"/>
                    <a:pt x="36213" y="23698"/>
                  </a:cubicBezTo>
                  <a:cubicBezTo>
                    <a:pt x="29822" y="25296"/>
                    <a:pt x="23343" y="26716"/>
                    <a:pt x="17042" y="28491"/>
                  </a:cubicBezTo>
                  <a:cubicBezTo>
                    <a:pt x="15355" y="28935"/>
                    <a:pt x="1" y="34349"/>
                    <a:pt x="7012" y="35325"/>
                  </a:cubicBezTo>
                  <a:cubicBezTo>
                    <a:pt x="8525" y="35559"/>
                    <a:pt x="10133" y="35668"/>
                    <a:pt x="11806" y="35668"/>
                  </a:cubicBezTo>
                  <a:cubicBezTo>
                    <a:pt x="22209" y="35668"/>
                    <a:pt x="35132" y="31444"/>
                    <a:pt x="43313" y="26627"/>
                  </a:cubicBezTo>
                  <a:cubicBezTo>
                    <a:pt x="55029" y="19616"/>
                    <a:pt x="64880" y="9853"/>
                    <a:pt x="77572" y="7811"/>
                  </a:cubicBezTo>
                  <a:cubicBezTo>
                    <a:pt x="77217" y="5237"/>
                    <a:pt x="76862" y="2575"/>
                    <a:pt x="76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1"/>
            <p:cNvSpPr/>
            <p:nvPr/>
          </p:nvSpPr>
          <p:spPr>
            <a:xfrm>
              <a:off x="1818550" y="2156225"/>
              <a:ext cx="767025" cy="373600"/>
            </a:xfrm>
            <a:custGeom>
              <a:avLst/>
              <a:gdLst/>
              <a:ahLst/>
              <a:cxnLst/>
              <a:rect l="l" t="t" r="r" b="b"/>
              <a:pathLst>
                <a:path w="30681" h="14944" extrusionOk="0">
                  <a:moveTo>
                    <a:pt x="24993" y="0"/>
                  </a:moveTo>
                  <a:cubicBezTo>
                    <a:pt x="23701" y="0"/>
                    <a:pt x="22358" y="854"/>
                    <a:pt x="21391" y="2978"/>
                  </a:cubicBezTo>
                  <a:cubicBezTo>
                    <a:pt x="21164" y="3582"/>
                    <a:pt x="20552" y="3993"/>
                    <a:pt x="19882" y="3993"/>
                  </a:cubicBezTo>
                  <a:cubicBezTo>
                    <a:pt x="19765" y="3993"/>
                    <a:pt x="19646" y="3981"/>
                    <a:pt x="19527" y="3954"/>
                  </a:cubicBezTo>
                  <a:cubicBezTo>
                    <a:pt x="17882" y="5300"/>
                    <a:pt x="15796" y="6079"/>
                    <a:pt x="13641" y="6079"/>
                  </a:cubicBezTo>
                  <a:cubicBezTo>
                    <a:pt x="13238" y="6079"/>
                    <a:pt x="12832" y="6051"/>
                    <a:pt x="12426" y="5995"/>
                  </a:cubicBezTo>
                  <a:cubicBezTo>
                    <a:pt x="11051" y="5907"/>
                    <a:pt x="9298" y="5574"/>
                    <a:pt x="7622" y="5574"/>
                  </a:cubicBezTo>
                  <a:cubicBezTo>
                    <a:pt x="5947" y="5574"/>
                    <a:pt x="4350" y="5907"/>
                    <a:pt x="3285" y="7149"/>
                  </a:cubicBezTo>
                  <a:cubicBezTo>
                    <a:pt x="1" y="11054"/>
                    <a:pt x="2486" y="13806"/>
                    <a:pt x="6657" y="14605"/>
                  </a:cubicBezTo>
                  <a:cubicBezTo>
                    <a:pt x="8042" y="14831"/>
                    <a:pt x="9449" y="14944"/>
                    <a:pt x="10859" y="14944"/>
                  </a:cubicBezTo>
                  <a:cubicBezTo>
                    <a:pt x="14417" y="14944"/>
                    <a:pt x="17996" y="14228"/>
                    <a:pt x="21302" y="12830"/>
                  </a:cubicBezTo>
                  <a:cubicBezTo>
                    <a:pt x="23609" y="11853"/>
                    <a:pt x="26361" y="10611"/>
                    <a:pt x="27958" y="8481"/>
                  </a:cubicBezTo>
                  <a:cubicBezTo>
                    <a:pt x="30681" y="4521"/>
                    <a:pt x="27969" y="0"/>
                    <a:pt x="24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1"/>
            <p:cNvSpPr/>
            <p:nvPr/>
          </p:nvSpPr>
          <p:spPr>
            <a:xfrm>
              <a:off x="1408050" y="3387075"/>
              <a:ext cx="1486675" cy="687475"/>
            </a:xfrm>
            <a:custGeom>
              <a:avLst/>
              <a:gdLst/>
              <a:ahLst/>
              <a:cxnLst/>
              <a:rect l="l" t="t" r="r" b="b"/>
              <a:pathLst>
                <a:path w="59467" h="27499" extrusionOk="0">
                  <a:moveTo>
                    <a:pt x="45615" y="0"/>
                  </a:moveTo>
                  <a:cubicBezTo>
                    <a:pt x="38219" y="0"/>
                    <a:pt x="29380" y="1253"/>
                    <a:pt x="23610" y="4068"/>
                  </a:cubicBezTo>
                  <a:cubicBezTo>
                    <a:pt x="14646" y="8417"/>
                    <a:pt x="9320" y="16493"/>
                    <a:pt x="1" y="18269"/>
                  </a:cubicBezTo>
                  <a:cubicBezTo>
                    <a:pt x="1332" y="21464"/>
                    <a:pt x="2841" y="24481"/>
                    <a:pt x="4527" y="27499"/>
                  </a:cubicBezTo>
                  <a:cubicBezTo>
                    <a:pt x="11450" y="25458"/>
                    <a:pt x="18107" y="22351"/>
                    <a:pt x="24054" y="18269"/>
                  </a:cubicBezTo>
                  <a:cubicBezTo>
                    <a:pt x="26894" y="16405"/>
                    <a:pt x="29911" y="14896"/>
                    <a:pt x="33106" y="13920"/>
                  </a:cubicBezTo>
                  <a:cubicBezTo>
                    <a:pt x="37100" y="12588"/>
                    <a:pt x="41094" y="11346"/>
                    <a:pt x="44911" y="9659"/>
                  </a:cubicBezTo>
                  <a:cubicBezTo>
                    <a:pt x="46597" y="8860"/>
                    <a:pt x="59467" y="1139"/>
                    <a:pt x="51035" y="251"/>
                  </a:cubicBezTo>
                  <a:cubicBezTo>
                    <a:pt x="49380" y="86"/>
                    <a:pt x="47547" y="0"/>
                    <a:pt x="45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41"/>
          <p:cNvGrpSpPr/>
          <p:nvPr/>
        </p:nvGrpSpPr>
        <p:grpSpPr>
          <a:xfrm>
            <a:off x="5168347" y="1805902"/>
            <a:ext cx="926679" cy="914410"/>
            <a:chOff x="1121925" y="238125"/>
            <a:chExt cx="5188575" cy="5119875"/>
          </a:xfrm>
        </p:grpSpPr>
        <p:sp>
          <p:nvSpPr>
            <p:cNvPr id="5273" name="Google Shape;5273;p41"/>
            <p:cNvSpPr/>
            <p:nvPr/>
          </p:nvSpPr>
          <p:spPr>
            <a:xfrm>
              <a:off x="1121925" y="238125"/>
              <a:ext cx="5188575" cy="5119875"/>
            </a:xfrm>
            <a:custGeom>
              <a:avLst/>
              <a:gdLst/>
              <a:ahLst/>
              <a:cxnLst/>
              <a:rect l="l" t="t" r="r" b="b"/>
              <a:pathLst>
                <a:path w="207543" h="204795" extrusionOk="0">
                  <a:moveTo>
                    <a:pt x="104511" y="0"/>
                  </a:moveTo>
                  <a:cubicBezTo>
                    <a:pt x="50407" y="317"/>
                    <a:pt x="5918" y="42798"/>
                    <a:pt x="2959" y="96902"/>
                  </a:cubicBezTo>
                  <a:cubicBezTo>
                    <a:pt x="0" y="150901"/>
                    <a:pt x="39628" y="197926"/>
                    <a:pt x="93416" y="204161"/>
                  </a:cubicBezTo>
                  <a:cubicBezTo>
                    <a:pt x="97326" y="204583"/>
                    <a:pt x="101235" y="204795"/>
                    <a:pt x="105145" y="204795"/>
                  </a:cubicBezTo>
                  <a:cubicBezTo>
                    <a:pt x="155869" y="204795"/>
                    <a:pt x="198878" y="167703"/>
                    <a:pt x="206380" y="117614"/>
                  </a:cubicBezTo>
                  <a:cubicBezTo>
                    <a:pt x="207120" y="112542"/>
                    <a:pt x="207543" y="107470"/>
                    <a:pt x="207543" y="102397"/>
                  </a:cubicBezTo>
                  <a:cubicBezTo>
                    <a:pt x="207543" y="100178"/>
                    <a:pt x="207543" y="98065"/>
                    <a:pt x="207331" y="95951"/>
                  </a:cubicBezTo>
                  <a:cubicBezTo>
                    <a:pt x="205746" y="71012"/>
                    <a:pt x="195073" y="47447"/>
                    <a:pt x="177426" y="29906"/>
                  </a:cubicBezTo>
                  <a:cubicBezTo>
                    <a:pt x="174150" y="26630"/>
                    <a:pt x="170663" y="23565"/>
                    <a:pt x="167070" y="20818"/>
                  </a:cubicBezTo>
                  <a:cubicBezTo>
                    <a:pt x="149211" y="7291"/>
                    <a:pt x="127548" y="0"/>
                    <a:pt x="105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1"/>
            <p:cNvSpPr/>
            <p:nvPr/>
          </p:nvSpPr>
          <p:spPr>
            <a:xfrm>
              <a:off x="1528775" y="969900"/>
              <a:ext cx="4776450" cy="1866075"/>
            </a:xfrm>
            <a:custGeom>
              <a:avLst/>
              <a:gdLst/>
              <a:ahLst/>
              <a:cxnLst/>
              <a:rect l="l" t="t" r="r" b="b"/>
              <a:pathLst>
                <a:path w="191058" h="74643" extrusionOk="0">
                  <a:moveTo>
                    <a:pt x="17225" y="0"/>
                  </a:moveTo>
                  <a:cubicBezTo>
                    <a:pt x="10462" y="6658"/>
                    <a:pt x="4650" y="14161"/>
                    <a:pt x="0" y="22298"/>
                  </a:cubicBezTo>
                  <a:cubicBezTo>
                    <a:pt x="9299" y="32548"/>
                    <a:pt x="21240" y="41319"/>
                    <a:pt x="28004" y="41847"/>
                  </a:cubicBezTo>
                  <a:cubicBezTo>
                    <a:pt x="29358" y="41961"/>
                    <a:pt x="30733" y="42000"/>
                    <a:pt x="32116" y="42000"/>
                  </a:cubicBezTo>
                  <a:cubicBezTo>
                    <a:pt x="35009" y="42000"/>
                    <a:pt x="37941" y="41831"/>
                    <a:pt x="40815" y="41831"/>
                  </a:cubicBezTo>
                  <a:cubicBezTo>
                    <a:pt x="45470" y="41831"/>
                    <a:pt x="49971" y="42274"/>
                    <a:pt x="53894" y="44595"/>
                  </a:cubicBezTo>
                  <a:cubicBezTo>
                    <a:pt x="58649" y="47342"/>
                    <a:pt x="61608" y="52414"/>
                    <a:pt x="65412" y="56536"/>
                  </a:cubicBezTo>
                  <a:cubicBezTo>
                    <a:pt x="72241" y="63657"/>
                    <a:pt x="81591" y="67716"/>
                    <a:pt x="91384" y="67716"/>
                  </a:cubicBezTo>
                  <a:cubicBezTo>
                    <a:pt x="92199" y="67716"/>
                    <a:pt x="93018" y="67688"/>
                    <a:pt x="93838" y="67631"/>
                  </a:cubicBezTo>
                  <a:cubicBezTo>
                    <a:pt x="98473" y="67261"/>
                    <a:pt x="102945" y="66077"/>
                    <a:pt x="107468" y="66077"/>
                  </a:cubicBezTo>
                  <a:cubicBezTo>
                    <a:pt x="108101" y="66077"/>
                    <a:pt x="108736" y="66100"/>
                    <a:pt x="109372" y="66152"/>
                  </a:cubicBezTo>
                  <a:cubicBezTo>
                    <a:pt x="113810" y="66469"/>
                    <a:pt x="118037" y="68160"/>
                    <a:pt x="122264" y="69639"/>
                  </a:cubicBezTo>
                  <a:cubicBezTo>
                    <a:pt x="132220" y="72975"/>
                    <a:pt x="142563" y="74643"/>
                    <a:pt x="152900" y="74643"/>
                  </a:cubicBezTo>
                  <a:cubicBezTo>
                    <a:pt x="164176" y="74643"/>
                    <a:pt x="175445" y="72658"/>
                    <a:pt x="186196" y="68688"/>
                  </a:cubicBezTo>
                  <a:cubicBezTo>
                    <a:pt x="187887" y="68054"/>
                    <a:pt x="189472" y="67420"/>
                    <a:pt x="191057" y="66575"/>
                  </a:cubicBezTo>
                  <a:cubicBezTo>
                    <a:pt x="190423" y="57170"/>
                    <a:pt x="188521" y="47870"/>
                    <a:pt x="185457" y="38888"/>
                  </a:cubicBezTo>
                  <a:cubicBezTo>
                    <a:pt x="180701" y="43221"/>
                    <a:pt x="175735" y="47025"/>
                    <a:pt x="170028" y="49139"/>
                  </a:cubicBezTo>
                  <a:cubicBezTo>
                    <a:pt x="165019" y="50866"/>
                    <a:pt x="159728" y="51181"/>
                    <a:pt x="154443" y="51181"/>
                  </a:cubicBezTo>
                  <a:cubicBezTo>
                    <a:pt x="153261" y="51181"/>
                    <a:pt x="152080" y="51166"/>
                    <a:pt x="150902" y="51146"/>
                  </a:cubicBezTo>
                  <a:lnTo>
                    <a:pt x="114550" y="50829"/>
                  </a:lnTo>
                  <a:cubicBezTo>
                    <a:pt x="110429" y="50829"/>
                    <a:pt x="106307" y="50724"/>
                    <a:pt x="102503" y="49139"/>
                  </a:cubicBezTo>
                  <a:cubicBezTo>
                    <a:pt x="97114" y="46814"/>
                    <a:pt x="93521" y="41741"/>
                    <a:pt x="89294" y="37620"/>
                  </a:cubicBezTo>
                  <a:cubicBezTo>
                    <a:pt x="80499" y="28929"/>
                    <a:pt x="68665" y="24087"/>
                    <a:pt x="56371" y="24087"/>
                  </a:cubicBezTo>
                  <a:cubicBezTo>
                    <a:pt x="56109" y="24087"/>
                    <a:pt x="55847" y="24090"/>
                    <a:pt x="55584" y="24094"/>
                  </a:cubicBezTo>
                  <a:cubicBezTo>
                    <a:pt x="51539" y="24153"/>
                    <a:pt x="47394" y="24749"/>
                    <a:pt x="43392" y="24749"/>
                  </a:cubicBezTo>
                  <a:cubicBezTo>
                    <a:pt x="40286" y="24749"/>
                    <a:pt x="37267" y="24390"/>
                    <a:pt x="34450" y="23143"/>
                  </a:cubicBezTo>
                  <a:cubicBezTo>
                    <a:pt x="25362" y="19127"/>
                    <a:pt x="22297" y="8666"/>
                    <a:pt x="17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1"/>
            <p:cNvSpPr/>
            <p:nvPr/>
          </p:nvSpPr>
          <p:spPr>
            <a:xfrm>
              <a:off x="1498450" y="2509875"/>
              <a:ext cx="2220425" cy="1829450"/>
            </a:xfrm>
            <a:custGeom>
              <a:avLst/>
              <a:gdLst/>
              <a:ahLst/>
              <a:cxnLst/>
              <a:rect l="l" t="t" r="r" b="b"/>
              <a:pathLst>
                <a:path w="88817" h="73178" extrusionOk="0">
                  <a:moveTo>
                    <a:pt x="13648" y="0"/>
                  </a:moveTo>
                  <a:cubicBezTo>
                    <a:pt x="5275" y="0"/>
                    <a:pt x="0" y="9171"/>
                    <a:pt x="1002" y="18185"/>
                  </a:cubicBezTo>
                  <a:cubicBezTo>
                    <a:pt x="2481" y="31711"/>
                    <a:pt x="11886" y="28858"/>
                    <a:pt x="19812" y="36995"/>
                  </a:cubicBezTo>
                  <a:cubicBezTo>
                    <a:pt x="20868" y="38263"/>
                    <a:pt x="21714" y="39636"/>
                    <a:pt x="22348" y="41116"/>
                  </a:cubicBezTo>
                  <a:cubicBezTo>
                    <a:pt x="32254" y="60452"/>
                    <a:pt x="53665" y="73177"/>
                    <a:pt x="75283" y="73177"/>
                  </a:cubicBezTo>
                  <a:cubicBezTo>
                    <a:pt x="77648" y="73177"/>
                    <a:pt x="80015" y="73025"/>
                    <a:pt x="82370" y="72712"/>
                  </a:cubicBezTo>
                  <a:cubicBezTo>
                    <a:pt x="84272" y="72501"/>
                    <a:pt x="86386" y="72078"/>
                    <a:pt x="87443" y="70387"/>
                  </a:cubicBezTo>
                  <a:cubicBezTo>
                    <a:pt x="88077" y="69225"/>
                    <a:pt x="88394" y="67957"/>
                    <a:pt x="88288" y="66583"/>
                  </a:cubicBezTo>
                  <a:cubicBezTo>
                    <a:pt x="88394" y="63941"/>
                    <a:pt x="88499" y="61299"/>
                    <a:pt x="88605" y="58552"/>
                  </a:cubicBezTo>
                  <a:cubicBezTo>
                    <a:pt x="88816" y="56755"/>
                    <a:pt x="88605" y="54959"/>
                    <a:pt x="87971" y="53268"/>
                  </a:cubicBezTo>
                  <a:cubicBezTo>
                    <a:pt x="87126" y="52000"/>
                    <a:pt x="86174" y="50943"/>
                    <a:pt x="84906" y="49992"/>
                  </a:cubicBezTo>
                  <a:lnTo>
                    <a:pt x="52148" y="22940"/>
                  </a:lnTo>
                  <a:cubicBezTo>
                    <a:pt x="41580" y="14169"/>
                    <a:pt x="30802" y="5293"/>
                    <a:pt x="17910" y="749"/>
                  </a:cubicBezTo>
                  <a:cubicBezTo>
                    <a:pt x="16418" y="237"/>
                    <a:pt x="14993" y="0"/>
                    <a:pt x="13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1"/>
            <p:cNvSpPr/>
            <p:nvPr/>
          </p:nvSpPr>
          <p:spPr>
            <a:xfrm>
              <a:off x="4091350" y="3178475"/>
              <a:ext cx="2190100" cy="1830800"/>
            </a:xfrm>
            <a:custGeom>
              <a:avLst/>
              <a:gdLst/>
              <a:ahLst/>
              <a:cxnLst/>
              <a:rect l="l" t="t" r="r" b="b"/>
              <a:pathLst>
                <a:path w="87604" h="73232" extrusionOk="0">
                  <a:moveTo>
                    <a:pt x="87603" y="0"/>
                  </a:moveTo>
                  <a:lnTo>
                    <a:pt x="87603" y="0"/>
                  </a:lnTo>
                  <a:cubicBezTo>
                    <a:pt x="71964" y="846"/>
                    <a:pt x="56218" y="4227"/>
                    <a:pt x="47342" y="9194"/>
                  </a:cubicBezTo>
                  <a:cubicBezTo>
                    <a:pt x="46602" y="9617"/>
                    <a:pt x="45968" y="10145"/>
                    <a:pt x="45651" y="10990"/>
                  </a:cubicBezTo>
                  <a:cubicBezTo>
                    <a:pt x="45228" y="12153"/>
                    <a:pt x="46179" y="13209"/>
                    <a:pt x="46602" y="14372"/>
                  </a:cubicBezTo>
                  <a:cubicBezTo>
                    <a:pt x="48082" y="19021"/>
                    <a:pt x="41530" y="21663"/>
                    <a:pt x="36669" y="21980"/>
                  </a:cubicBezTo>
                  <a:cubicBezTo>
                    <a:pt x="31914" y="22192"/>
                    <a:pt x="25362" y="24411"/>
                    <a:pt x="26313" y="29166"/>
                  </a:cubicBezTo>
                  <a:cubicBezTo>
                    <a:pt x="26736" y="31174"/>
                    <a:pt x="28638" y="32653"/>
                    <a:pt x="29377" y="34555"/>
                  </a:cubicBezTo>
                  <a:cubicBezTo>
                    <a:pt x="30540" y="37620"/>
                    <a:pt x="28426" y="41002"/>
                    <a:pt x="25679" y="42798"/>
                  </a:cubicBezTo>
                  <a:cubicBezTo>
                    <a:pt x="23037" y="44489"/>
                    <a:pt x="19655" y="44911"/>
                    <a:pt x="16485" y="45545"/>
                  </a:cubicBezTo>
                  <a:cubicBezTo>
                    <a:pt x="11202" y="46602"/>
                    <a:pt x="5601" y="48610"/>
                    <a:pt x="2853" y="53154"/>
                  </a:cubicBezTo>
                  <a:cubicBezTo>
                    <a:pt x="0" y="57698"/>
                    <a:pt x="1797" y="65201"/>
                    <a:pt x="6975" y="66152"/>
                  </a:cubicBezTo>
                  <a:cubicBezTo>
                    <a:pt x="7443" y="66247"/>
                    <a:pt x="7904" y="66291"/>
                    <a:pt x="8359" y="66291"/>
                  </a:cubicBezTo>
                  <a:cubicBezTo>
                    <a:pt x="12926" y="66291"/>
                    <a:pt x="16858" y="61877"/>
                    <a:pt x="21663" y="61396"/>
                  </a:cubicBezTo>
                  <a:cubicBezTo>
                    <a:pt x="21946" y="61371"/>
                    <a:pt x="22224" y="61358"/>
                    <a:pt x="22497" y="61358"/>
                  </a:cubicBezTo>
                  <a:cubicBezTo>
                    <a:pt x="28973" y="61358"/>
                    <a:pt x="32965" y="68365"/>
                    <a:pt x="37831" y="73232"/>
                  </a:cubicBezTo>
                  <a:cubicBezTo>
                    <a:pt x="64672" y="57698"/>
                    <a:pt x="82954" y="30751"/>
                    <a:pt x="87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1"/>
            <p:cNvSpPr/>
            <p:nvPr/>
          </p:nvSpPr>
          <p:spPr>
            <a:xfrm>
              <a:off x="2876100" y="238125"/>
              <a:ext cx="2681475" cy="1255550"/>
            </a:xfrm>
            <a:custGeom>
              <a:avLst/>
              <a:gdLst/>
              <a:ahLst/>
              <a:cxnLst/>
              <a:rect l="l" t="t" r="r" b="b"/>
              <a:pathLst>
                <a:path w="107259" h="50222" extrusionOk="0">
                  <a:moveTo>
                    <a:pt x="34450" y="0"/>
                  </a:moveTo>
                  <a:cubicBezTo>
                    <a:pt x="22615" y="106"/>
                    <a:pt x="10991" y="2113"/>
                    <a:pt x="1" y="6129"/>
                  </a:cubicBezTo>
                  <a:cubicBezTo>
                    <a:pt x="1586" y="12152"/>
                    <a:pt x="4544" y="17753"/>
                    <a:pt x="7503" y="18916"/>
                  </a:cubicBezTo>
                  <a:cubicBezTo>
                    <a:pt x="11625" y="20712"/>
                    <a:pt x="16274" y="20818"/>
                    <a:pt x="19973" y="23248"/>
                  </a:cubicBezTo>
                  <a:cubicBezTo>
                    <a:pt x="24939" y="26418"/>
                    <a:pt x="26947" y="32547"/>
                    <a:pt x="29800" y="37725"/>
                  </a:cubicBezTo>
                  <a:cubicBezTo>
                    <a:pt x="32244" y="42002"/>
                    <a:pt x="36706" y="46134"/>
                    <a:pt x="41221" y="46134"/>
                  </a:cubicBezTo>
                  <a:cubicBezTo>
                    <a:pt x="42173" y="46134"/>
                    <a:pt x="43128" y="45950"/>
                    <a:pt x="44066" y="45545"/>
                  </a:cubicBezTo>
                  <a:cubicBezTo>
                    <a:pt x="46285" y="44700"/>
                    <a:pt x="47870" y="42903"/>
                    <a:pt x="49878" y="41847"/>
                  </a:cubicBezTo>
                  <a:cubicBezTo>
                    <a:pt x="51292" y="41131"/>
                    <a:pt x="52704" y="40827"/>
                    <a:pt x="54117" y="40827"/>
                  </a:cubicBezTo>
                  <a:cubicBezTo>
                    <a:pt x="61257" y="40827"/>
                    <a:pt x="68445" y="48572"/>
                    <a:pt x="76297" y="49983"/>
                  </a:cubicBezTo>
                  <a:cubicBezTo>
                    <a:pt x="77197" y="50145"/>
                    <a:pt x="78088" y="50222"/>
                    <a:pt x="78968" y="50222"/>
                  </a:cubicBezTo>
                  <a:cubicBezTo>
                    <a:pt x="87283" y="50222"/>
                    <a:pt x="94667" y="43388"/>
                    <a:pt x="100496" y="36986"/>
                  </a:cubicBezTo>
                  <a:cubicBezTo>
                    <a:pt x="102715" y="34661"/>
                    <a:pt x="104934" y="32230"/>
                    <a:pt x="107259" y="29800"/>
                  </a:cubicBezTo>
                  <a:cubicBezTo>
                    <a:pt x="103983" y="26524"/>
                    <a:pt x="100496" y="23565"/>
                    <a:pt x="96903" y="20818"/>
                  </a:cubicBezTo>
                  <a:cubicBezTo>
                    <a:pt x="93204" y="22720"/>
                    <a:pt x="89506" y="24939"/>
                    <a:pt x="85702" y="26313"/>
                  </a:cubicBezTo>
                  <a:cubicBezTo>
                    <a:pt x="83001" y="27213"/>
                    <a:pt x="80244" y="27600"/>
                    <a:pt x="77464" y="27600"/>
                  </a:cubicBezTo>
                  <a:cubicBezTo>
                    <a:pt x="68823" y="27600"/>
                    <a:pt x="59961" y="23861"/>
                    <a:pt x="51886" y="20184"/>
                  </a:cubicBezTo>
                  <a:cubicBezTo>
                    <a:pt x="50301" y="19550"/>
                    <a:pt x="48822" y="18704"/>
                    <a:pt x="47342" y="17753"/>
                  </a:cubicBezTo>
                  <a:cubicBezTo>
                    <a:pt x="44278" y="15534"/>
                    <a:pt x="42270" y="11941"/>
                    <a:pt x="40262" y="8560"/>
                  </a:cubicBezTo>
                  <a:cubicBezTo>
                    <a:pt x="38571" y="5601"/>
                    <a:pt x="36563" y="2748"/>
                    <a:pt x="34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1"/>
            <p:cNvSpPr/>
            <p:nvPr/>
          </p:nvSpPr>
          <p:spPr>
            <a:xfrm>
              <a:off x="1277800" y="3458500"/>
              <a:ext cx="2179525" cy="1881000"/>
            </a:xfrm>
            <a:custGeom>
              <a:avLst/>
              <a:gdLst/>
              <a:ahLst/>
              <a:cxnLst/>
              <a:rect l="l" t="t" r="r" b="b"/>
              <a:pathLst>
                <a:path w="87181" h="75240" extrusionOk="0">
                  <a:moveTo>
                    <a:pt x="0" y="1"/>
                  </a:moveTo>
                  <a:cubicBezTo>
                    <a:pt x="10885" y="40579"/>
                    <a:pt x="45440" y="70485"/>
                    <a:pt x="87181" y="75240"/>
                  </a:cubicBezTo>
                  <a:cubicBezTo>
                    <a:pt x="86758" y="73866"/>
                    <a:pt x="86335" y="72387"/>
                    <a:pt x="86124" y="70802"/>
                  </a:cubicBezTo>
                  <a:cubicBezTo>
                    <a:pt x="85490" y="66575"/>
                    <a:pt x="85490" y="61925"/>
                    <a:pt x="82848" y="58649"/>
                  </a:cubicBezTo>
                  <a:cubicBezTo>
                    <a:pt x="78938" y="53683"/>
                    <a:pt x="71435" y="54422"/>
                    <a:pt x="65201" y="54105"/>
                  </a:cubicBezTo>
                  <a:cubicBezTo>
                    <a:pt x="39311" y="52626"/>
                    <a:pt x="37409" y="31597"/>
                    <a:pt x="23988" y="16063"/>
                  </a:cubicBezTo>
                  <a:cubicBezTo>
                    <a:pt x="18599" y="9934"/>
                    <a:pt x="9405" y="296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41"/>
          <p:cNvGrpSpPr/>
          <p:nvPr/>
        </p:nvGrpSpPr>
        <p:grpSpPr>
          <a:xfrm>
            <a:off x="7211176" y="1817160"/>
            <a:ext cx="892954" cy="891879"/>
            <a:chOff x="1798250" y="867825"/>
            <a:chExt cx="3984625" cy="3979825"/>
          </a:xfrm>
        </p:grpSpPr>
        <p:sp>
          <p:nvSpPr>
            <p:cNvPr id="5280" name="Google Shape;5280;p41"/>
            <p:cNvSpPr/>
            <p:nvPr/>
          </p:nvSpPr>
          <p:spPr>
            <a:xfrm>
              <a:off x="1798250" y="867825"/>
              <a:ext cx="3984625" cy="3979825"/>
            </a:xfrm>
            <a:custGeom>
              <a:avLst/>
              <a:gdLst/>
              <a:ahLst/>
              <a:cxnLst/>
              <a:rect l="l" t="t" r="r" b="b"/>
              <a:pathLst>
                <a:path w="159385" h="159193" extrusionOk="0">
                  <a:moveTo>
                    <a:pt x="79824" y="0"/>
                  </a:moveTo>
                  <a:cubicBezTo>
                    <a:pt x="72452" y="0"/>
                    <a:pt x="65071" y="1027"/>
                    <a:pt x="57911" y="3094"/>
                  </a:cubicBezTo>
                  <a:cubicBezTo>
                    <a:pt x="56701" y="3439"/>
                    <a:pt x="55491" y="3785"/>
                    <a:pt x="54367" y="4131"/>
                  </a:cubicBezTo>
                  <a:cubicBezTo>
                    <a:pt x="53676" y="4390"/>
                    <a:pt x="52984" y="4649"/>
                    <a:pt x="52293" y="4909"/>
                  </a:cubicBezTo>
                  <a:cubicBezTo>
                    <a:pt x="51169" y="5254"/>
                    <a:pt x="49959" y="5773"/>
                    <a:pt x="49008" y="6119"/>
                  </a:cubicBezTo>
                  <a:cubicBezTo>
                    <a:pt x="48144" y="6551"/>
                    <a:pt x="47193" y="6897"/>
                    <a:pt x="46242" y="7329"/>
                  </a:cubicBezTo>
                  <a:cubicBezTo>
                    <a:pt x="44081" y="8366"/>
                    <a:pt x="41834" y="9576"/>
                    <a:pt x="39760" y="10786"/>
                  </a:cubicBezTo>
                  <a:cubicBezTo>
                    <a:pt x="39068" y="11132"/>
                    <a:pt x="38463" y="11478"/>
                    <a:pt x="37858" y="11910"/>
                  </a:cubicBezTo>
                  <a:cubicBezTo>
                    <a:pt x="35957" y="13120"/>
                    <a:pt x="34055" y="14416"/>
                    <a:pt x="32240" y="15713"/>
                  </a:cubicBezTo>
                  <a:cubicBezTo>
                    <a:pt x="31116" y="16577"/>
                    <a:pt x="30166" y="17355"/>
                    <a:pt x="29042" y="18219"/>
                  </a:cubicBezTo>
                  <a:cubicBezTo>
                    <a:pt x="28005" y="19084"/>
                    <a:pt x="26795" y="19862"/>
                    <a:pt x="25757" y="20812"/>
                  </a:cubicBezTo>
                  <a:cubicBezTo>
                    <a:pt x="24807" y="21677"/>
                    <a:pt x="23856" y="22628"/>
                    <a:pt x="22905" y="23578"/>
                  </a:cubicBezTo>
                  <a:cubicBezTo>
                    <a:pt x="21868" y="24529"/>
                    <a:pt x="21004" y="25480"/>
                    <a:pt x="20139" y="26517"/>
                  </a:cubicBezTo>
                  <a:cubicBezTo>
                    <a:pt x="18929" y="27814"/>
                    <a:pt x="17806" y="29196"/>
                    <a:pt x="16682" y="30579"/>
                  </a:cubicBezTo>
                  <a:cubicBezTo>
                    <a:pt x="15299" y="32394"/>
                    <a:pt x="13916" y="34296"/>
                    <a:pt x="12620" y="36284"/>
                  </a:cubicBezTo>
                  <a:cubicBezTo>
                    <a:pt x="12274" y="36803"/>
                    <a:pt x="12014" y="37321"/>
                    <a:pt x="11669" y="37840"/>
                  </a:cubicBezTo>
                  <a:cubicBezTo>
                    <a:pt x="10891" y="39136"/>
                    <a:pt x="10113" y="40433"/>
                    <a:pt x="9421" y="41816"/>
                  </a:cubicBezTo>
                  <a:cubicBezTo>
                    <a:pt x="9076" y="42507"/>
                    <a:pt x="8730" y="43199"/>
                    <a:pt x="8298" y="43977"/>
                  </a:cubicBezTo>
                  <a:cubicBezTo>
                    <a:pt x="7693" y="45273"/>
                    <a:pt x="7001" y="46656"/>
                    <a:pt x="6396" y="48039"/>
                  </a:cubicBezTo>
                  <a:cubicBezTo>
                    <a:pt x="6051" y="48817"/>
                    <a:pt x="5791" y="49508"/>
                    <a:pt x="5446" y="50545"/>
                  </a:cubicBezTo>
                  <a:cubicBezTo>
                    <a:pt x="5013" y="51496"/>
                    <a:pt x="4668" y="52533"/>
                    <a:pt x="4322" y="53484"/>
                  </a:cubicBezTo>
                  <a:cubicBezTo>
                    <a:pt x="3976" y="54349"/>
                    <a:pt x="3717" y="55299"/>
                    <a:pt x="3371" y="56250"/>
                  </a:cubicBezTo>
                  <a:cubicBezTo>
                    <a:pt x="2939" y="57892"/>
                    <a:pt x="2420" y="59621"/>
                    <a:pt x="2075" y="61263"/>
                  </a:cubicBezTo>
                  <a:cubicBezTo>
                    <a:pt x="1729" y="62560"/>
                    <a:pt x="1556" y="63856"/>
                    <a:pt x="1210" y="65239"/>
                  </a:cubicBezTo>
                  <a:cubicBezTo>
                    <a:pt x="951" y="66622"/>
                    <a:pt x="778" y="68091"/>
                    <a:pt x="605" y="69561"/>
                  </a:cubicBezTo>
                  <a:cubicBezTo>
                    <a:pt x="519" y="70079"/>
                    <a:pt x="432" y="70598"/>
                    <a:pt x="432" y="71203"/>
                  </a:cubicBezTo>
                  <a:cubicBezTo>
                    <a:pt x="259" y="72240"/>
                    <a:pt x="173" y="73277"/>
                    <a:pt x="173" y="74315"/>
                  </a:cubicBezTo>
                  <a:cubicBezTo>
                    <a:pt x="87" y="74574"/>
                    <a:pt x="87" y="74833"/>
                    <a:pt x="173" y="75092"/>
                  </a:cubicBezTo>
                  <a:cubicBezTo>
                    <a:pt x="0" y="76562"/>
                    <a:pt x="0" y="78031"/>
                    <a:pt x="0" y="79414"/>
                  </a:cubicBezTo>
                  <a:cubicBezTo>
                    <a:pt x="0" y="82266"/>
                    <a:pt x="173" y="85119"/>
                    <a:pt x="432" y="87971"/>
                  </a:cubicBezTo>
                  <a:cubicBezTo>
                    <a:pt x="519" y="88835"/>
                    <a:pt x="605" y="89700"/>
                    <a:pt x="778" y="90564"/>
                  </a:cubicBezTo>
                  <a:cubicBezTo>
                    <a:pt x="865" y="91255"/>
                    <a:pt x="951" y="91861"/>
                    <a:pt x="1037" y="92466"/>
                  </a:cubicBezTo>
                  <a:cubicBezTo>
                    <a:pt x="1210" y="93243"/>
                    <a:pt x="1297" y="94108"/>
                    <a:pt x="1470" y="94886"/>
                  </a:cubicBezTo>
                  <a:cubicBezTo>
                    <a:pt x="1642" y="95577"/>
                    <a:pt x="1815" y="96269"/>
                    <a:pt x="1988" y="97047"/>
                  </a:cubicBezTo>
                  <a:cubicBezTo>
                    <a:pt x="2247" y="98084"/>
                    <a:pt x="2507" y="99207"/>
                    <a:pt x="2766" y="100245"/>
                  </a:cubicBezTo>
                  <a:cubicBezTo>
                    <a:pt x="3025" y="101282"/>
                    <a:pt x="3285" y="102405"/>
                    <a:pt x="3630" y="103443"/>
                  </a:cubicBezTo>
                  <a:cubicBezTo>
                    <a:pt x="4063" y="104480"/>
                    <a:pt x="4408" y="105517"/>
                    <a:pt x="4754" y="106554"/>
                  </a:cubicBezTo>
                  <a:cubicBezTo>
                    <a:pt x="5100" y="107591"/>
                    <a:pt x="5532" y="108542"/>
                    <a:pt x="5964" y="109579"/>
                  </a:cubicBezTo>
                  <a:cubicBezTo>
                    <a:pt x="6396" y="110789"/>
                    <a:pt x="6915" y="111999"/>
                    <a:pt x="7520" y="113123"/>
                  </a:cubicBezTo>
                  <a:cubicBezTo>
                    <a:pt x="7779" y="113728"/>
                    <a:pt x="8039" y="114333"/>
                    <a:pt x="8384" y="114938"/>
                  </a:cubicBezTo>
                  <a:cubicBezTo>
                    <a:pt x="9421" y="117099"/>
                    <a:pt x="10545" y="119173"/>
                    <a:pt x="11842" y="121161"/>
                  </a:cubicBezTo>
                  <a:cubicBezTo>
                    <a:pt x="12360" y="122112"/>
                    <a:pt x="12965" y="123063"/>
                    <a:pt x="13657" y="124014"/>
                  </a:cubicBezTo>
                  <a:cubicBezTo>
                    <a:pt x="14089" y="124792"/>
                    <a:pt x="14694" y="125569"/>
                    <a:pt x="15126" y="126175"/>
                  </a:cubicBezTo>
                  <a:cubicBezTo>
                    <a:pt x="15472" y="126780"/>
                    <a:pt x="15904" y="127298"/>
                    <a:pt x="16336" y="127817"/>
                  </a:cubicBezTo>
                  <a:cubicBezTo>
                    <a:pt x="16423" y="127903"/>
                    <a:pt x="16509" y="127990"/>
                    <a:pt x="16595" y="128076"/>
                  </a:cubicBezTo>
                  <a:lnTo>
                    <a:pt x="17028" y="128681"/>
                  </a:lnTo>
                  <a:cubicBezTo>
                    <a:pt x="17633" y="129459"/>
                    <a:pt x="18151" y="130150"/>
                    <a:pt x="18843" y="130928"/>
                  </a:cubicBezTo>
                  <a:cubicBezTo>
                    <a:pt x="19534" y="131706"/>
                    <a:pt x="20226" y="132484"/>
                    <a:pt x="21004" y="133262"/>
                  </a:cubicBezTo>
                  <a:cubicBezTo>
                    <a:pt x="21522" y="133954"/>
                    <a:pt x="22127" y="134559"/>
                    <a:pt x="22732" y="135164"/>
                  </a:cubicBezTo>
                  <a:cubicBezTo>
                    <a:pt x="24461" y="136979"/>
                    <a:pt x="26362" y="138621"/>
                    <a:pt x="28264" y="140263"/>
                  </a:cubicBezTo>
                  <a:cubicBezTo>
                    <a:pt x="28783" y="140782"/>
                    <a:pt x="29128" y="141041"/>
                    <a:pt x="29820" y="141646"/>
                  </a:cubicBezTo>
                  <a:cubicBezTo>
                    <a:pt x="30511" y="142165"/>
                    <a:pt x="31289" y="142770"/>
                    <a:pt x="31981" y="143288"/>
                  </a:cubicBezTo>
                  <a:cubicBezTo>
                    <a:pt x="32067" y="143375"/>
                    <a:pt x="32154" y="143375"/>
                    <a:pt x="32240" y="143461"/>
                  </a:cubicBezTo>
                  <a:cubicBezTo>
                    <a:pt x="33018" y="143980"/>
                    <a:pt x="33796" y="144585"/>
                    <a:pt x="34574" y="145103"/>
                  </a:cubicBezTo>
                  <a:cubicBezTo>
                    <a:pt x="35265" y="145622"/>
                    <a:pt x="36043" y="146141"/>
                    <a:pt x="36821" y="146573"/>
                  </a:cubicBezTo>
                  <a:cubicBezTo>
                    <a:pt x="36994" y="146746"/>
                    <a:pt x="37167" y="146918"/>
                    <a:pt x="37426" y="147005"/>
                  </a:cubicBezTo>
                  <a:cubicBezTo>
                    <a:pt x="38463" y="147696"/>
                    <a:pt x="39500" y="148301"/>
                    <a:pt x="40538" y="148906"/>
                  </a:cubicBezTo>
                  <a:cubicBezTo>
                    <a:pt x="40624" y="148906"/>
                    <a:pt x="40624" y="148906"/>
                    <a:pt x="40710" y="148993"/>
                  </a:cubicBezTo>
                  <a:cubicBezTo>
                    <a:pt x="43736" y="150722"/>
                    <a:pt x="46934" y="152277"/>
                    <a:pt x="50305" y="153487"/>
                  </a:cubicBezTo>
                  <a:cubicBezTo>
                    <a:pt x="51342" y="153920"/>
                    <a:pt x="52552" y="154352"/>
                    <a:pt x="53589" y="154784"/>
                  </a:cubicBezTo>
                  <a:cubicBezTo>
                    <a:pt x="53762" y="154870"/>
                    <a:pt x="53935" y="154870"/>
                    <a:pt x="54021" y="154957"/>
                  </a:cubicBezTo>
                  <a:cubicBezTo>
                    <a:pt x="54972" y="155216"/>
                    <a:pt x="55923" y="155562"/>
                    <a:pt x="56960" y="155821"/>
                  </a:cubicBezTo>
                  <a:cubicBezTo>
                    <a:pt x="57219" y="155908"/>
                    <a:pt x="57565" y="156080"/>
                    <a:pt x="57911" y="156080"/>
                  </a:cubicBezTo>
                  <a:cubicBezTo>
                    <a:pt x="58775" y="156426"/>
                    <a:pt x="59726" y="156599"/>
                    <a:pt x="60590" y="156858"/>
                  </a:cubicBezTo>
                  <a:cubicBezTo>
                    <a:pt x="60850" y="156945"/>
                    <a:pt x="61109" y="156945"/>
                    <a:pt x="61368" y="157031"/>
                  </a:cubicBezTo>
                  <a:cubicBezTo>
                    <a:pt x="62405" y="157290"/>
                    <a:pt x="63443" y="157550"/>
                    <a:pt x="64480" y="157723"/>
                  </a:cubicBezTo>
                  <a:cubicBezTo>
                    <a:pt x="69493" y="158673"/>
                    <a:pt x="74593" y="159192"/>
                    <a:pt x="79692" y="159192"/>
                  </a:cubicBezTo>
                  <a:cubicBezTo>
                    <a:pt x="93003" y="159192"/>
                    <a:pt x="106141" y="155821"/>
                    <a:pt x="117809" y="149425"/>
                  </a:cubicBezTo>
                  <a:cubicBezTo>
                    <a:pt x="119106" y="148820"/>
                    <a:pt x="120316" y="148042"/>
                    <a:pt x="121526" y="147264"/>
                  </a:cubicBezTo>
                  <a:cubicBezTo>
                    <a:pt x="124983" y="145190"/>
                    <a:pt x="128268" y="142770"/>
                    <a:pt x="131293" y="140177"/>
                  </a:cubicBezTo>
                  <a:cubicBezTo>
                    <a:pt x="141233" y="131706"/>
                    <a:pt x="148926" y="120989"/>
                    <a:pt x="153766" y="108888"/>
                  </a:cubicBezTo>
                  <a:cubicBezTo>
                    <a:pt x="154889" y="106036"/>
                    <a:pt x="155840" y="103183"/>
                    <a:pt x="156618" y="100245"/>
                  </a:cubicBezTo>
                  <a:cubicBezTo>
                    <a:pt x="157482" y="96960"/>
                    <a:pt x="158174" y="93762"/>
                    <a:pt x="158606" y="90391"/>
                  </a:cubicBezTo>
                  <a:cubicBezTo>
                    <a:pt x="159038" y="87366"/>
                    <a:pt x="159298" y="84254"/>
                    <a:pt x="159298" y="81143"/>
                  </a:cubicBezTo>
                  <a:lnTo>
                    <a:pt x="159298" y="79587"/>
                  </a:lnTo>
                  <a:cubicBezTo>
                    <a:pt x="159384" y="72586"/>
                    <a:pt x="158433" y="65585"/>
                    <a:pt x="156618" y="58757"/>
                  </a:cubicBezTo>
                  <a:cubicBezTo>
                    <a:pt x="155927" y="56423"/>
                    <a:pt x="155235" y="54003"/>
                    <a:pt x="154371" y="51669"/>
                  </a:cubicBezTo>
                  <a:cubicBezTo>
                    <a:pt x="150914" y="42680"/>
                    <a:pt x="145987" y="34382"/>
                    <a:pt x="139591" y="27122"/>
                  </a:cubicBezTo>
                  <a:cubicBezTo>
                    <a:pt x="133108" y="19775"/>
                    <a:pt x="125329" y="13638"/>
                    <a:pt x="116686" y="9057"/>
                  </a:cubicBezTo>
                  <a:cubicBezTo>
                    <a:pt x="114179" y="7761"/>
                    <a:pt x="111500" y="6551"/>
                    <a:pt x="108907" y="5514"/>
                  </a:cubicBezTo>
                  <a:cubicBezTo>
                    <a:pt x="99596" y="1849"/>
                    <a:pt x="89717" y="0"/>
                    <a:pt x="798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1"/>
            <p:cNvSpPr/>
            <p:nvPr/>
          </p:nvSpPr>
          <p:spPr>
            <a:xfrm>
              <a:off x="2219600" y="1398925"/>
              <a:ext cx="3243450" cy="428850"/>
            </a:xfrm>
            <a:custGeom>
              <a:avLst/>
              <a:gdLst/>
              <a:ahLst/>
              <a:cxnLst/>
              <a:rect l="l" t="t" r="r" b="b"/>
              <a:pathLst>
                <a:path w="129738" h="17154" extrusionOk="0">
                  <a:moveTo>
                    <a:pt x="29561" y="1"/>
                  </a:moveTo>
                  <a:cubicBezTo>
                    <a:pt x="28783" y="87"/>
                    <a:pt x="27919" y="87"/>
                    <a:pt x="27141" y="260"/>
                  </a:cubicBezTo>
                  <a:cubicBezTo>
                    <a:pt x="24029" y="692"/>
                    <a:pt x="21696" y="1729"/>
                    <a:pt x="18238" y="2680"/>
                  </a:cubicBezTo>
                  <a:cubicBezTo>
                    <a:pt x="13398" y="4063"/>
                    <a:pt x="8471" y="5014"/>
                    <a:pt x="3458" y="5446"/>
                  </a:cubicBezTo>
                  <a:cubicBezTo>
                    <a:pt x="2248" y="6656"/>
                    <a:pt x="1038" y="8039"/>
                    <a:pt x="1" y="9508"/>
                  </a:cubicBezTo>
                  <a:cubicBezTo>
                    <a:pt x="6224" y="9422"/>
                    <a:pt x="12793" y="8125"/>
                    <a:pt x="20399" y="7002"/>
                  </a:cubicBezTo>
                  <a:cubicBezTo>
                    <a:pt x="21350" y="6829"/>
                    <a:pt x="22301" y="6742"/>
                    <a:pt x="23251" y="6742"/>
                  </a:cubicBezTo>
                  <a:cubicBezTo>
                    <a:pt x="23615" y="6725"/>
                    <a:pt x="23971" y="6717"/>
                    <a:pt x="24319" y="6717"/>
                  </a:cubicBezTo>
                  <a:cubicBezTo>
                    <a:pt x="34577" y="6717"/>
                    <a:pt x="38540" y="13878"/>
                    <a:pt x="48404" y="15299"/>
                  </a:cubicBezTo>
                  <a:cubicBezTo>
                    <a:pt x="50013" y="15525"/>
                    <a:pt x="51648" y="15621"/>
                    <a:pt x="53300" y="15621"/>
                  </a:cubicBezTo>
                  <a:cubicBezTo>
                    <a:pt x="62048" y="15621"/>
                    <a:pt x="71300" y="12954"/>
                    <a:pt x="80073" y="12954"/>
                  </a:cubicBezTo>
                  <a:cubicBezTo>
                    <a:pt x="80408" y="12954"/>
                    <a:pt x="80742" y="12957"/>
                    <a:pt x="81076" y="12966"/>
                  </a:cubicBezTo>
                  <a:cubicBezTo>
                    <a:pt x="92944" y="13201"/>
                    <a:pt x="104811" y="17153"/>
                    <a:pt x="116744" y="17153"/>
                  </a:cubicBezTo>
                  <a:cubicBezTo>
                    <a:pt x="117934" y="17153"/>
                    <a:pt x="119125" y="17114"/>
                    <a:pt x="120317" y="17028"/>
                  </a:cubicBezTo>
                  <a:cubicBezTo>
                    <a:pt x="123515" y="16769"/>
                    <a:pt x="126713" y="16164"/>
                    <a:pt x="129738" y="15126"/>
                  </a:cubicBezTo>
                  <a:cubicBezTo>
                    <a:pt x="127577" y="11842"/>
                    <a:pt x="125243" y="8730"/>
                    <a:pt x="122650" y="5792"/>
                  </a:cubicBezTo>
                  <a:cubicBezTo>
                    <a:pt x="120322" y="6335"/>
                    <a:pt x="117924" y="6669"/>
                    <a:pt x="115519" y="6669"/>
                  </a:cubicBezTo>
                  <a:cubicBezTo>
                    <a:pt x="115245" y="6669"/>
                    <a:pt x="114972" y="6665"/>
                    <a:pt x="114698" y="6656"/>
                  </a:cubicBezTo>
                  <a:cubicBezTo>
                    <a:pt x="104431" y="6488"/>
                    <a:pt x="94327" y="3451"/>
                    <a:pt x="83908" y="3451"/>
                  </a:cubicBezTo>
                  <a:cubicBezTo>
                    <a:pt x="83627" y="3451"/>
                    <a:pt x="83345" y="3453"/>
                    <a:pt x="83064" y="3458"/>
                  </a:cubicBezTo>
                  <a:cubicBezTo>
                    <a:pt x="76495" y="3458"/>
                    <a:pt x="70444" y="4754"/>
                    <a:pt x="64048" y="5878"/>
                  </a:cubicBezTo>
                  <a:cubicBezTo>
                    <a:pt x="61572" y="6287"/>
                    <a:pt x="59030" y="6475"/>
                    <a:pt x="56458" y="6475"/>
                  </a:cubicBezTo>
                  <a:cubicBezTo>
                    <a:pt x="49246" y="6475"/>
                    <a:pt x="41801" y="4996"/>
                    <a:pt x="34920" y="2766"/>
                  </a:cubicBezTo>
                  <a:cubicBezTo>
                    <a:pt x="33451" y="2334"/>
                    <a:pt x="31203" y="1"/>
                    <a:pt x="29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1"/>
            <p:cNvSpPr/>
            <p:nvPr/>
          </p:nvSpPr>
          <p:spPr>
            <a:xfrm>
              <a:off x="1854425" y="2111625"/>
              <a:ext cx="3857125" cy="372925"/>
            </a:xfrm>
            <a:custGeom>
              <a:avLst/>
              <a:gdLst/>
              <a:ahLst/>
              <a:cxnLst/>
              <a:rect l="l" t="t" r="r" b="b"/>
              <a:pathLst>
                <a:path w="154285" h="14917" extrusionOk="0">
                  <a:moveTo>
                    <a:pt x="89803" y="1"/>
                  </a:moveTo>
                  <a:cubicBezTo>
                    <a:pt x="87709" y="1"/>
                    <a:pt x="85584" y="295"/>
                    <a:pt x="83323" y="793"/>
                  </a:cubicBezTo>
                  <a:cubicBezTo>
                    <a:pt x="74381" y="2566"/>
                    <a:pt x="68443" y="6740"/>
                    <a:pt x="59490" y="6740"/>
                  </a:cubicBezTo>
                  <a:cubicBezTo>
                    <a:pt x="58836" y="6740"/>
                    <a:pt x="58167" y="6718"/>
                    <a:pt x="57479" y="6671"/>
                  </a:cubicBezTo>
                  <a:cubicBezTo>
                    <a:pt x="49527" y="6239"/>
                    <a:pt x="44082" y="1831"/>
                    <a:pt x="36303" y="1312"/>
                  </a:cubicBezTo>
                  <a:cubicBezTo>
                    <a:pt x="35852" y="1276"/>
                    <a:pt x="35401" y="1259"/>
                    <a:pt x="34950" y="1259"/>
                  </a:cubicBezTo>
                  <a:cubicBezTo>
                    <a:pt x="33240" y="1259"/>
                    <a:pt x="31530" y="1507"/>
                    <a:pt x="29820" y="1917"/>
                  </a:cubicBezTo>
                  <a:cubicBezTo>
                    <a:pt x="26795" y="2609"/>
                    <a:pt x="23856" y="3559"/>
                    <a:pt x="20917" y="4683"/>
                  </a:cubicBezTo>
                  <a:cubicBezTo>
                    <a:pt x="16116" y="6283"/>
                    <a:pt x="11559" y="7111"/>
                    <a:pt x="7218" y="7111"/>
                  </a:cubicBezTo>
                  <a:cubicBezTo>
                    <a:pt x="5228" y="7111"/>
                    <a:pt x="3285" y="6938"/>
                    <a:pt x="1383" y="6584"/>
                  </a:cubicBezTo>
                  <a:cubicBezTo>
                    <a:pt x="865" y="8313"/>
                    <a:pt x="433" y="9955"/>
                    <a:pt x="0" y="11598"/>
                  </a:cubicBezTo>
                  <a:cubicBezTo>
                    <a:pt x="2543" y="12205"/>
                    <a:pt x="5136" y="12512"/>
                    <a:pt x="7720" y="12512"/>
                  </a:cubicBezTo>
                  <a:cubicBezTo>
                    <a:pt x="11021" y="12512"/>
                    <a:pt x="14309" y="12011"/>
                    <a:pt x="17460" y="10993"/>
                  </a:cubicBezTo>
                  <a:cubicBezTo>
                    <a:pt x="22214" y="9696"/>
                    <a:pt x="25585" y="8054"/>
                    <a:pt x="29301" y="7362"/>
                  </a:cubicBezTo>
                  <a:cubicBezTo>
                    <a:pt x="30635" y="7114"/>
                    <a:pt x="32001" y="6966"/>
                    <a:pt x="33485" y="6966"/>
                  </a:cubicBezTo>
                  <a:cubicBezTo>
                    <a:pt x="36137" y="6966"/>
                    <a:pt x="39164" y="7439"/>
                    <a:pt x="43044" y="8659"/>
                  </a:cubicBezTo>
                  <a:cubicBezTo>
                    <a:pt x="46070" y="9523"/>
                    <a:pt x="48576" y="12116"/>
                    <a:pt x="51688" y="12981"/>
                  </a:cubicBezTo>
                  <a:cubicBezTo>
                    <a:pt x="53743" y="13527"/>
                    <a:pt x="55744" y="13760"/>
                    <a:pt x="57713" y="13760"/>
                  </a:cubicBezTo>
                  <a:cubicBezTo>
                    <a:pt x="62286" y="13760"/>
                    <a:pt x="66691" y="12503"/>
                    <a:pt x="71222" y="10993"/>
                  </a:cubicBezTo>
                  <a:cubicBezTo>
                    <a:pt x="75544" y="9610"/>
                    <a:pt x="80297" y="6412"/>
                    <a:pt x="84792" y="6239"/>
                  </a:cubicBezTo>
                  <a:cubicBezTo>
                    <a:pt x="84978" y="6233"/>
                    <a:pt x="85163" y="6231"/>
                    <a:pt x="85346" y="6231"/>
                  </a:cubicBezTo>
                  <a:cubicBezTo>
                    <a:pt x="94180" y="6231"/>
                    <a:pt x="99646" y="12247"/>
                    <a:pt x="107351" y="14363"/>
                  </a:cubicBezTo>
                  <a:cubicBezTo>
                    <a:pt x="108749" y="14760"/>
                    <a:pt x="109921" y="14917"/>
                    <a:pt x="110986" y="14917"/>
                  </a:cubicBezTo>
                  <a:cubicBezTo>
                    <a:pt x="113869" y="14917"/>
                    <a:pt x="115963" y="13761"/>
                    <a:pt x="119625" y="13067"/>
                  </a:cubicBezTo>
                  <a:cubicBezTo>
                    <a:pt x="127958" y="11383"/>
                    <a:pt x="135554" y="8306"/>
                    <a:pt x="144407" y="8306"/>
                  </a:cubicBezTo>
                  <a:cubicBezTo>
                    <a:pt x="144645" y="8306"/>
                    <a:pt x="144883" y="8309"/>
                    <a:pt x="145123" y="8313"/>
                  </a:cubicBezTo>
                  <a:cubicBezTo>
                    <a:pt x="148234" y="8400"/>
                    <a:pt x="151260" y="8832"/>
                    <a:pt x="154285" y="9005"/>
                  </a:cubicBezTo>
                  <a:cubicBezTo>
                    <a:pt x="153680" y="6584"/>
                    <a:pt x="152988" y="4251"/>
                    <a:pt x="152124" y="1917"/>
                  </a:cubicBezTo>
                  <a:cubicBezTo>
                    <a:pt x="142616" y="2868"/>
                    <a:pt x="132763" y="2522"/>
                    <a:pt x="123514" y="4769"/>
                  </a:cubicBezTo>
                  <a:cubicBezTo>
                    <a:pt x="119140" y="5807"/>
                    <a:pt x="115613" y="6491"/>
                    <a:pt x="112172" y="6491"/>
                  </a:cubicBezTo>
                  <a:cubicBezTo>
                    <a:pt x="109017" y="6491"/>
                    <a:pt x="105935" y="5916"/>
                    <a:pt x="102338" y="4510"/>
                  </a:cubicBezTo>
                  <a:cubicBezTo>
                    <a:pt x="100696" y="3819"/>
                    <a:pt x="99399" y="2263"/>
                    <a:pt x="97757" y="1571"/>
                  </a:cubicBezTo>
                  <a:cubicBezTo>
                    <a:pt x="95015" y="465"/>
                    <a:pt x="92433" y="1"/>
                    <a:pt x="89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1"/>
            <p:cNvSpPr/>
            <p:nvPr/>
          </p:nvSpPr>
          <p:spPr>
            <a:xfrm>
              <a:off x="1811200" y="2896375"/>
              <a:ext cx="3969500" cy="558375"/>
            </a:xfrm>
            <a:custGeom>
              <a:avLst/>
              <a:gdLst/>
              <a:ahLst/>
              <a:cxnLst/>
              <a:rect l="l" t="t" r="r" b="b"/>
              <a:pathLst>
                <a:path w="158780" h="22335" extrusionOk="0">
                  <a:moveTo>
                    <a:pt x="158780" y="1"/>
                  </a:moveTo>
                  <a:cubicBezTo>
                    <a:pt x="149013" y="1989"/>
                    <a:pt x="139073" y="1211"/>
                    <a:pt x="129392" y="5619"/>
                  </a:cubicBezTo>
                  <a:cubicBezTo>
                    <a:pt x="122234" y="8859"/>
                    <a:pt x="117310" y="11967"/>
                    <a:pt x="109351" y="11967"/>
                  </a:cubicBezTo>
                  <a:cubicBezTo>
                    <a:pt x="108180" y="11967"/>
                    <a:pt x="106942" y="11900"/>
                    <a:pt x="105623" y="11756"/>
                  </a:cubicBezTo>
                  <a:cubicBezTo>
                    <a:pt x="98708" y="11064"/>
                    <a:pt x="92139" y="7520"/>
                    <a:pt x="85052" y="6829"/>
                  </a:cubicBezTo>
                  <a:cubicBezTo>
                    <a:pt x="82665" y="6596"/>
                    <a:pt x="80273" y="6493"/>
                    <a:pt x="77876" y="6493"/>
                  </a:cubicBezTo>
                  <a:cubicBezTo>
                    <a:pt x="65168" y="6493"/>
                    <a:pt x="52355" y="9378"/>
                    <a:pt x="39847" y="10978"/>
                  </a:cubicBezTo>
                  <a:lnTo>
                    <a:pt x="39587" y="10978"/>
                  </a:lnTo>
                  <a:cubicBezTo>
                    <a:pt x="35960" y="11425"/>
                    <a:pt x="32314" y="11648"/>
                    <a:pt x="28671" y="11648"/>
                  </a:cubicBezTo>
                  <a:cubicBezTo>
                    <a:pt x="18945" y="11648"/>
                    <a:pt x="9244" y="10060"/>
                    <a:pt x="1" y="6915"/>
                  </a:cubicBezTo>
                  <a:lnTo>
                    <a:pt x="1" y="6915"/>
                  </a:lnTo>
                  <a:cubicBezTo>
                    <a:pt x="87" y="7866"/>
                    <a:pt x="174" y="8731"/>
                    <a:pt x="347" y="9595"/>
                  </a:cubicBezTo>
                  <a:cubicBezTo>
                    <a:pt x="433" y="10200"/>
                    <a:pt x="519" y="10891"/>
                    <a:pt x="606" y="11496"/>
                  </a:cubicBezTo>
                  <a:cubicBezTo>
                    <a:pt x="779" y="12274"/>
                    <a:pt x="865" y="13052"/>
                    <a:pt x="1038" y="13830"/>
                  </a:cubicBezTo>
                  <a:cubicBezTo>
                    <a:pt x="1211" y="14522"/>
                    <a:pt x="1384" y="15213"/>
                    <a:pt x="1557" y="15991"/>
                  </a:cubicBezTo>
                  <a:cubicBezTo>
                    <a:pt x="10114" y="19621"/>
                    <a:pt x="19362" y="21782"/>
                    <a:pt x="28697" y="22128"/>
                  </a:cubicBezTo>
                  <a:cubicBezTo>
                    <a:pt x="30060" y="22170"/>
                    <a:pt x="31423" y="22191"/>
                    <a:pt x="32786" y="22191"/>
                  </a:cubicBezTo>
                  <a:cubicBezTo>
                    <a:pt x="37041" y="22191"/>
                    <a:pt x="41296" y="21981"/>
                    <a:pt x="45551" y="21523"/>
                  </a:cubicBezTo>
                  <a:cubicBezTo>
                    <a:pt x="57089" y="20382"/>
                    <a:pt x="68487" y="18311"/>
                    <a:pt x="80087" y="18311"/>
                  </a:cubicBezTo>
                  <a:cubicBezTo>
                    <a:pt x="84303" y="18311"/>
                    <a:pt x="88545" y="18584"/>
                    <a:pt x="92831" y="19275"/>
                  </a:cubicBezTo>
                  <a:cubicBezTo>
                    <a:pt x="98933" y="20209"/>
                    <a:pt x="105334" y="22335"/>
                    <a:pt x="111636" y="22335"/>
                  </a:cubicBezTo>
                  <a:cubicBezTo>
                    <a:pt x="112921" y="22335"/>
                    <a:pt x="114203" y="22246"/>
                    <a:pt x="115476" y="22041"/>
                  </a:cubicBezTo>
                  <a:cubicBezTo>
                    <a:pt x="123947" y="20658"/>
                    <a:pt x="128874" y="14176"/>
                    <a:pt x="136912" y="11583"/>
                  </a:cubicBezTo>
                  <a:cubicBezTo>
                    <a:pt x="143567" y="9508"/>
                    <a:pt x="151173" y="10027"/>
                    <a:pt x="158088" y="9249"/>
                  </a:cubicBezTo>
                  <a:cubicBezTo>
                    <a:pt x="158520" y="6224"/>
                    <a:pt x="158693" y="3112"/>
                    <a:pt x="158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1"/>
            <p:cNvSpPr/>
            <p:nvPr/>
          </p:nvSpPr>
          <p:spPr>
            <a:xfrm>
              <a:off x="2094275" y="3373925"/>
              <a:ext cx="3617275" cy="699675"/>
            </a:xfrm>
            <a:custGeom>
              <a:avLst/>
              <a:gdLst/>
              <a:ahLst/>
              <a:cxnLst/>
              <a:rect l="l" t="t" r="r" b="b"/>
              <a:pathLst>
                <a:path w="144691" h="27987" extrusionOk="0">
                  <a:moveTo>
                    <a:pt x="144691" y="1"/>
                  </a:moveTo>
                  <a:lnTo>
                    <a:pt x="144691" y="1"/>
                  </a:lnTo>
                  <a:cubicBezTo>
                    <a:pt x="134146" y="3544"/>
                    <a:pt x="123687" y="7693"/>
                    <a:pt x="112970" y="11064"/>
                  </a:cubicBezTo>
                  <a:cubicBezTo>
                    <a:pt x="100185" y="15345"/>
                    <a:pt x="88327" y="17061"/>
                    <a:pt x="75838" y="17061"/>
                  </a:cubicBezTo>
                  <a:cubicBezTo>
                    <a:pt x="70427" y="17061"/>
                    <a:pt x="64896" y="16738"/>
                    <a:pt x="59121" y="16164"/>
                  </a:cubicBezTo>
                  <a:cubicBezTo>
                    <a:pt x="54719" y="15682"/>
                    <a:pt x="50317" y="15420"/>
                    <a:pt x="45914" y="15420"/>
                  </a:cubicBezTo>
                  <a:cubicBezTo>
                    <a:pt x="44785" y="15420"/>
                    <a:pt x="43655" y="15437"/>
                    <a:pt x="42526" y="15472"/>
                  </a:cubicBezTo>
                  <a:cubicBezTo>
                    <a:pt x="35179" y="15645"/>
                    <a:pt x="27919" y="16769"/>
                    <a:pt x="20918" y="18757"/>
                  </a:cubicBezTo>
                  <a:cubicBezTo>
                    <a:pt x="14940" y="20455"/>
                    <a:pt x="10199" y="21238"/>
                    <a:pt x="5428" y="21238"/>
                  </a:cubicBezTo>
                  <a:cubicBezTo>
                    <a:pt x="3645" y="21238"/>
                    <a:pt x="1858" y="21129"/>
                    <a:pt x="1" y="20917"/>
                  </a:cubicBezTo>
                  <a:lnTo>
                    <a:pt x="1" y="20917"/>
                  </a:lnTo>
                  <a:cubicBezTo>
                    <a:pt x="519" y="21868"/>
                    <a:pt x="1124" y="22819"/>
                    <a:pt x="1816" y="23770"/>
                  </a:cubicBezTo>
                  <a:cubicBezTo>
                    <a:pt x="2248" y="24548"/>
                    <a:pt x="2939" y="25412"/>
                    <a:pt x="3285" y="25931"/>
                  </a:cubicBezTo>
                  <a:cubicBezTo>
                    <a:pt x="3717" y="26536"/>
                    <a:pt x="4063" y="27054"/>
                    <a:pt x="4495" y="27573"/>
                  </a:cubicBezTo>
                  <a:cubicBezTo>
                    <a:pt x="4582" y="27746"/>
                    <a:pt x="4668" y="27832"/>
                    <a:pt x="4754" y="27918"/>
                  </a:cubicBezTo>
                  <a:cubicBezTo>
                    <a:pt x="5449" y="27965"/>
                    <a:pt x="6150" y="27986"/>
                    <a:pt x="6856" y="27986"/>
                  </a:cubicBezTo>
                  <a:cubicBezTo>
                    <a:pt x="8783" y="27986"/>
                    <a:pt x="10745" y="27826"/>
                    <a:pt x="12706" y="27573"/>
                  </a:cubicBezTo>
                  <a:cubicBezTo>
                    <a:pt x="21004" y="26190"/>
                    <a:pt x="28351" y="21868"/>
                    <a:pt x="36994" y="21090"/>
                  </a:cubicBezTo>
                  <a:cubicBezTo>
                    <a:pt x="38723" y="20961"/>
                    <a:pt x="40452" y="20896"/>
                    <a:pt x="42180" y="20896"/>
                  </a:cubicBezTo>
                  <a:cubicBezTo>
                    <a:pt x="43909" y="20896"/>
                    <a:pt x="45638" y="20961"/>
                    <a:pt x="47366" y="21090"/>
                  </a:cubicBezTo>
                  <a:cubicBezTo>
                    <a:pt x="53503" y="21350"/>
                    <a:pt x="59640" y="22300"/>
                    <a:pt x="65604" y="22992"/>
                  </a:cubicBezTo>
                  <a:cubicBezTo>
                    <a:pt x="69635" y="23437"/>
                    <a:pt x="73635" y="23646"/>
                    <a:pt x="77605" y="23646"/>
                  </a:cubicBezTo>
                  <a:cubicBezTo>
                    <a:pt x="99850" y="23646"/>
                    <a:pt x="121155" y="17078"/>
                    <a:pt x="141838" y="8644"/>
                  </a:cubicBezTo>
                  <a:cubicBezTo>
                    <a:pt x="142962" y="5792"/>
                    <a:pt x="143913" y="2939"/>
                    <a:pt x="144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1"/>
            <p:cNvSpPr/>
            <p:nvPr/>
          </p:nvSpPr>
          <p:spPr>
            <a:xfrm>
              <a:off x="2813850" y="4366800"/>
              <a:ext cx="2266750" cy="342550"/>
            </a:xfrm>
            <a:custGeom>
              <a:avLst/>
              <a:gdLst/>
              <a:ahLst/>
              <a:cxnLst/>
              <a:rect l="l" t="t" r="r" b="b"/>
              <a:pathLst>
                <a:path w="90670" h="13702" extrusionOk="0">
                  <a:moveTo>
                    <a:pt x="54118" y="1"/>
                  </a:moveTo>
                  <a:cubicBezTo>
                    <a:pt x="49416" y="1"/>
                    <a:pt x="44774" y="336"/>
                    <a:pt x="40192" y="909"/>
                  </a:cubicBezTo>
                  <a:cubicBezTo>
                    <a:pt x="29647" y="2379"/>
                    <a:pt x="19793" y="7737"/>
                    <a:pt x="9508" y="9207"/>
                  </a:cubicBezTo>
                  <a:cubicBezTo>
                    <a:pt x="8039" y="9370"/>
                    <a:pt x="6550" y="9456"/>
                    <a:pt x="5052" y="9456"/>
                  </a:cubicBezTo>
                  <a:cubicBezTo>
                    <a:pt x="3376" y="9456"/>
                    <a:pt x="1688" y="9348"/>
                    <a:pt x="0" y="9120"/>
                  </a:cubicBezTo>
                  <a:lnTo>
                    <a:pt x="0" y="9120"/>
                  </a:lnTo>
                  <a:cubicBezTo>
                    <a:pt x="3112" y="10849"/>
                    <a:pt x="6310" y="12405"/>
                    <a:pt x="9594" y="13701"/>
                  </a:cubicBezTo>
                  <a:cubicBezTo>
                    <a:pt x="19188" y="12145"/>
                    <a:pt x="28610" y="7392"/>
                    <a:pt x="37944" y="5922"/>
                  </a:cubicBezTo>
                  <a:cubicBezTo>
                    <a:pt x="41011" y="5416"/>
                    <a:pt x="44196" y="5221"/>
                    <a:pt x="47464" y="5221"/>
                  </a:cubicBezTo>
                  <a:cubicBezTo>
                    <a:pt x="54239" y="5221"/>
                    <a:pt x="61371" y="6059"/>
                    <a:pt x="68542" y="6700"/>
                  </a:cubicBezTo>
                  <a:cubicBezTo>
                    <a:pt x="72691" y="7046"/>
                    <a:pt x="76840" y="7392"/>
                    <a:pt x="80902" y="7478"/>
                  </a:cubicBezTo>
                  <a:cubicBezTo>
                    <a:pt x="84359" y="5317"/>
                    <a:pt x="87557" y="2984"/>
                    <a:pt x="90669" y="391"/>
                  </a:cubicBezTo>
                  <a:lnTo>
                    <a:pt x="90669" y="391"/>
                  </a:lnTo>
                  <a:cubicBezTo>
                    <a:pt x="87555" y="656"/>
                    <a:pt x="84434" y="753"/>
                    <a:pt x="81309" y="753"/>
                  </a:cubicBezTo>
                  <a:cubicBezTo>
                    <a:pt x="73243" y="753"/>
                    <a:pt x="65145" y="107"/>
                    <a:pt x="57046" y="45"/>
                  </a:cubicBezTo>
                  <a:cubicBezTo>
                    <a:pt x="56068" y="15"/>
                    <a:pt x="55091" y="1"/>
                    <a:pt x="54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1"/>
            <p:cNvSpPr/>
            <p:nvPr/>
          </p:nvSpPr>
          <p:spPr>
            <a:xfrm>
              <a:off x="2952125" y="1005650"/>
              <a:ext cx="1761125" cy="216575"/>
            </a:xfrm>
            <a:custGeom>
              <a:avLst/>
              <a:gdLst/>
              <a:ahLst/>
              <a:cxnLst/>
              <a:rect l="l" t="t" r="r" b="b"/>
              <a:pathLst>
                <a:path w="70445" h="8663" extrusionOk="0">
                  <a:moveTo>
                    <a:pt x="62579" y="1"/>
                  </a:moveTo>
                  <a:cubicBezTo>
                    <a:pt x="55837" y="2594"/>
                    <a:pt x="48836" y="4582"/>
                    <a:pt x="41662" y="5965"/>
                  </a:cubicBezTo>
                  <a:cubicBezTo>
                    <a:pt x="39382" y="6323"/>
                    <a:pt x="36922" y="6492"/>
                    <a:pt x="34336" y="6492"/>
                  </a:cubicBezTo>
                  <a:cubicBezTo>
                    <a:pt x="26336" y="6492"/>
                    <a:pt x="17138" y="4882"/>
                    <a:pt x="8385" y="2334"/>
                  </a:cubicBezTo>
                  <a:cubicBezTo>
                    <a:pt x="6483" y="1816"/>
                    <a:pt x="4668" y="1211"/>
                    <a:pt x="2853" y="606"/>
                  </a:cubicBezTo>
                  <a:cubicBezTo>
                    <a:pt x="1902" y="1038"/>
                    <a:pt x="952" y="1384"/>
                    <a:pt x="1" y="1816"/>
                  </a:cubicBezTo>
                  <a:cubicBezTo>
                    <a:pt x="2335" y="2767"/>
                    <a:pt x="4582" y="3631"/>
                    <a:pt x="6916" y="4322"/>
                  </a:cubicBezTo>
                  <a:cubicBezTo>
                    <a:pt x="16393" y="7309"/>
                    <a:pt x="26127" y="8663"/>
                    <a:pt x="35940" y="8663"/>
                  </a:cubicBezTo>
                  <a:cubicBezTo>
                    <a:pt x="47427" y="8663"/>
                    <a:pt x="59024" y="6807"/>
                    <a:pt x="70444" y="3544"/>
                  </a:cubicBezTo>
                  <a:cubicBezTo>
                    <a:pt x="67938" y="2162"/>
                    <a:pt x="65258" y="1038"/>
                    <a:pt x="62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7" name="Google Shape;5287;p41"/>
          <p:cNvSpPr txBox="1">
            <a:spLocks noGrp="1"/>
          </p:cNvSpPr>
          <p:nvPr>
            <p:ph type="title" idx="4294967295"/>
          </p:nvPr>
        </p:nvSpPr>
        <p:spPr>
          <a:xfrm>
            <a:off x="676875" y="3084300"/>
            <a:ext cx="18003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RESEARCH</a:t>
            </a:r>
            <a:endParaRPr sz="2000"/>
          </a:p>
        </p:txBody>
      </p:sp>
      <p:sp>
        <p:nvSpPr>
          <p:cNvPr id="5288" name="Google Shape;5288;p41"/>
          <p:cNvSpPr txBox="1">
            <a:spLocks noGrp="1"/>
          </p:cNvSpPr>
          <p:nvPr>
            <p:ph type="title" idx="4294967295"/>
          </p:nvPr>
        </p:nvSpPr>
        <p:spPr>
          <a:xfrm>
            <a:off x="2588075" y="3084300"/>
            <a:ext cx="20403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DATA STUDY</a:t>
            </a:r>
            <a:endParaRPr sz="2000"/>
          </a:p>
        </p:txBody>
      </p:sp>
      <p:sp>
        <p:nvSpPr>
          <p:cNvPr id="5289" name="Google Shape;5289;p41"/>
          <p:cNvSpPr txBox="1">
            <a:spLocks noGrp="1"/>
          </p:cNvSpPr>
          <p:nvPr>
            <p:ph type="title" idx="4294967295"/>
          </p:nvPr>
        </p:nvSpPr>
        <p:spPr>
          <a:xfrm>
            <a:off x="4851537" y="3084300"/>
            <a:ext cx="15603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ANALYSIS</a:t>
            </a:r>
            <a:endParaRPr sz="2000"/>
          </a:p>
        </p:txBody>
      </p:sp>
      <p:sp>
        <p:nvSpPr>
          <p:cNvPr id="5290" name="Google Shape;5290;p41"/>
          <p:cNvSpPr txBox="1">
            <a:spLocks noGrp="1"/>
          </p:cNvSpPr>
          <p:nvPr>
            <p:ph type="title" idx="4294967295"/>
          </p:nvPr>
        </p:nvSpPr>
        <p:spPr>
          <a:xfrm>
            <a:off x="6637475" y="3084300"/>
            <a:ext cx="2040300" cy="4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COMPARISON</a:t>
            </a:r>
            <a:endParaRPr sz="2000"/>
          </a:p>
        </p:txBody>
      </p:sp>
    </p:spTree>
  </p:cSld>
  <p:clrMapOvr>
    <a:masterClrMapping/>
  </p:clrMapOvr>
</p:sld>
</file>

<file path=ppt/theme/theme1.xml><?xml version="1.0" encoding="utf-8"?>
<a:theme xmlns:a="http://schemas.openxmlformats.org/drawingml/2006/main" name="Space Studies Thesis by Slidesgo">
  <a:themeElements>
    <a:clrScheme name="Simple Light">
      <a:dk1>
        <a:srgbClr val="000000"/>
      </a:dk1>
      <a:lt1>
        <a:srgbClr val="FFFFFF"/>
      </a:lt1>
      <a:dk2>
        <a:srgbClr val="595959"/>
      </a:dk2>
      <a:lt2>
        <a:srgbClr val="EEEEEE"/>
      </a:lt2>
      <a:accent1>
        <a:srgbClr val="840078"/>
      </a:accent1>
      <a:accent2>
        <a:srgbClr val="1B1B64"/>
      </a:accent2>
      <a:accent3>
        <a:srgbClr val="2E3192"/>
      </a:accent3>
      <a:accent4>
        <a:srgbClr val="9E005D"/>
      </a:accent4>
      <a:accent5>
        <a:srgbClr val="D9679A"/>
      </a:accent5>
      <a:accent6>
        <a:srgbClr val="4478AD"/>
      </a:accent6>
      <a:hlink>
        <a:srgbClr val="D967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898</Words>
  <Application>Microsoft Office PowerPoint</Application>
  <PresentationFormat>全屏显示(16:9)</PresentationFormat>
  <Paragraphs>183</Paragraphs>
  <Slides>37</Slides>
  <Notes>37</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37</vt:i4>
      </vt:variant>
    </vt:vector>
  </HeadingPairs>
  <TitlesOfParts>
    <vt:vector size="49" baseType="lpstr">
      <vt:lpstr>Amatic SC</vt:lpstr>
      <vt:lpstr>Rubik Light</vt:lpstr>
      <vt:lpstr>Proxima Nova Semibold</vt:lpstr>
      <vt:lpstr>Proxima Nova</vt:lpstr>
      <vt:lpstr>Roboto Condensed</vt:lpstr>
      <vt:lpstr>Roboto Medium</vt:lpstr>
      <vt:lpstr>Arial</vt:lpstr>
      <vt:lpstr>Calibri</vt:lpstr>
      <vt:lpstr>Work Sans</vt:lpstr>
      <vt:lpstr>Rubik</vt:lpstr>
      <vt:lpstr>Space Studies Thesis by Slidesgo</vt:lpstr>
      <vt:lpstr>Slidesgo Final Pages</vt:lpstr>
      <vt:lpstr>SPACE Travel PowerPoint</vt:lpstr>
      <vt:lpstr>TABLE OF CONTENTS</vt:lpstr>
      <vt:lpstr>INTRODUCTION</vt:lpstr>
      <vt:lpstr>—SOMEONE FAMOUS</vt:lpstr>
      <vt:lpstr>STUDY OBJECTIVES</vt:lpstr>
      <vt:lpstr>LITERATURE REVIEW</vt:lpstr>
      <vt:lpstr>SCHEDULE</vt:lpstr>
      <vt:lpstr>METHODOLOGY</vt:lpstr>
      <vt:lpstr>METHODOLOGY</vt:lpstr>
      <vt:lpstr>THIS IS A TABLE</vt:lpstr>
      <vt:lpstr>RESULTS ANALYSIS</vt:lpstr>
      <vt:lpstr>200,000 </vt:lpstr>
      <vt:lpstr>MAIN GOALS</vt:lpstr>
      <vt:lpstr>BIBLIOGRAPHICAL REFERENCES</vt:lpstr>
      <vt:lpstr>1,060,000</vt:lpstr>
      <vt:lpstr>THIS IS A MAP</vt:lpstr>
      <vt:lpstr>CONCLUSIONS</vt:lpstr>
      <vt:lpstr>SNEAK PEAK</vt:lpstr>
      <vt:lpstr>A PICTURE IS WORTH A THOUSAND WORDS</vt:lpstr>
      <vt:lpstr>PICTURE ALWAYS REINFORCES CONCEPT</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SPACE Travel PowerPoint</dc:title>
  <cp:lastModifiedBy>刘 龙</cp:lastModifiedBy>
  <cp:revision>1</cp:revision>
  <dcterms:modified xsi:type="dcterms:W3CDTF">2020-09-04T14:13:03Z</dcterms:modified>
</cp:coreProperties>
</file>