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4" r:id="rId8"/>
    <p:sldId id="260" r:id="rId9"/>
    <p:sldId id="261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9" r:id="rId33"/>
    <p:sldId id="290" r:id="rId34"/>
    <p:sldId id="295" r:id="rId35"/>
    <p:sldId id="287" r:id="rId36"/>
    <p:sldId id="288" r:id="rId37"/>
    <p:sldId id="291" r:id="rId38"/>
    <p:sldId id="292" r:id="rId39"/>
    <p:sldId id="293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130" autoAdjust="0"/>
    <p:restoredTop sz="94660"/>
  </p:normalViewPr>
  <p:slideViewPr>
    <p:cSldViewPr>
      <p:cViewPr varScale="1">
        <p:scale>
          <a:sx n="91" d="100"/>
          <a:sy n="91" d="100"/>
        </p:scale>
        <p:origin x="-125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5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4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104D7-32C5-49C4-9EA4-B92BD2FAED1B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4A809-E3EB-471F-A711-DBD72FCCD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hn\Documents\cs590\GJ_SA_Part_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baseline="0" smtClean="0">
              <a:solidFill>
                <a:srgbClr val="32329B"/>
              </a:solidFill>
              <a:latin typeface="TTE1D57F90t00"/>
            </a:endParaRPr>
          </a:p>
          <a:p>
            <a:endParaRPr lang="en-US"/>
          </a:p>
          <a:p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800100" y="514350"/>
          <a:ext cx="7543800" cy="5829300"/>
        </p:xfrm>
        <a:graphic>
          <a:graphicData uri="http://schemas.openxmlformats.org/presentationml/2006/ole">
            <p:oleObj spid="_x0000_s1026" name="Acrobat Document" r:id="rId3" imgW="10051560" imgH="7774200" progId="AcroExch.Document.7">
              <p:link updateAutomatic="1"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0"/>
          <a:ext cx="8915400" cy="6889173"/>
        </p:xfrm>
        <a:graphic>
          <a:graphicData uri="http://schemas.openxmlformats.org/presentationml/2006/ole">
            <p:oleObj spid="_x0000_s1027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10242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11266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12290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13314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14338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15362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16386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17410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18434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19458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800100" y="571500"/>
          <a:ext cx="7543800" cy="5829300"/>
        </p:xfrm>
        <a:graphic>
          <a:graphicData uri="http://schemas.openxmlformats.org/presentationml/2006/ole">
            <p:oleObj spid="_x0000_s2050" name="Acrobat Document" r:id="rId3" imgW="10051560" imgH="7774200" progId="AcroExch.Document.7">
              <p:link updateAutomatic="1"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2051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0" y="0"/>
          <a:ext cx="8875059" cy="6858000"/>
        </p:xfrm>
        <a:graphic>
          <a:graphicData uri="http://schemas.openxmlformats.org/presentationml/2006/ole">
            <p:oleObj spid="_x0000_s20482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21506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22530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23554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24578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25602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26626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27650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28674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29698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-1"/>
          <a:ext cx="8839200" cy="6830291"/>
        </p:xfrm>
        <a:graphic>
          <a:graphicData uri="http://schemas.openxmlformats.org/presentationml/2006/ole">
            <p:oleObj spid="_x0000_s3074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30722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31746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35842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36866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32770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33794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34818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37890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38914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0" y="-1"/>
          <a:ext cx="8839200" cy="6830291"/>
        </p:xfrm>
        <a:graphic>
          <a:graphicData uri="http://schemas.openxmlformats.org/presentationml/2006/ole">
            <p:oleObj spid="_x0000_s39938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0" y="0"/>
          <a:ext cx="8875059" cy="6858000"/>
        </p:xfrm>
        <a:graphic>
          <a:graphicData uri="http://schemas.openxmlformats.org/presentationml/2006/ole">
            <p:oleObj spid="_x0000_s7170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0" y="0"/>
          <a:ext cx="8875059" cy="6858000"/>
        </p:xfrm>
        <a:graphic>
          <a:graphicData uri="http://schemas.openxmlformats.org/presentationml/2006/ole">
            <p:oleObj spid="_x0000_s4099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8194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9218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5122" name="Acrobat Document" r:id="rId3" imgW="10051560" imgH="7774200" progId="AcroExch.Document.7">
              <p:link updateAutomatic="1"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5123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6146" name="Acrobat Document" r:id="rId3" imgW="10051560" imgH="7774200" progId="AcroExch.Document.7">
              <p:link updateAutomatic="1"/>
            </p:oleObj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800100" y="514350"/>
          <a:ext cx="7543800" cy="5829300"/>
        </p:xfrm>
        <a:graphic>
          <a:graphicData uri="http://schemas.openxmlformats.org/presentationml/2006/ole">
            <p:oleObj spid="_x0000_s6147" name="Acrobat Document" r:id="rId3" imgW="10051560" imgH="7774200" progId="AcroExch.Document.7">
              <p:link updateAutomatic="1"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800100" y="514350"/>
          <a:ext cx="7543800" cy="5829300"/>
        </p:xfrm>
        <a:graphic>
          <a:graphicData uri="http://schemas.openxmlformats.org/presentationml/2006/ole">
            <p:oleObj spid="_x0000_s6148" name="Acrobat Document" r:id="rId3" imgW="10051560" imgH="7774200" progId="AcroExch.Document.7">
              <p:link updateAutomatic="1"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800100" y="514350"/>
          <a:ext cx="7543800" cy="5829300"/>
        </p:xfrm>
        <a:graphic>
          <a:graphicData uri="http://schemas.openxmlformats.org/presentationml/2006/ole">
            <p:oleObj spid="_x0000_s6149" name="Acrobat Document" r:id="rId3" imgW="10051560" imgH="7774200" progId="AcroExch.Document.7">
              <p:link updateAutomatic="1"/>
            </p:oleObj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-1" y="0"/>
          <a:ext cx="8875059" cy="6858000"/>
        </p:xfrm>
        <a:graphic>
          <a:graphicData uri="http://schemas.openxmlformats.org/presentationml/2006/ole">
            <p:oleObj spid="_x0000_s6150" name="Acrobat Document" r:id="rId3" imgW="10051560" imgH="77742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1971</TotalTime>
  <Words>0</Words>
  <Application>Microsoft Office PowerPoint</Application>
  <PresentationFormat>On-screen Show (4:3)</PresentationFormat>
  <Paragraphs>2</Paragraphs>
  <Slides>39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46</vt:i4>
      </vt:variant>
      <vt:variant>
        <vt:lpstr>Slide Titles</vt:lpstr>
      </vt:variant>
      <vt:variant>
        <vt:i4>39</vt:i4>
      </vt:variant>
    </vt:vector>
  </HeadingPairs>
  <TitlesOfParts>
    <vt:vector size="86" baseType="lpstr">
      <vt:lpstr>Office Theme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C:\Users\John\Documents\cs590\GJ_SA_Part_6.pdf</vt:lpstr>
      <vt:lpstr>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John</dc:creator>
  <cp:lastModifiedBy>Tarpeius</cp:lastModifiedBy>
  <cp:revision>27</cp:revision>
  <dcterms:created xsi:type="dcterms:W3CDTF">2011-01-20T17:22:59Z</dcterms:created>
  <dcterms:modified xsi:type="dcterms:W3CDTF">2011-01-22T03:34:29Z</dcterms:modified>
</cp:coreProperties>
</file>