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384" autoAdjust="0"/>
  </p:normalViewPr>
  <p:slideViewPr>
    <p:cSldViewPr>
      <p:cViewPr varScale="1">
        <p:scale>
          <a:sx n="66" d="100"/>
          <a:sy n="66" d="100"/>
        </p:scale>
        <p:origin x="-20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0386E-F82B-4889-A418-7CC56E5C63E2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9D3DF-A01F-425C-9B7D-F8B19492DD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</a:t>
            </a:r>
            <a:r>
              <a:rPr lang="nl-NL" baseline="0" dirty="0" smtClean="0"/>
              <a:t> -&gt; VM</a:t>
            </a:r>
          </a:p>
          <a:p>
            <a:r>
              <a:rPr lang="nl-NL" baseline="0" dirty="0" smtClean="0"/>
              <a:t>V-&gt; M</a:t>
            </a:r>
          </a:p>
          <a:p>
            <a:endParaRPr lang="nl-NL" baseline="0" dirty="0" smtClean="0"/>
          </a:p>
          <a:p>
            <a:r>
              <a:rPr lang="nl-NL" baseline="0" dirty="0" smtClean="0"/>
              <a:t>M = Datalaag, database</a:t>
            </a:r>
          </a:p>
          <a:p>
            <a:r>
              <a:rPr lang="nl-NL" baseline="0" dirty="0" smtClean="0"/>
              <a:t>V = User Interface</a:t>
            </a:r>
          </a:p>
          <a:p>
            <a:r>
              <a:rPr lang="nl-NL" baseline="0" dirty="0" smtClean="0"/>
              <a:t>C =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9D3DF-A01F-425C-9B7D-F8B19492DDD9}" type="slidenum">
              <a:rPr lang="nl-NL" smtClean="0"/>
              <a:t>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B4B34B-E75F-4961-B38B-120F2222C8E8}" type="datetimeFigureOut">
              <a:rPr lang="nl-NL" smtClean="0"/>
              <a:t>5-11-2010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2FDF8C-5C3C-4CAD-936E-18110FEE649F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MacroLogic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Het gebruik van ASP.NET MVC voor de ontwikkeling voor het nieuwe portal</a:t>
            </a:r>
          </a:p>
          <a:p>
            <a:endParaRPr lang="nl-NL" dirty="0" smtClean="0"/>
          </a:p>
          <a:p>
            <a:r>
              <a:rPr lang="nl-NL" dirty="0" smtClean="0"/>
              <a:t>Groep I6.1</a:t>
            </a:r>
          </a:p>
          <a:p>
            <a:r>
              <a:rPr lang="nl-NL" dirty="0" smtClean="0"/>
              <a:t>Lars </a:t>
            </a:r>
            <a:r>
              <a:rPr lang="nl-NL" dirty="0" err="1" smtClean="0"/>
              <a:t>Morit</a:t>
            </a:r>
            <a:r>
              <a:rPr lang="nl-NL" dirty="0" smtClean="0"/>
              <a:t>, Tim Zegveld, Evert v/d Braak en Thijs Kok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ASP.NET MVC</a:t>
            </a:r>
          </a:p>
          <a:p>
            <a:r>
              <a:rPr lang="nl-NL" dirty="0" smtClean="0"/>
              <a:t>Portal &amp; </a:t>
            </a:r>
            <a:r>
              <a:rPr lang="nl-NL" dirty="0" err="1" smtClean="0"/>
              <a:t>Widgets</a:t>
            </a:r>
            <a:endParaRPr lang="nl-NL" dirty="0" smtClean="0"/>
          </a:p>
          <a:p>
            <a:r>
              <a:rPr lang="nl-NL" dirty="0" smtClean="0"/>
              <a:t>Concerns</a:t>
            </a:r>
          </a:p>
          <a:p>
            <a:r>
              <a:rPr lang="nl-NL" dirty="0" smtClean="0"/>
              <a:t>Conclusie</a:t>
            </a:r>
          </a:p>
          <a:p>
            <a:r>
              <a:rPr lang="nl-NL" dirty="0" smtClean="0"/>
              <a:t>Vragen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Portal &amp; </a:t>
            </a:r>
            <a:r>
              <a:rPr lang="nl-NL" dirty="0" err="1" smtClean="0"/>
              <a:t>Widgets</a:t>
            </a:r>
            <a:endParaRPr lang="nl-NL" dirty="0"/>
          </a:p>
        </p:txBody>
      </p:sp>
      <p:pic>
        <p:nvPicPr>
          <p:cNvPr id="4" name="Picture 0" descr="yahoo-widget-engin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5238750" cy="316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ASP.NET MVC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Model View </a:t>
            </a:r>
            <a:r>
              <a:rPr lang="nl-NL" dirty="0" err="1" smtClean="0"/>
              <a:t>Control</a:t>
            </a:r>
            <a:endParaRPr lang="nl-NL" dirty="0" smtClean="0"/>
          </a:p>
          <a:p>
            <a:r>
              <a:rPr lang="nl-NL" dirty="0" smtClean="0"/>
              <a:t>Voordelen</a:t>
            </a:r>
          </a:p>
          <a:p>
            <a:r>
              <a:rPr lang="nl-NL" dirty="0" smtClean="0"/>
              <a:t>Nadelen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Concerns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Flexibiliteit</a:t>
            </a:r>
          </a:p>
          <a:p>
            <a:r>
              <a:rPr lang="nl-NL" dirty="0" smtClean="0"/>
              <a:t>Structuur</a:t>
            </a:r>
          </a:p>
          <a:p>
            <a:r>
              <a:rPr lang="nl-NL" dirty="0" smtClean="0"/>
              <a:t>Leercurve</a:t>
            </a:r>
          </a:p>
          <a:p>
            <a:r>
              <a:rPr lang="nl-NL" dirty="0" smtClean="0"/>
              <a:t>Onderhoud</a:t>
            </a:r>
          </a:p>
          <a:p>
            <a:r>
              <a:rPr lang="nl-NL" dirty="0" smtClean="0"/>
              <a:t>Schaalbaarheid</a:t>
            </a:r>
          </a:p>
          <a:p>
            <a:r>
              <a:rPr lang="nl-NL" dirty="0" smtClean="0"/>
              <a:t>Afhankelijkheid</a:t>
            </a:r>
          </a:p>
          <a:p>
            <a:r>
              <a:rPr lang="nl-NL" dirty="0" smtClean="0"/>
              <a:t>Kosten</a:t>
            </a:r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74</Words>
  <Application>Microsoft Office PowerPoint</Application>
  <PresentationFormat>Diavoorstelling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Stroom</vt:lpstr>
      <vt:lpstr>MacroLogic</vt:lpstr>
      <vt:lpstr>Inhoud</vt:lpstr>
      <vt:lpstr>Portal &amp; Widgets</vt:lpstr>
      <vt:lpstr>ASP.NET MVC</vt:lpstr>
      <vt:lpstr>Concerns</vt:lpstr>
      <vt:lpstr>Conclusie</vt:lpstr>
      <vt:lpstr>Vragen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MacroLogic</dc:title>
  <dc:creator>Tim</dc:creator>
  <cp:lastModifiedBy>Tim</cp:lastModifiedBy>
  <cp:revision>11</cp:revision>
  <dcterms:created xsi:type="dcterms:W3CDTF">2010-11-05T12:15:21Z</dcterms:created>
  <dcterms:modified xsi:type="dcterms:W3CDTF">2010-11-05T14:14:09Z</dcterms:modified>
</cp:coreProperties>
</file>