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tel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ijdelijke aanduiding voor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2DA87-0695-46DB-BD4A-2C506619C620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D9B79D-2051-4673-8BAC-9C82E4FF5FE4}" type="slidenum">
              <a:rPr lang="en-US" smtClean="0"/>
              <a:t>‹nr.›</a:t>
            </a:fld>
            <a:endParaRPr lang="en-US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2DA87-0695-46DB-BD4A-2C506619C620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9B79D-2051-4673-8BAC-9C82E4FF5F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2DA87-0695-46DB-BD4A-2C506619C620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9B79D-2051-4673-8BAC-9C82E4FF5F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C2DA87-0695-46DB-BD4A-2C506619C620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AD9B79D-2051-4673-8BAC-9C82E4FF5FE4}" type="slidenum">
              <a:rPr lang="en-US" smtClean="0"/>
              <a:t>‹nr.›</a:t>
            </a:fld>
            <a:endParaRPr lang="en-US"/>
          </a:p>
        </p:txBody>
      </p:sp>
      <p:sp>
        <p:nvSpPr>
          <p:cNvPr id="16" name="Tijdelijke aanduiding voor voettekst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2DA87-0695-46DB-BD4A-2C506619C620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9B79D-2051-4673-8BAC-9C82E4FF5FE4}" type="slidenum">
              <a:rPr lang="en-US" smtClean="0"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cxnSp>
        <p:nvCxnSpPr>
          <p:cNvPr id="7" name="Rechte verbindingslijn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2DA87-0695-46DB-BD4A-2C506619C620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9B79D-2051-4673-8BAC-9C82E4FF5FE4}" type="slidenum">
              <a:rPr lang="en-US" smtClean="0"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9B79D-2051-4673-8BAC-9C82E4FF5FE4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2DA87-0695-46DB-BD4A-2C506619C620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2" name="Tijdelijke aanduiding voor inhoud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34" name="Tijdelijke aanduiding voor inhoud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cxnSp>
        <p:nvCxnSpPr>
          <p:cNvPr id="10" name="Rechte verbindingslijn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2DA87-0695-46DB-BD4A-2C506619C620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9B79D-2051-4673-8BAC-9C82E4FF5FE4}" type="slidenum">
              <a:rPr lang="en-US" smtClean="0"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2DA87-0695-46DB-BD4A-2C506619C620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9B79D-2051-4673-8BAC-9C82E4FF5FE4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jdelijke aanduiding voor inhoud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1" name="Titel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C2DA87-0695-46DB-BD4A-2C506619C620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AD9B79D-2051-4673-8BAC-9C82E4FF5FE4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2DA87-0695-46DB-BD4A-2C506619C620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D9B79D-2051-4673-8BAC-9C82E4FF5FE4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C2DA87-0695-46DB-BD4A-2C506619C620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AD9B79D-2051-4673-8BAC-9C82E4FF5FE4}" type="slidenum">
              <a:rPr lang="en-US" smtClean="0"/>
              <a:t>‹nr.›</a:t>
            </a:fld>
            <a:endParaRPr lang="en-US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ASP.Net</a:t>
            </a:r>
            <a:r>
              <a:rPr lang="en-US" dirty="0" smtClean="0"/>
              <a:t> MVC</a:t>
            </a:r>
          </a:p>
          <a:p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MacroLogic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Wat</a:t>
            </a:r>
            <a:r>
              <a:rPr lang="en-US" dirty="0" smtClean="0"/>
              <a:t> is </a:t>
            </a:r>
            <a:r>
              <a:rPr lang="en-US" dirty="0" err="1" smtClean="0"/>
              <a:t>onze</a:t>
            </a:r>
            <a:r>
              <a:rPr lang="en-US" dirty="0" smtClean="0"/>
              <a:t> </a:t>
            </a:r>
            <a:r>
              <a:rPr lang="en-US" dirty="0" err="1" smtClean="0"/>
              <a:t>doelstelling</a:t>
            </a:r>
            <a:r>
              <a:rPr lang="en-US" dirty="0" smtClean="0"/>
              <a:t> en </a:t>
            </a:r>
            <a:r>
              <a:rPr lang="en-US" dirty="0" err="1" smtClean="0"/>
              <a:t>visie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Waar</a:t>
            </a:r>
            <a:r>
              <a:rPr lang="en-US" dirty="0" smtClean="0"/>
              <a:t> </a:t>
            </a:r>
            <a:r>
              <a:rPr lang="en-US" dirty="0" err="1" smtClean="0"/>
              <a:t>gaan</a:t>
            </a:r>
            <a:r>
              <a:rPr lang="en-US" dirty="0" smtClean="0"/>
              <a:t> </a:t>
            </a:r>
            <a:r>
              <a:rPr lang="en-US" dirty="0" err="1" smtClean="0"/>
              <a:t>wij</a:t>
            </a:r>
            <a:r>
              <a:rPr lang="en-US" dirty="0" smtClean="0"/>
              <a:t> </a:t>
            </a:r>
            <a:r>
              <a:rPr lang="en-US" dirty="0" err="1" smtClean="0"/>
              <a:t>ons</a:t>
            </a:r>
            <a:r>
              <a:rPr lang="en-US" dirty="0" smtClean="0"/>
              <a:t> </a:t>
            </a:r>
            <a:r>
              <a:rPr lang="en-US" dirty="0" err="1" smtClean="0"/>
              <a:t>mee</a:t>
            </a:r>
            <a:r>
              <a:rPr lang="en-US" dirty="0" smtClean="0"/>
              <a:t> </a:t>
            </a:r>
            <a:r>
              <a:rPr lang="en-US" dirty="0" err="1" smtClean="0"/>
              <a:t>bezig</a:t>
            </a:r>
            <a:r>
              <a:rPr lang="en-US" dirty="0" smtClean="0"/>
              <a:t> </a:t>
            </a:r>
            <a:r>
              <a:rPr lang="en-US" dirty="0" err="1" smtClean="0"/>
              <a:t>houden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err="1" smtClean="0"/>
              <a:t>Waar</a:t>
            </a:r>
            <a:r>
              <a:rPr lang="en-US" dirty="0" smtClean="0"/>
              <a:t> </a:t>
            </a:r>
            <a:r>
              <a:rPr lang="en-US" dirty="0" err="1" smtClean="0"/>
              <a:t>gaan</a:t>
            </a:r>
            <a:r>
              <a:rPr lang="en-US" dirty="0" smtClean="0"/>
              <a:t> </a:t>
            </a:r>
            <a:r>
              <a:rPr lang="en-US" dirty="0" err="1" smtClean="0"/>
              <a:t>wij</a:t>
            </a:r>
            <a:r>
              <a:rPr lang="en-US" dirty="0" smtClean="0"/>
              <a:t> </a:t>
            </a:r>
            <a:r>
              <a:rPr lang="en-US" dirty="0" err="1" smtClean="0"/>
              <a:t>ons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mee</a:t>
            </a:r>
            <a:r>
              <a:rPr lang="en-US" dirty="0" smtClean="0"/>
              <a:t> </a:t>
            </a:r>
            <a:r>
              <a:rPr lang="en-US" dirty="0" err="1" smtClean="0"/>
              <a:t>bezig</a:t>
            </a:r>
            <a:r>
              <a:rPr lang="en-US" dirty="0" smtClean="0"/>
              <a:t> </a:t>
            </a:r>
            <a:r>
              <a:rPr lang="en-US" dirty="0" err="1" smtClean="0"/>
              <a:t>houden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err="1" smtClean="0"/>
              <a:t>Vragen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presentatie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 </a:t>
            </a:r>
            <a:r>
              <a:rPr lang="en-US" dirty="0" err="1" smtClean="0"/>
              <a:t>volledige</a:t>
            </a:r>
            <a:r>
              <a:rPr lang="en-US" dirty="0" smtClean="0"/>
              <a:t> </a:t>
            </a:r>
            <a:r>
              <a:rPr lang="en-US" dirty="0" err="1" smtClean="0"/>
              <a:t>kennis</a:t>
            </a:r>
            <a:r>
              <a:rPr lang="en-US" dirty="0" smtClean="0"/>
              <a:t> van ASP.NET MVC </a:t>
            </a:r>
            <a:r>
              <a:rPr lang="en-US" dirty="0" err="1" smtClean="0"/>
              <a:t>overbrengen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de </a:t>
            </a:r>
            <a:r>
              <a:rPr lang="en-US" dirty="0" err="1" smtClean="0"/>
              <a:t>opdrachtgever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Aan</a:t>
            </a:r>
            <a:r>
              <a:rPr lang="en-US" dirty="0" smtClean="0"/>
              <a:t> de hand van die </a:t>
            </a:r>
            <a:r>
              <a:rPr lang="en-US" dirty="0" err="1" smtClean="0"/>
              <a:t>kennis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de </a:t>
            </a:r>
            <a:r>
              <a:rPr lang="en-US" dirty="0" err="1" smtClean="0"/>
              <a:t>opdrachtgever</a:t>
            </a:r>
            <a:r>
              <a:rPr lang="en-US" dirty="0" smtClean="0"/>
              <a:t> </a:t>
            </a:r>
            <a:r>
              <a:rPr lang="en-US" dirty="0" err="1" smtClean="0"/>
              <a:t>beslissen</a:t>
            </a:r>
            <a:r>
              <a:rPr lang="en-US" dirty="0" smtClean="0"/>
              <a:t> hoe </a:t>
            </a:r>
            <a:r>
              <a:rPr lang="en-US" dirty="0" err="1" smtClean="0"/>
              <a:t>verder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gaan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Wat</a:t>
            </a:r>
            <a:r>
              <a:rPr lang="en-US" dirty="0" smtClean="0"/>
              <a:t> is </a:t>
            </a:r>
            <a:r>
              <a:rPr lang="en-US" dirty="0" err="1" smtClean="0"/>
              <a:t>onze</a:t>
            </a:r>
            <a:r>
              <a:rPr lang="en-US" dirty="0" smtClean="0"/>
              <a:t> </a:t>
            </a:r>
            <a:r>
              <a:rPr lang="en-US" dirty="0" err="1" smtClean="0"/>
              <a:t>doelstelling</a:t>
            </a:r>
            <a:r>
              <a:rPr lang="en-US" dirty="0" smtClean="0"/>
              <a:t> en </a:t>
            </a:r>
            <a:r>
              <a:rPr lang="en-US" dirty="0" err="1" smtClean="0"/>
              <a:t>visie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err="1" smtClean="0"/>
              <a:t>Onderzoek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ASP.NET MVC </a:t>
            </a:r>
            <a:r>
              <a:rPr lang="en-US" dirty="0" err="1" smtClean="0"/>
              <a:t>architectuur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Business Case, in het </a:t>
            </a:r>
            <a:r>
              <a:rPr lang="en-US" dirty="0" err="1" smtClean="0"/>
              <a:t>winst</a:t>
            </a:r>
            <a:r>
              <a:rPr lang="en-US" dirty="0" smtClean="0"/>
              <a:t> </a:t>
            </a:r>
            <a:r>
              <a:rPr lang="en-US" dirty="0" err="1" smtClean="0"/>
              <a:t>oogpunt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opdrachtgever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Architectual</a:t>
            </a:r>
            <a:r>
              <a:rPr lang="en-US" dirty="0" smtClean="0"/>
              <a:t> Design, hoe </a:t>
            </a:r>
            <a:r>
              <a:rPr lang="en-US" dirty="0" err="1" smtClean="0"/>
              <a:t>komt</a:t>
            </a:r>
            <a:r>
              <a:rPr lang="en-US" dirty="0" smtClean="0"/>
              <a:t> men tot de </a:t>
            </a:r>
            <a:r>
              <a:rPr lang="en-US" dirty="0" err="1" smtClean="0"/>
              <a:t>beste</a:t>
            </a:r>
            <a:r>
              <a:rPr lang="en-US" dirty="0" smtClean="0"/>
              <a:t> </a:t>
            </a:r>
            <a:r>
              <a:rPr lang="en-US" dirty="0" err="1" smtClean="0"/>
              <a:t>architectuur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Proof of Concept,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bewijs</a:t>
            </a:r>
            <a:r>
              <a:rPr lang="en-US" dirty="0" smtClean="0"/>
              <a:t> van de </a:t>
            </a:r>
            <a:r>
              <a:rPr lang="en-US" dirty="0" err="1" smtClean="0"/>
              <a:t>werkende</a:t>
            </a:r>
            <a:r>
              <a:rPr lang="en-US" dirty="0" smtClean="0"/>
              <a:t> </a:t>
            </a:r>
            <a:r>
              <a:rPr lang="en-US" dirty="0" err="1" smtClean="0"/>
              <a:t>architectuur</a:t>
            </a:r>
            <a:r>
              <a:rPr lang="en-US" dirty="0" smtClean="0"/>
              <a:t> en </a:t>
            </a:r>
            <a:r>
              <a:rPr lang="en-US" dirty="0" err="1" smtClean="0"/>
              <a:t>structuur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Waar</a:t>
            </a:r>
            <a:r>
              <a:rPr lang="en-US" dirty="0" smtClean="0"/>
              <a:t> </a:t>
            </a:r>
            <a:r>
              <a:rPr lang="en-US" dirty="0" err="1" smtClean="0"/>
              <a:t>gaan</a:t>
            </a:r>
            <a:r>
              <a:rPr lang="en-US" dirty="0" smtClean="0"/>
              <a:t> </a:t>
            </a:r>
            <a:r>
              <a:rPr lang="en-US" dirty="0" err="1" smtClean="0"/>
              <a:t>wij</a:t>
            </a:r>
            <a:r>
              <a:rPr lang="en-US" dirty="0" smtClean="0"/>
              <a:t> </a:t>
            </a:r>
            <a:r>
              <a:rPr lang="en-US" dirty="0" err="1" smtClean="0"/>
              <a:t>ons</a:t>
            </a:r>
            <a:r>
              <a:rPr lang="en-US" dirty="0" smtClean="0"/>
              <a:t> </a:t>
            </a:r>
            <a:r>
              <a:rPr lang="en-US" dirty="0" err="1" smtClean="0"/>
              <a:t>mee</a:t>
            </a:r>
            <a:r>
              <a:rPr lang="en-US" dirty="0" smtClean="0"/>
              <a:t> </a:t>
            </a:r>
            <a:r>
              <a:rPr lang="en-US" dirty="0" err="1" smtClean="0"/>
              <a:t>bezig</a:t>
            </a:r>
            <a:r>
              <a:rPr lang="en-US" dirty="0" smtClean="0"/>
              <a:t> </a:t>
            </a:r>
            <a:r>
              <a:rPr lang="en-US" dirty="0" err="1" smtClean="0"/>
              <a:t>houden</a:t>
            </a:r>
            <a:r>
              <a:rPr lang="en-US" dirty="0" smtClean="0"/>
              <a:t>	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Het </a:t>
            </a:r>
            <a:r>
              <a:rPr lang="en-US" dirty="0" err="1" smtClean="0"/>
              <a:t>ontwikkelen</a:t>
            </a:r>
            <a:r>
              <a:rPr lang="en-US" dirty="0" smtClean="0"/>
              <a:t> van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volledige</a:t>
            </a:r>
            <a:r>
              <a:rPr lang="en-US" dirty="0" smtClean="0"/>
              <a:t> portal</a:t>
            </a:r>
          </a:p>
          <a:p>
            <a:endParaRPr lang="en-US" dirty="0" smtClean="0"/>
          </a:p>
          <a:p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ontwikkel</a:t>
            </a:r>
            <a:r>
              <a:rPr lang="en-US" dirty="0" smtClean="0"/>
              <a:t> </a:t>
            </a:r>
            <a:r>
              <a:rPr lang="en-US" dirty="0" err="1" smtClean="0"/>
              <a:t>omgeving</a:t>
            </a:r>
            <a:r>
              <a:rPr lang="en-US" dirty="0" smtClean="0"/>
              <a:t> </a:t>
            </a:r>
            <a:r>
              <a:rPr lang="en-US" dirty="0" err="1" smtClean="0"/>
              <a:t>onderzoeken</a:t>
            </a:r>
            <a:r>
              <a:rPr lang="en-US" dirty="0" smtClean="0"/>
              <a:t> die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gebaseerd</a:t>
            </a:r>
            <a:r>
              <a:rPr lang="en-US" dirty="0" smtClean="0"/>
              <a:t> is op windows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Waar</a:t>
            </a:r>
            <a:r>
              <a:rPr lang="en-US" dirty="0" smtClean="0"/>
              <a:t> </a:t>
            </a:r>
            <a:r>
              <a:rPr lang="en-US" dirty="0" err="1" smtClean="0"/>
              <a:t>gaan</a:t>
            </a:r>
            <a:r>
              <a:rPr lang="en-US" dirty="0" smtClean="0"/>
              <a:t> </a:t>
            </a:r>
            <a:r>
              <a:rPr lang="en-US" dirty="0" err="1" smtClean="0"/>
              <a:t>wij</a:t>
            </a:r>
            <a:r>
              <a:rPr lang="en-US" dirty="0" smtClean="0"/>
              <a:t> </a:t>
            </a:r>
            <a:r>
              <a:rPr lang="en-US" dirty="0" err="1" smtClean="0"/>
              <a:t>ons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mee</a:t>
            </a:r>
            <a:r>
              <a:rPr lang="en-US" dirty="0" smtClean="0"/>
              <a:t> </a:t>
            </a:r>
            <a:r>
              <a:rPr lang="en-US" dirty="0" err="1" smtClean="0"/>
              <a:t>bezig</a:t>
            </a:r>
            <a:r>
              <a:rPr lang="en-US" dirty="0" smtClean="0"/>
              <a:t> </a:t>
            </a:r>
            <a:r>
              <a:rPr lang="en-US" dirty="0" err="1" smtClean="0"/>
              <a:t>houden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hoek 19"/>
          <p:cNvSpPr/>
          <p:nvPr/>
        </p:nvSpPr>
        <p:spPr>
          <a:xfrm>
            <a:off x="467544" y="4365104"/>
            <a:ext cx="172819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nl-NL" b="1" cap="none" spc="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Macrologic</a:t>
            </a:r>
            <a:endParaRPr lang="nl-NL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Het </a:t>
            </a:r>
            <a:r>
              <a:rPr lang="en-US" dirty="0" err="1" smtClean="0"/>
              <a:t>maken</a:t>
            </a:r>
            <a:r>
              <a:rPr lang="en-US" dirty="0" smtClean="0"/>
              <a:t> van </a:t>
            </a:r>
            <a:r>
              <a:rPr lang="en-US" dirty="0" err="1" smtClean="0"/>
              <a:t>iets</a:t>
            </a:r>
            <a:r>
              <a:rPr lang="en-US" dirty="0" smtClean="0"/>
              <a:t> </a:t>
            </a:r>
            <a:r>
              <a:rPr lang="en-US" dirty="0" err="1" smtClean="0"/>
              <a:t>anders</a:t>
            </a:r>
            <a:r>
              <a:rPr lang="en-US" dirty="0" smtClean="0"/>
              <a:t> </a:t>
            </a:r>
            <a:r>
              <a:rPr lang="en-US" dirty="0" err="1" smtClean="0"/>
              <a:t>voorkomen</a:t>
            </a:r>
            <a:endParaRPr lang="en-US" dirty="0"/>
          </a:p>
        </p:txBody>
      </p:sp>
      <p:sp>
        <p:nvSpPr>
          <p:cNvPr id="11" name="Vrije vorm 10"/>
          <p:cNvSpPr/>
          <p:nvPr/>
        </p:nvSpPr>
        <p:spPr>
          <a:xfrm>
            <a:off x="2390177" y="2492896"/>
            <a:ext cx="4623954" cy="2172241"/>
          </a:xfrm>
          <a:custGeom>
            <a:avLst/>
            <a:gdLst>
              <a:gd name="connsiteX0" fmla="*/ 228600 w 4212771"/>
              <a:gd name="connsiteY0" fmla="*/ 0 h 3122023"/>
              <a:gd name="connsiteX1" fmla="*/ 502920 w 4212771"/>
              <a:gd name="connsiteY1" fmla="*/ 2050869 h 3122023"/>
              <a:gd name="connsiteX2" fmla="*/ 3246120 w 4212771"/>
              <a:gd name="connsiteY2" fmla="*/ 927463 h 3122023"/>
              <a:gd name="connsiteX3" fmla="*/ 4147457 w 4212771"/>
              <a:gd name="connsiteY3" fmla="*/ 3122023 h 3122023"/>
              <a:gd name="connsiteX0" fmla="*/ 228600 w 4992114"/>
              <a:gd name="connsiteY0" fmla="*/ 0 h 2205446"/>
              <a:gd name="connsiteX1" fmla="*/ 502920 w 4992114"/>
              <a:gd name="connsiteY1" fmla="*/ 2050869 h 2205446"/>
              <a:gd name="connsiteX2" fmla="*/ 3246120 w 4992114"/>
              <a:gd name="connsiteY2" fmla="*/ 927463 h 2205446"/>
              <a:gd name="connsiteX3" fmla="*/ 4926800 w 4992114"/>
              <a:gd name="connsiteY3" fmla="*/ 1218349 h 2205446"/>
              <a:gd name="connsiteX0" fmla="*/ 228600 w 4635099"/>
              <a:gd name="connsiteY0" fmla="*/ 0 h 2205446"/>
              <a:gd name="connsiteX1" fmla="*/ 502920 w 4635099"/>
              <a:gd name="connsiteY1" fmla="*/ 2050869 h 2205446"/>
              <a:gd name="connsiteX2" fmla="*/ 3246120 w 4635099"/>
              <a:gd name="connsiteY2" fmla="*/ 927463 h 2205446"/>
              <a:gd name="connsiteX3" fmla="*/ 4569785 w 4635099"/>
              <a:gd name="connsiteY3" fmla="*/ 685322 h 2205446"/>
              <a:gd name="connsiteX0" fmla="*/ 231699 w 4638198"/>
              <a:gd name="connsiteY0" fmla="*/ 0 h 2286690"/>
              <a:gd name="connsiteX1" fmla="*/ 502920 w 4638198"/>
              <a:gd name="connsiteY1" fmla="*/ 2132113 h 2286690"/>
              <a:gd name="connsiteX2" fmla="*/ 3249219 w 4638198"/>
              <a:gd name="connsiteY2" fmla="*/ 927463 h 2286690"/>
              <a:gd name="connsiteX3" fmla="*/ 4572884 w 4638198"/>
              <a:gd name="connsiteY3" fmla="*/ 685322 h 2286690"/>
              <a:gd name="connsiteX0" fmla="*/ 202400 w 4608899"/>
              <a:gd name="connsiteY0" fmla="*/ 0 h 2297098"/>
              <a:gd name="connsiteX1" fmla="*/ 473621 w 4608899"/>
              <a:gd name="connsiteY1" fmla="*/ 2132113 h 2297098"/>
              <a:gd name="connsiteX2" fmla="*/ 3044126 w 4608899"/>
              <a:gd name="connsiteY2" fmla="*/ 989910 h 2297098"/>
              <a:gd name="connsiteX3" fmla="*/ 4543585 w 4608899"/>
              <a:gd name="connsiteY3" fmla="*/ 685322 h 2297098"/>
              <a:gd name="connsiteX0" fmla="*/ 178599 w 4585098"/>
              <a:gd name="connsiteY0" fmla="*/ 0 h 2297098"/>
              <a:gd name="connsiteX1" fmla="*/ 449820 w 4585098"/>
              <a:gd name="connsiteY1" fmla="*/ 2132113 h 2297098"/>
              <a:gd name="connsiteX2" fmla="*/ 2877519 w 4585098"/>
              <a:gd name="connsiteY2" fmla="*/ 989910 h 2297098"/>
              <a:gd name="connsiteX3" fmla="*/ 4519784 w 4585098"/>
              <a:gd name="connsiteY3" fmla="*/ 685322 h 2297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5098" h="2297098">
                <a:moveTo>
                  <a:pt x="178599" y="0"/>
                </a:moveTo>
                <a:cubicBezTo>
                  <a:pt x="64299" y="948146"/>
                  <a:pt x="0" y="1967128"/>
                  <a:pt x="449820" y="2132113"/>
                </a:cubicBezTo>
                <a:cubicBezTo>
                  <a:pt x="899640" y="2297098"/>
                  <a:pt x="2199192" y="1231042"/>
                  <a:pt x="2877519" y="989910"/>
                </a:cubicBezTo>
                <a:cubicBezTo>
                  <a:pt x="3555846" y="748778"/>
                  <a:pt x="4585098" y="591705"/>
                  <a:pt x="4519784" y="685322"/>
                </a:cubicBezTo>
              </a:path>
            </a:pathLst>
          </a:custGeom>
          <a:ln w="571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4-puntige ster 11"/>
          <p:cNvSpPr/>
          <p:nvPr/>
        </p:nvSpPr>
        <p:spPr>
          <a:xfrm>
            <a:off x="539552" y="4653136"/>
            <a:ext cx="1440160" cy="1368152"/>
          </a:xfrm>
          <a:prstGeom prst="star4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 descr="C:\Documents and Settings\Evert\Local Settings\Temporary Internet Files\Content.IE5\MJN65TWK\MC90032441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5517232"/>
            <a:ext cx="1029934" cy="831006"/>
          </a:xfrm>
          <a:prstGeom prst="rect">
            <a:avLst/>
          </a:prstGeom>
          <a:noFill/>
        </p:spPr>
      </p:pic>
      <p:pic>
        <p:nvPicPr>
          <p:cNvPr id="1027" name="Picture 3" descr="C:\Documents and Settings\Evert\Local Settings\Temporary Internet Files\Content.IE5\MJN65TWK\MM900283709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2492896"/>
            <a:ext cx="762000" cy="762000"/>
          </a:xfrm>
          <a:prstGeom prst="rect">
            <a:avLst/>
          </a:prstGeom>
          <a:noFill/>
        </p:spPr>
      </p:pic>
      <p:sp>
        <p:nvSpPr>
          <p:cNvPr id="16" name="Vrije vorm 15"/>
          <p:cNvSpPr/>
          <p:nvPr/>
        </p:nvSpPr>
        <p:spPr>
          <a:xfrm>
            <a:off x="2348136" y="2501280"/>
            <a:ext cx="4212771" cy="3122023"/>
          </a:xfrm>
          <a:custGeom>
            <a:avLst/>
            <a:gdLst>
              <a:gd name="connsiteX0" fmla="*/ 228600 w 4212771"/>
              <a:gd name="connsiteY0" fmla="*/ 0 h 3122023"/>
              <a:gd name="connsiteX1" fmla="*/ 502920 w 4212771"/>
              <a:gd name="connsiteY1" fmla="*/ 2050869 h 3122023"/>
              <a:gd name="connsiteX2" fmla="*/ 3246120 w 4212771"/>
              <a:gd name="connsiteY2" fmla="*/ 927463 h 3122023"/>
              <a:gd name="connsiteX3" fmla="*/ 4147457 w 4212771"/>
              <a:gd name="connsiteY3" fmla="*/ 3122023 h 3122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2771" h="3122023">
                <a:moveTo>
                  <a:pt x="228600" y="0"/>
                </a:moveTo>
                <a:cubicBezTo>
                  <a:pt x="114300" y="948146"/>
                  <a:pt x="0" y="1896292"/>
                  <a:pt x="502920" y="2050869"/>
                </a:cubicBezTo>
                <a:cubicBezTo>
                  <a:pt x="1005840" y="2205446"/>
                  <a:pt x="2638697" y="748937"/>
                  <a:pt x="3246120" y="927463"/>
                </a:cubicBezTo>
                <a:cubicBezTo>
                  <a:pt x="3853543" y="1105989"/>
                  <a:pt x="4212771" y="3028406"/>
                  <a:pt x="4147457" y="3122023"/>
                </a:cubicBezTo>
              </a:path>
            </a:pathLst>
          </a:custGeom>
          <a:ln w="571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Kruis 18"/>
          <p:cNvSpPr/>
          <p:nvPr/>
        </p:nvSpPr>
        <p:spPr>
          <a:xfrm rot="17935308">
            <a:off x="2336635" y="2083381"/>
            <a:ext cx="473803" cy="436940"/>
          </a:xfrm>
          <a:prstGeom prst="plus">
            <a:avLst>
              <a:gd name="adj" fmla="val 4145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636640"/>
          </a:xfrm>
        </p:spPr>
        <p:txBody>
          <a:bodyPr>
            <a:normAutofit/>
          </a:bodyPr>
          <a:lstStyle/>
          <a:p>
            <a:r>
              <a:rPr lang="en-US" dirty="0" smtClean="0"/>
              <a:t>			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dirty="0" err="1" smtClean="0"/>
              <a:t>Vragen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58</TotalTime>
  <Words>141</Words>
  <Application>Microsoft Office PowerPoint</Application>
  <PresentationFormat>Diavoorstelling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Papier</vt:lpstr>
      <vt:lpstr>MacroLogic </vt:lpstr>
      <vt:lpstr>De presentatie</vt:lpstr>
      <vt:lpstr>Wat is onze doelstelling en visie</vt:lpstr>
      <vt:lpstr>Waar gaan wij ons mee bezig houden ?</vt:lpstr>
      <vt:lpstr>Waar gaan wij ons niet mee bezig houden?</vt:lpstr>
      <vt:lpstr>Het maken van iets anders voorkomen</vt:lpstr>
      <vt:lpstr>        Vragen?</vt:lpstr>
    </vt:vector>
  </TitlesOfParts>
  <Company>----------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MacroLogic </dc:title>
  <dc:creator>----------</dc:creator>
  <cp:lastModifiedBy>----------</cp:lastModifiedBy>
  <cp:revision>6</cp:revision>
  <dcterms:created xsi:type="dcterms:W3CDTF">2010-09-16T09:55:44Z</dcterms:created>
  <dcterms:modified xsi:type="dcterms:W3CDTF">2010-09-16T10:53:59Z</dcterms:modified>
</cp:coreProperties>
</file>